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1" r:id="rId2"/>
    <p:sldId id="315" r:id="rId3"/>
    <p:sldId id="319" r:id="rId4"/>
    <p:sldId id="256" r:id="rId5"/>
    <p:sldId id="270" r:id="rId6"/>
    <p:sldId id="269" r:id="rId7"/>
    <p:sldId id="267" r:id="rId8"/>
    <p:sldId id="274" r:id="rId9"/>
    <p:sldId id="259" r:id="rId10"/>
    <p:sldId id="275" r:id="rId11"/>
    <p:sldId id="268" r:id="rId12"/>
    <p:sldId id="261" r:id="rId13"/>
    <p:sldId id="262" r:id="rId14"/>
    <p:sldId id="271" r:id="rId15"/>
    <p:sldId id="273" r:id="rId16"/>
    <p:sldId id="265" r:id="rId17"/>
    <p:sldId id="317" r:id="rId18"/>
    <p:sldId id="318" r:id="rId19"/>
    <p:sldId id="322" r:id="rId20"/>
    <p:sldId id="323" r:id="rId21"/>
    <p:sldId id="284" r:id="rId22"/>
    <p:sldId id="278" r:id="rId23"/>
    <p:sldId id="314" r:id="rId24"/>
    <p:sldId id="301" r:id="rId25"/>
    <p:sldId id="306" r:id="rId26"/>
    <p:sldId id="324" r:id="rId27"/>
    <p:sldId id="307" r:id="rId28"/>
    <p:sldId id="308" r:id="rId29"/>
    <p:sldId id="309" r:id="rId30"/>
    <p:sldId id="316" r:id="rId31"/>
    <p:sldId id="312" r:id="rId32"/>
    <p:sldId id="31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6C1D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44" autoAdjust="0"/>
    <p:restoredTop sz="95344" autoAdjust="0"/>
  </p:normalViewPr>
  <p:slideViewPr>
    <p:cSldViewPr snapToGrid="0">
      <p:cViewPr varScale="1">
        <p:scale>
          <a:sx n="112" d="100"/>
          <a:sy n="112" d="100"/>
        </p:scale>
        <p:origin x="216" y="4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509BF-53EE-4D84-844F-BEC1430829BC}" type="datetimeFigureOut">
              <a:rPr lang="en-US" smtClean="0"/>
              <a:t>12/28/24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B6879-5321-45FF-A6AE-E6B1BB62CBAD}" type="slidenum">
              <a:rPr lang="en-US" smtClean="0"/>
              <a:t>‹#›</a:t>
            </a:fld>
            <a:endParaRPr lang="en-US"/>
          </a:p>
        </p:txBody>
      </p:sp>
    </p:spTree>
    <p:extLst>
      <p:ext uri="{BB962C8B-B14F-4D97-AF65-F5344CB8AC3E}">
        <p14:creationId xmlns:p14="http://schemas.microsoft.com/office/powerpoint/2010/main" val="338174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27</a:t>
            </a:fld>
            <a:endParaRPr lang="en-MY"/>
          </a:p>
        </p:txBody>
      </p:sp>
    </p:spTree>
    <p:extLst>
      <p:ext uri="{BB962C8B-B14F-4D97-AF65-F5344CB8AC3E}">
        <p14:creationId xmlns:p14="http://schemas.microsoft.com/office/powerpoint/2010/main" val="925181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tif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77FC49-908E-7282-71D1-FF9B45CC794D}"/>
              </a:ext>
            </a:extLst>
          </p:cNvPr>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rot="16200000">
            <a:off x="1428041" y="-1428041"/>
            <a:ext cx="6880030" cy="9736110"/>
          </a:xfrm>
          <a:prstGeom prst="rect">
            <a:avLst/>
          </a:prstGeom>
        </p:spPr>
      </p:pic>
      <p:pic>
        <p:nvPicPr>
          <p:cNvPr id="11" name="Picture 10">
            <a:extLst>
              <a:ext uri="{FF2B5EF4-FFF2-40B4-BE49-F238E27FC236}">
                <a16:creationId xmlns:a16="http://schemas.microsoft.com/office/drawing/2014/main" id="{B9FB5ACA-D821-A539-94D6-EEC7337F3AF1}"/>
              </a:ext>
            </a:extLst>
          </p:cNvPr>
          <p:cNvPicPr>
            <a:picLocks noChangeAspect="1"/>
          </p:cNvPicPr>
          <p:nvPr userDrawn="1"/>
        </p:nvPicPr>
        <p:blipFill>
          <a:blip r:embed="rId3">
            <a:alphaModFix amt="99000"/>
          </a:blip>
          <a:stretch>
            <a:fillRect/>
          </a:stretch>
        </p:blipFill>
        <p:spPr>
          <a:xfrm rot="10800000" flipV="1">
            <a:off x="59093" y="0"/>
            <a:ext cx="12073813" cy="3109189"/>
          </a:xfrm>
          <a:prstGeom prst="rect">
            <a:avLst/>
          </a:prstGeom>
        </p:spPr>
      </p:pic>
      <p:sp>
        <p:nvSpPr>
          <p:cNvPr id="3" name="Rectangle 2">
            <a:extLst>
              <a:ext uri="{FF2B5EF4-FFF2-40B4-BE49-F238E27FC236}">
                <a16:creationId xmlns:a16="http://schemas.microsoft.com/office/drawing/2014/main" id="{6500D8EF-2DF1-88B7-4784-92F60D932A2D}"/>
              </a:ext>
            </a:extLst>
          </p:cNvPr>
          <p:cNvSpPr/>
          <p:nvPr userDrawn="1"/>
        </p:nvSpPr>
        <p:spPr>
          <a:xfrm rot="5400000">
            <a:off x="5953544" y="641578"/>
            <a:ext cx="28490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418E44-B184-3318-E83E-1ED0427C4C32}"/>
              </a:ext>
            </a:extLst>
          </p:cNvPr>
          <p:cNvSpPr txBox="1"/>
          <p:nvPr userDrawn="1"/>
        </p:nvSpPr>
        <p:spPr>
          <a:xfrm>
            <a:off x="5479363" y="6595121"/>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spTree>
    <p:extLst>
      <p:ext uri="{BB962C8B-B14F-4D97-AF65-F5344CB8AC3E}">
        <p14:creationId xmlns:p14="http://schemas.microsoft.com/office/powerpoint/2010/main" val="29596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5A05E41-FECA-555C-4DA5-FBDABE88EAD3}"/>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13" name="Group 12">
            <a:extLst>
              <a:ext uri="{FF2B5EF4-FFF2-40B4-BE49-F238E27FC236}">
                <a16:creationId xmlns:a16="http://schemas.microsoft.com/office/drawing/2014/main" id="{6EFDB3D2-BABB-4614-ACBD-74206D54EFA7}"/>
              </a:ext>
            </a:extLst>
          </p:cNvPr>
          <p:cNvGrpSpPr/>
          <p:nvPr userDrawn="1"/>
        </p:nvGrpSpPr>
        <p:grpSpPr>
          <a:xfrm flipH="1">
            <a:off x="8896479" y="6438899"/>
            <a:ext cx="3295521" cy="419101"/>
            <a:chOff x="0" y="6438899"/>
            <a:chExt cx="4425450" cy="419100"/>
          </a:xfrm>
        </p:grpSpPr>
        <p:sp>
          <p:nvSpPr>
            <p:cNvPr id="14" name="Rectangle 13">
              <a:extLst>
                <a:ext uri="{FF2B5EF4-FFF2-40B4-BE49-F238E27FC236}">
                  <a16:creationId xmlns:a16="http://schemas.microsoft.com/office/drawing/2014/main" id="{B3C9DBE5-42FF-593C-82CE-C4B2774E3AD0}"/>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D8516993-C2D5-28D4-6E6E-D3A5B19FD20F}"/>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B218D0-0E4A-6601-1430-D75D1D89819B}"/>
              </a:ext>
            </a:extLst>
          </p:cNvPr>
          <p:cNvSpPr>
            <a:spLocks noGrp="1"/>
          </p:cNvSpPr>
          <p:nvPr>
            <p:ph type="title"/>
          </p:nvPr>
        </p:nvSpPr>
        <p:spPr>
          <a:xfrm>
            <a:off x="1364974" y="2766218"/>
            <a:ext cx="10515600" cy="1325563"/>
          </a:xfrm>
        </p:spPr>
        <p:txBody>
          <a:bodyPr/>
          <a:lstStyle>
            <a:lvl1pPr>
              <a:defRPr>
                <a:latin typeface="+mn-lt"/>
              </a:defRPr>
            </a:lvl1pPr>
          </a:lstStyle>
          <a:p>
            <a:r>
              <a:rPr lang="en-US" dirty="0"/>
              <a:t>Click to edit Master title style</a:t>
            </a:r>
          </a:p>
        </p:txBody>
      </p:sp>
      <p:sp>
        <p:nvSpPr>
          <p:cNvPr id="3" name="Date Placeholder 2">
            <a:extLst>
              <a:ext uri="{FF2B5EF4-FFF2-40B4-BE49-F238E27FC236}">
                <a16:creationId xmlns:a16="http://schemas.microsoft.com/office/drawing/2014/main" id="{65407DD1-72E8-53B4-A8B5-16105BC66947}"/>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4" name="Footer Placeholder 3">
            <a:extLst>
              <a:ext uri="{FF2B5EF4-FFF2-40B4-BE49-F238E27FC236}">
                <a16:creationId xmlns:a16="http://schemas.microsoft.com/office/drawing/2014/main" id="{F3621DE3-618B-CDA6-C30A-1DB7F4E9C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68125-E5E8-EEE2-D064-3848DBBA63B9}"/>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19F13517-FB38-BE9B-5A77-235BBF8CE8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6" name="Group 5">
            <a:extLst>
              <a:ext uri="{FF2B5EF4-FFF2-40B4-BE49-F238E27FC236}">
                <a16:creationId xmlns:a16="http://schemas.microsoft.com/office/drawing/2014/main" id="{715FA5D2-1257-770C-1E2F-2CCA5238FD2A}"/>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F29FA834-B150-3245-D347-588904243A5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EF11FA-4280-83FF-5E5F-70581310F2C4}"/>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61166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80EC996-29B5-35CD-CAA8-09FAAB535A3F}"/>
              </a:ext>
            </a:extLst>
          </p:cNvPr>
          <p:cNvPicPr>
            <a:picLocks noChangeAspect="1"/>
          </p:cNvPicPr>
          <p:nvPr userDrawn="1"/>
        </p:nvPicPr>
        <p:blipFill>
          <a:blip r:embed="rId2"/>
          <a:stretch>
            <a:fillRect/>
          </a:stretch>
        </p:blipFill>
        <p:spPr>
          <a:xfrm rot="10800000" flipV="1">
            <a:off x="4713261" y="1270"/>
            <a:ext cx="7112053" cy="1831461"/>
          </a:xfrm>
          <a:prstGeom prst="rect">
            <a:avLst/>
          </a:prstGeom>
        </p:spPr>
      </p:pic>
      <p:sp>
        <p:nvSpPr>
          <p:cNvPr id="10" name="Rectangle 9">
            <a:extLst>
              <a:ext uri="{FF2B5EF4-FFF2-40B4-BE49-F238E27FC236}">
                <a16:creationId xmlns:a16="http://schemas.microsoft.com/office/drawing/2014/main" id="{C4E085B5-6456-E991-6904-BB25D1005185}"/>
              </a:ext>
            </a:extLst>
          </p:cNvPr>
          <p:cNvSpPr/>
          <p:nvPr userDrawn="1"/>
        </p:nvSpPr>
        <p:spPr>
          <a:xfrm>
            <a:off x="-38099" y="0"/>
            <a:ext cx="4764088"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5AF6C-3A58-DD89-B778-7C9B4E4937D6}"/>
              </a:ext>
            </a:extLst>
          </p:cNvPr>
          <p:cNvSpPr>
            <a:spLocks noGrp="1"/>
          </p:cNvSpPr>
          <p:nvPr>
            <p:ph type="title"/>
          </p:nvPr>
        </p:nvSpPr>
        <p:spPr>
          <a:xfrm>
            <a:off x="839788" y="457200"/>
            <a:ext cx="3771969" cy="1600200"/>
          </a:xfrm>
        </p:spPr>
        <p:txBody>
          <a:bodyPr anchor="b">
            <a:normAutofit/>
          </a:bodyPr>
          <a:lstStyle>
            <a:lvl1pPr>
              <a:defRPr sz="28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730643-5DEF-0301-05FB-43BFE7810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84E7D-D23B-8AA6-561F-6482F0A1224C}"/>
              </a:ext>
            </a:extLst>
          </p:cNvPr>
          <p:cNvSpPr>
            <a:spLocks noGrp="1"/>
          </p:cNvSpPr>
          <p:nvPr>
            <p:ph type="body" sz="half" idx="2"/>
          </p:nvPr>
        </p:nvSpPr>
        <p:spPr>
          <a:xfrm>
            <a:off x="839788" y="2057400"/>
            <a:ext cx="37719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060D1C3-135E-09A0-2E54-EFBC9A5D9940}"/>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6" name="Footer Placeholder 5">
            <a:extLst>
              <a:ext uri="{FF2B5EF4-FFF2-40B4-BE49-F238E27FC236}">
                <a16:creationId xmlns:a16="http://schemas.microsoft.com/office/drawing/2014/main" id="{B1E11F67-329D-954C-CD5C-1AA093EC2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EB87E-06D7-61E3-D9E0-49BF14B3E008}"/>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9" name="Picture 8">
            <a:extLst>
              <a:ext uri="{FF2B5EF4-FFF2-40B4-BE49-F238E27FC236}">
                <a16:creationId xmlns:a16="http://schemas.microsoft.com/office/drawing/2014/main" id="{0C8EA7C3-CAA4-9F46-F633-CAA69D61B6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DD1F696-3383-CCD0-5F6F-4B9E89375262}"/>
              </a:ext>
            </a:extLst>
          </p:cNvPr>
          <p:cNvSpPr/>
          <p:nvPr userDrawn="1"/>
        </p:nvSpPr>
        <p:spPr>
          <a:xfrm rot="5400000">
            <a:off x="1324286" y="3399184"/>
            <a:ext cx="6858000" cy="5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F8517-697A-D659-D645-CCC025297F18}"/>
              </a:ext>
            </a:extLst>
          </p:cNvPr>
          <p:cNvGrpSpPr/>
          <p:nvPr userDrawn="1"/>
        </p:nvGrpSpPr>
        <p:grpSpPr>
          <a:xfrm>
            <a:off x="11930388" y="4900065"/>
            <a:ext cx="261612" cy="1456285"/>
            <a:chOff x="-7479" y="4982614"/>
            <a:chExt cx="261612" cy="1456285"/>
          </a:xfrm>
        </p:grpSpPr>
        <p:sp>
          <p:nvSpPr>
            <p:cNvPr id="12" name="Rectangle 11">
              <a:extLst>
                <a:ext uri="{FF2B5EF4-FFF2-40B4-BE49-F238E27FC236}">
                  <a16:creationId xmlns:a16="http://schemas.microsoft.com/office/drawing/2014/main" id="{028F6DD2-968A-9801-9B22-22DBD1C894E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835E16-0810-A050-7387-E04FC0CFD8C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4120109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BDE0F43-CB86-1C9B-53B1-54930B9BBDB8}"/>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6" name="Picture 5">
            <a:extLst>
              <a:ext uri="{FF2B5EF4-FFF2-40B4-BE49-F238E27FC236}">
                <a16:creationId xmlns:a16="http://schemas.microsoft.com/office/drawing/2014/main" id="{ABA7D5CF-8052-62A2-8652-9E5660A058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5" name="Group 4">
            <a:extLst>
              <a:ext uri="{FF2B5EF4-FFF2-40B4-BE49-F238E27FC236}">
                <a16:creationId xmlns:a16="http://schemas.microsoft.com/office/drawing/2014/main" id="{7CEA865B-9359-931D-9136-36413785F784}"/>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990C6828-16EB-91B9-7078-52ADFDC0F2F1}"/>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EA9D62-1A2E-5482-2A68-9FCEFEB913F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9613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colo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6208AF-0FB5-0709-9E4A-86BB9C81B267}"/>
              </a:ext>
            </a:extLst>
          </p:cNvPr>
          <p:cNvSpPr/>
          <p:nvPr userDrawn="1"/>
        </p:nvSpPr>
        <p:spPr>
          <a:xfrm>
            <a:off x="-38100" y="0"/>
            <a:ext cx="12230100"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7D46B25-0C92-A630-DD9E-0DC228627926}"/>
              </a:ext>
            </a:extLst>
          </p:cNvPr>
          <p:cNvGrpSpPr/>
          <p:nvPr userDrawn="1"/>
        </p:nvGrpSpPr>
        <p:grpSpPr>
          <a:xfrm>
            <a:off x="7180119" y="6473574"/>
            <a:ext cx="5011881" cy="390911"/>
            <a:chOff x="7180118" y="6489891"/>
            <a:chExt cx="5011881" cy="390911"/>
          </a:xfrm>
        </p:grpSpPr>
        <p:sp>
          <p:nvSpPr>
            <p:cNvPr id="16" name="Rectangle 15">
              <a:extLst>
                <a:ext uri="{FF2B5EF4-FFF2-40B4-BE49-F238E27FC236}">
                  <a16:creationId xmlns:a16="http://schemas.microsoft.com/office/drawing/2014/main" id="{BA51D9DD-D54B-BD6E-1FC0-1E96064A7DD4}"/>
                </a:ext>
              </a:extLst>
            </p:cNvPr>
            <p:cNvSpPr/>
            <p:nvPr userDrawn="1"/>
          </p:nvSpPr>
          <p:spPr>
            <a:xfrm rot="10800000">
              <a:off x="7393415" y="6489891"/>
              <a:ext cx="4798584"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B12D63A4-B45F-D7EE-07AE-ED4F2AA9FBF6}"/>
                </a:ext>
              </a:extLst>
            </p:cNvPr>
            <p:cNvSpPr/>
            <p:nvPr userDrawn="1"/>
          </p:nvSpPr>
          <p:spPr>
            <a:xfrm rot="10800000" flipV="1">
              <a:off x="7180118" y="6489895"/>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E4DBBFF-D866-CE38-8CC8-48E42BA7E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220" y="283589"/>
            <a:ext cx="1470825" cy="497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DEECA337-96B6-AF15-88CE-5A1B9B8EBDB6}"/>
              </a:ext>
            </a:extLst>
          </p:cNvPr>
          <p:cNvGrpSpPr/>
          <p:nvPr userDrawn="1"/>
        </p:nvGrpSpPr>
        <p:grpSpPr>
          <a:xfrm>
            <a:off x="-58882" y="0"/>
            <a:ext cx="2130820" cy="390908"/>
            <a:chOff x="-58882" y="0"/>
            <a:chExt cx="2130820" cy="390908"/>
          </a:xfrm>
        </p:grpSpPr>
        <p:sp>
          <p:nvSpPr>
            <p:cNvPr id="13" name="Rectangle 12">
              <a:extLst>
                <a:ext uri="{FF2B5EF4-FFF2-40B4-BE49-F238E27FC236}">
                  <a16:creationId xmlns:a16="http://schemas.microsoft.com/office/drawing/2014/main" id="{755327DB-3941-6535-2638-26DDF5148B23}"/>
                </a:ext>
              </a:extLst>
            </p:cNvPr>
            <p:cNvSpPr/>
            <p:nvPr userDrawn="1"/>
          </p:nvSpPr>
          <p:spPr>
            <a:xfrm>
              <a:off x="-58882" y="1"/>
              <a:ext cx="1921715"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751988F2-DBDB-53FA-2E8B-DE674D6D2B6A}"/>
                </a:ext>
              </a:extLst>
            </p:cNvPr>
            <p:cNvSpPr/>
            <p:nvPr userDrawn="1"/>
          </p:nvSpPr>
          <p:spPr>
            <a:xfrm flipV="1">
              <a:off x="1858639" y="0"/>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A5B451E3-7C30-F7E8-27F1-20A1711850CE}"/>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2AF9E3A6-8792-EBEF-E21F-6506CA347F7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D7814D-56F3-7C85-157F-E73DAB5F042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282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2" name="Rectangle 11">
            <a:extLst>
              <a:ext uri="{FF2B5EF4-FFF2-40B4-BE49-F238E27FC236}">
                <a16:creationId xmlns:a16="http://schemas.microsoft.com/office/drawing/2014/main" id="{812957FA-0954-130C-016A-4BAA3351102F}"/>
              </a:ext>
            </a:extLst>
          </p:cNvPr>
          <p:cNvSpPr/>
          <p:nvPr userDrawn="1"/>
        </p:nvSpPr>
        <p:spPr>
          <a:xfrm rot="5400000">
            <a:off x="6073139" y="761174"/>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B5F1816-5F6B-7928-15B1-1910931B275B}"/>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274335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3" name="Rectangle 12">
            <a:extLst>
              <a:ext uri="{FF2B5EF4-FFF2-40B4-BE49-F238E27FC236}">
                <a16:creationId xmlns:a16="http://schemas.microsoft.com/office/drawing/2014/main" id="{CAE4AFB9-D289-5BB8-FC6E-3A98AE611BFD}"/>
              </a:ext>
            </a:extLst>
          </p:cNvPr>
          <p:cNvSpPr/>
          <p:nvPr userDrawn="1"/>
        </p:nvSpPr>
        <p:spPr>
          <a:xfrm rot="5400000">
            <a:off x="6079906" y="-6086095"/>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59C5E7F-48AB-BACC-5157-81B702629420}"/>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1788661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yout2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13ED-6077-A443-ABCC-AD2D75468A0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48C33CC8-30FA-7D4F-B5FF-5CC190F93CF1}"/>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4" name="Прямоугольник 20">
            <a:extLst>
              <a:ext uri="{FF2B5EF4-FFF2-40B4-BE49-F238E27FC236}">
                <a16:creationId xmlns:a16="http://schemas.microsoft.com/office/drawing/2014/main" id="{560EE6AF-71FA-A047-B579-B47A88109281}"/>
              </a:ext>
            </a:extLst>
          </p:cNvPr>
          <p:cNvSpPr/>
          <p:nvPr userDrawn="1"/>
        </p:nvSpPr>
        <p:spPr>
          <a:xfrm rot="5400000">
            <a:off x="6070760" y="551563"/>
            <a:ext cx="45719" cy="1170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Tree>
    <p:extLst>
      <p:ext uri="{BB962C8B-B14F-4D97-AF65-F5344CB8AC3E}">
        <p14:creationId xmlns:p14="http://schemas.microsoft.com/office/powerpoint/2010/main" val="10408502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yout20">
    <p:bg>
      <p:bgPr>
        <a:solidFill>
          <a:srgbClr val="4B47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AA9A-AEC4-6046-A3F2-5369021A386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EC475A35-BAA4-3243-952D-99C48B8346A8}"/>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cxnSp>
        <p:nvCxnSpPr>
          <p:cNvPr id="8" name="Straight Connector 7">
            <a:extLst>
              <a:ext uri="{FF2B5EF4-FFF2-40B4-BE49-F238E27FC236}">
                <a16:creationId xmlns:a16="http://schemas.microsoft.com/office/drawing/2014/main" id="{74C836B4-5E2D-D94D-B92C-56626921C682}"/>
              </a:ext>
            </a:extLst>
          </p:cNvPr>
          <p:cNvCxnSpPr/>
          <p:nvPr userDrawn="1"/>
        </p:nvCxnSpPr>
        <p:spPr>
          <a:xfrm>
            <a:off x="-12700" y="10160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04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0C8336-6E97-19E8-88CA-FE902FF18424}"/>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4" name="Footer Placeholder 3">
            <a:extLst>
              <a:ext uri="{FF2B5EF4-FFF2-40B4-BE49-F238E27FC236}">
                <a16:creationId xmlns:a16="http://schemas.microsoft.com/office/drawing/2014/main" id="{940694A3-909C-4BC7-8684-CF6A8DF611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86F0-1709-92BF-CEC8-7DFA93F8091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C7993728-E209-C557-FA87-A687A2439D90}"/>
              </a:ext>
            </a:extLst>
          </p:cNvPr>
          <p:cNvGrpSpPr/>
          <p:nvPr userDrawn="1"/>
        </p:nvGrpSpPr>
        <p:grpSpPr>
          <a:xfrm>
            <a:off x="0" y="0"/>
            <a:ext cx="4323456" cy="7438348"/>
            <a:chOff x="0" y="0"/>
            <a:chExt cx="4323456" cy="7438348"/>
          </a:xfrm>
        </p:grpSpPr>
        <p:pic>
          <p:nvPicPr>
            <p:cNvPr id="12" name="Graphic 11">
              <a:extLst>
                <a:ext uri="{FF2B5EF4-FFF2-40B4-BE49-F238E27FC236}">
                  <a16:creationId xmlns:a16="http://schemas.microsoft.com/office/drawing/2014/main" id="{C291997A-C196-DCDE-0EA0-51D4FDEDA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18649" cy="4463581"/>
            </a:xfrm>
            <a:prstGeom prst="rect">
              <a:avLst/>
            </a:prstGeom>
          </p:spPr>
        </p:pic>
        <p:sp>
          <p:nvSpPr>
            <p:cNvPr id="2" name="Parallelogram 1">
              <a:extLst>
                <a:ext uri="{FF2B5EF4-FFF2-40B4-BE49-F238E27FC236}">
                  <a16:creationId xmlns:a16="http://schemas.microsoft.com/office/drawing/2014/main" id="{14354985-0AB8-E860-28D0-17AD10E6B863}"/>
                </a:ext>
              </a:extLst>
            </p:cNvPr>
            <p:cNvSpPr/>
            <p:nvPr userDrawn="1"/>
          </p:nvSpPr>
          <p:spPr>
            <a:xfrm rot="8446488">
              <a:off x="1155879" y="3069975"/>
              <a:ext cx="2214654" cy="3120244"/>
            </a:xfrm>
            <a:prstGeom prst="parallelogram">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9C95F9B9-2A5B-F93A-EA33-600D61519C46}"/>
                </a:ext>
              </a:extLst>
            </p:cNvPr>
            <p:cNvSpPr/>
            <p:nvPr userDrawn="1"/>
          </p:nvSpPr>
          <p:spPr>
            <a:xfrm rot="8446488">
              <a:off x="2539020" y="5497285"/>
              <a:ext cx="1784436" cy="1941063"/>
            </a:xfrm>
            <a:custGeom>
              <a:avLst/>
              <a:gdLst>
                <a:gd name="connsiteX0" fmla="*/ 0 w 2214654"/>
                <a:gd name="connsiteY0" fmla="*/ 3120244 h 3120244"/>
                <a:gd name="connsiteX1" fmla="*/ 553664 w 2214654"/>
                <a:gd name="connsiteY1" fmla="*/ 0 h 3120244"/>
                <a:gd name="connsiteX2" fmla="*/ 2214654 w 2214654"/>
                <a:gd name="connsiteY2" fmla="*/ 0 h 3120244"/>
                <a:gd name="connsiteX3" fmla="*/ 1660991 w 2214654"/>
                <a:gd name="connsiteY3" fmla="*/ 3120244 h 3120244"/>
                <a:gd name="connsiteX4" fmla="*/ 0 w 2214654"/>
                <a:gd name="connsiteY4" fmla="*/ 3120244 h 3120244"/>
                <a:gd name="connsiteX0" fmla="*/ 0 w 2214654"/>
                <a:gd name="connsiteY0" fmla="*/ 3120244 h 3120244"/>
                <a:gd name="connsiteX1" fmla="*/ 341522 w 2214654"/>
                <a:gd name="connsiteY1" fmla="*/ 1179181 h 3120244"/>
                <a:gd name="connsiteX2" fmla="*/ 2214654 w 2214654"/>
                <a:gd name="connsiteY2" fmla="*/ 0 h 3120244"/>
                <a:gd name="connsiteX3" fmla="*/ 1660991 w 2214654"/>
                <a:gd name="connsiteY3" fmla="*/ 3120244 h 3120244"/>
                <a:gd name="connsiteX4" fmla="*/ 0 w 2214654"/>
                <a:gd name="connsiteY4" fmla="*/ 3120244 h 3120244"/>
                <a:gd name="connsiteX0" fmla="*/ 0 w 1784436"/>
                <a:gd name="connsiteY0" fmla="*/ 1941063 h 1941063"/>
                <a:gd name="connsiteX1" fmla="*/ 341522 w 1784436"/>
                <a:gd name="connsiteY1" fmla="*/ 0 h 1941063"/>
                <a:gd name="connsiteX2" fmla="*/ 1784436 w 1784436"/>
                <a:gd name="connsiteY2" fmla="*/ 1205605 h 1941063"/>
                <a:gd name="connsiteX3" fmla="*/ 1660991 w 1784436"/>
                <a:gd name="connsiteY3" fmla="*/ 1941063 h 1941063"/>
                <a:gd name="connsiteX4" fmla="*/ 0 w 1784436"/>
                <a:gd name="connsiteY4" fmla="*/ 1941063 h 194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36" h="1941063">
                  <a:moveTo>
                    <a:pt x="0" y="1941063"/>
                  </a:moveTo>
                  <a:lnTo>
                    <a:pt x="341522" y="0"/>
                  </a:lnTo>
                  <a:lnTo>
                    <a:pt x="1784436" y="1205605"/>
                  </a:lnTo>
                  <a:lnTo>
                    <a:pt x="1660991" y="1941063"/>
                  </a:lnTo>
                  <a:lnTo>
                    <a:pt x="0" y="1941063"/>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a:extLst>
              <a:ext uri="{FF2B5EF4-FFF2-40B4-BE49-F238E27FC236}">
                <a16:creationId xmlns:a16="http://schemas.microsoft.com/office/drawing/2014/main" id="{0B5606AF-41C6-0137-32A8-807A0A5D0D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2126331" y="-1062392"/>
            <a:ext cx="2405080" cy="3385097"/>
          </a:xfrm>
          <a:prstGeom prst="rect">
            <a:avLst/>
          </a:prstGeom>
        </p:spPr>
      </p:pic>
      <p:pic>
        <p:nvPicPr>
          <p:cNvPr id="13" name="Picture 12">
            <a:extLst>
              <a:ext uri="{FF2B5EF4-FFF2-40B4-BE49-F238E27FC236}">
                <a16:creationId xmlns:a16="http://schemas.microsoft.com/office/drawing/2014/main" id="{9AF4D5AD-886B-F49D-187E-EF188BA5C869}"/>
              </a:ext>
            </a:extLst>
          </p:cNvPr>
          <p:cNvPicPr>
            <a:picLocks noChangeAspect="1"/>
          </p:cNvPicPr>
          <p:nvPr userDrawn="1"/>
        </p:nvPicPr>
        <p:blipFill>
          <a:blip r:embed="rId6">
            <a:alphaModFix amt="99000"/>
          </a:blip>
          <a:stretch>
            <a:fillRect/>
          </a:stretch>
        </p:blipFill>
        <p:spPr>
          <a:xfrm rot="5400000" flipV="1">
            <a:off x="-2602281" y="2616106"/>
            <a:ext cx="7046892" cy="1814681"/>
          </a:xfrm>
          <a:prstGeom prst="rect">
            <a:avLst/>
          </a:prstGeom>
        </p:spPr>
      </p:pic>
      <p:pic>
        <p:nvPicPr>
          <p:cNvPr id="16" name="Graphic 15">
            <a:extLst>
              <a:ext uri="{FF2B5EF4-FFF2-40B4-BE49-F238E27FC236}">
                <a16:creationId xmlns:a16="http://schemas.microsoft.com/office/drawing/2014/main" id="{ADB128DF-CD31-0CEB-4D7C-71A65806236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283211" y="3743462"/>
            <a:ext cx="2080701" cy="2978013"/>
          </a:xfrm>
          <a:prstGeom prst="rect">
            <a:avLst/>
          </a:prstGeom>
        </p:spPr>
      </p:pic>
      <p:pic>
        <p:nvPicPr>
          <p:cNvPr id="25" name="Graphic 24">
            <a:extLst>
              <a:ext uri="{FF2B5EF4-FFF2-40B4-BE49-F238E27FC236}">
                <a16:creationId xmlns:a16="http://schemas.microsoft.com/office/drawing/2014/main" id="{3FF214BE-EBD1-4C75-B559-2A68D3A7182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5400000">
            <a:off x="1830037" y="6046777"/>
            <a:ext cx="419100" cy="790575"/>
          </a:xfrm>
          <a:prstGeom prst="rect">
            <a:avLst/>
          </a:prstGeom>
        </p:spPr>
      </p:pic>
    </p:spTree>
    <p:extLst>
      <p:ext uri="{BB962C8B-B14F-4D97-AF65-F5344CB8AC3E}">
        <p14:creationId xmlns:p14="http://schemas.microsoft.com/office/powerpoint/2010/main" val="86424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22F56BC-829B-3BC8-96F9-8B26B69F0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333" b="7973"/>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6D44EBC3-45F4-19C6-0AEB-16C907B4BCB5}"/>
              </a:ext>
            </a:extLst>
          </p:cNvPr>
          <p:cNvSpPr/>
          <p:nvPr userDrawn="1"/>
        </p:nvSpPr>
        <p:spPr>
          <a:xfrm>
            <a:off x="0" y="1"/>
            <a:ext cx="12192000" cy="6858000"/>
          </a:xfrm>
          <a:prstGeom prst="rect">
            <a:avLst/>
          </a:prstGeom>
          <a:gradFill flip="none" rotWithShape="1">
            <a:gsLst>
              <a:gs pos="12000">
                <a:srgbClr val="6C1D35">
                  <a:alpha val="68000"/>
                </a:srgbClr>
              </a:gs>
              <a:gs pos="77000">
                <a:schemeClr val="accent1">
                  <a:lumMod val="7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528AE63-F58B-C295-2F24-0E7B07553C61}"/>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4" name="Footer Placeholder 3">
            <a:extLst>
              <a:ext uri="{FF2B5EF4-FFF2-40B4-BE49-F238E27FC236}">
                <a16:creationId xmlns:a16="http://schemas.microsoft.com/office/drawing/2014/main" id="{62D40798-1691-00D6-C3D9-64CC3EB826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1A835F-2749-4B9F-A9CB-5E0BF4302B2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41" name="Graphic 40">
            <a:extLst>
              <a:ext uri="{FF2B5EF4-FFF2-40B4-BE49-F238E27FC236}">
                <a16:creationId xmlns:a16="http://schemas.microsoft.com/office/drawing/2014/main" id="{BBA782F0-1339-9AD7-88E8-E482862A0C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7112000" y="-35081"/>
            <a:ext cx="4917440" cy="6921189"/>
          </a:xfrm>
          <a:prstGeom prst="rect">
            <a:avLst/>
          </a:prstGeom>
        </p:spPr>
      </p:pic>
      <p:pic>
        <p:nvPicPr>
          <p:cNvPr id="42" name="Graphic 41">
            <a:extLst>
              <a:ext uri="{FF2B5EF4-FFF2-40B4-BE49-F238E27FC236}">
                <a16:creationId xmlns:a16="http://schemas.microsoft.com/office/drawing/2014/main" id="{955F31CF-FB2A-3612-E2CA-58665EF22E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11268262" y="349094"/>
            <a:ext cx="2010036" cy="2829081"/>
          </a:xfrm>
          <a:prstGeom prst="rect">
            <a:avLst/>
          </a:prstGeom>
        </p:spPr>
      </p:pic>
    </p:spTree>
    <p:extLst>
      <p:ext uri="{BB962C8B-B14F-4D97-AF65-F5344CB8AC3E}">
        <p14:creationId xmlns:p14="http://schemas.microsoft.com/office/powerpoint/2010/main" val="118688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A0EB9F-5240-3366-0373-E8B7C3C2A4FE}"/>
              </a:ext>
            </a:extLst>
          </p:cNvPr>
          <p:cNvSpPr/>
          <p:nvPr userDrawn="1"/>
        </p:nvSpPr>
        <p:spPr>
          <a:xfrm>
            <a:off x="0" y="-2"/>
            <a:ext cx="12230100" cy="6858001"/>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AF7B2D7-FB34-55B3-113A-7F96DDA7A845}"/>
              </a:ext>
            </a:extLst>
          </p:cNvPr>
          <p:cNvPicPr>
            <a:picLocks noChangeAspect="1"/>
          </p:cNvPicPr>
          <p:nvPr userDrawn="1"/>
        </p:nvPicPr>
        <p:blipFill rotWithShape="1">
          <a:blip r:embed="rId2">
            <a:alphaModFix amt="32000"/>
            <a:extLst>
              <a:ext uri="{28A0092B-C50C-407E-A947-70E740481C1C}">
                <a14:useLocalDpi xmlns:a14="http://schemas.microsoft.com/office/drawing/2010/main" val="0"/>
              </a:ext>
            </a:extLst>
          </a:blip>
          <a:srcRect l="20647"/>
          <a:stretch/>
        </p:blipFill>
        <p:spPr>
          <a:xfrm rot="16200000">
            <a:off x="2686050" y="-2686050"/>
            <a:ext cx="6858000" cy="12230100"/>
          </a:xfrm>
          <a:prstGeom prst="rect">
            <a:avLst/>
          </a:prstGeom>
        </p:spPr>
      </p:pic>
      <p:sp>
        <p:nvSpPr>
          <p:cNvPr id="3" name="Date Placeholder 2">
            <a:extLst>
              <a:ext uri="{FF2B5EF4-FFF2-40B4-BE49-F238E27FC236}">
                <a16:creationId xmlns:a16="http://schemas.microsoft.com/office/drawing/2014/main" id="{837B2BBA-3015-27B9-D210-D15544F2C44D}"/>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4" name="Footer Placeholder 3">
            <a:extLst>
              <a:ext uri="{FF2B5EF4-FFF2-40B4-BE49-F238E27FC236}">
                <a16:creationId xmlns:a16="http://schemas.microsoft.com/office/drawing/2014/main" id="{02FAB71C-4835-3D07-2B7F-A7456A46C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E7A9C-9AFC-99CF-42E5-627A58693AE1}"/>
              </a:ext>
            </a:extLst>
          </p:cNvPr>
          <p:cNvSpPr>
            <a:spLocks noGrp="1"/>
          </p:cNvSpPr>
          <p:nvPr>
            <p:ph type="sldNum" sz="quarter" idx="12"/>
          </p:nvPr>
        </p:nvSpPr>
        <p:spPr/>
        <p:txBody>
          <a:bodyPr/>
          <a:lstStyle/>
          <a:p>
            <a:fld id="{B5912E74-8957-4046-8937-1199D0665174}" type="slidenum">
              <a:rPr lang="en-US" smtClean="0"/>
              <a:t>‹#›</a:t>
            </a:fld>
            <a:endParaRPr lang="en-US"/>
          </a:p>
        </p:txBody>
      </p:sp>
    </p:spTree>
    <p:extLst>
      <p:ext uri="{BB962C8B-B14F-4D97-AF65-F5344CB8AC3E}">
        <p14:creationId xmlns:p14="http://schemas.microsoft.com/office/powerpoint/2010/main" val="239564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CAB3E7-A192-D902-B47D-B2CC33AF3A1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29" name="Group 28">
            <a:extLst>
              <a:ext uri="{FF2B5EF4-FFF2-40B4-BE49-F238E27FC236}">
                <a16:creationId xmlns:a16="http://schemas.microsoft.com/office/drawing/2014/main" id="{9956ED8E-CF4D-D756-5FA9-5F3263853A9C}"/>
              </a:ext>
            </a:extLst>
          </p:cNvPr>
          <p:cNvGrpSpPr/>
          <p:nvPr userDrawn="1"/>
        </p:nvGrpSpPr>
        <p:grpSpPr>
          <a:xfrm>
            <a:off x="0" y="6438899"/>
            <a:ext cx="4425450" cy="419100"/>
            <a:chOff x="0" y="6438899"/>
            <a:chExt cx="4425450" cy="419100"/>
          </a:xfrm>
        </p:grpSpPr>
        <p:sp>
          <p:nvSpPr>
            <p:cNvPr id="27" name="Rectangle 26">
              <a:extLst>
                <a:ext uri="{FF2B5EF4-FFF2-40B4-BE49-F238E27FC236}">
                  <a16:creationId xmlns:a16="http://schemas.microsoft.com/office/drawing/2014/main" id="{4185CCF7-2507-F40E-2E71-04B5C07C7F09}"/>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891B4BFE-7090-CB15-ACE2-E76D3D5E6402}"/>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796ACF-1284-B0D3-20AC-1A411B0BC639}"/>
              </a:ext>
            </a:extLst>
          </p:cNvPr>
          <p:cNvSpPr>
            <a:spLocks noGrp="1"/>
          </p:cNvSpPr>
          <p:nvPr>
            <p:ph type="title"/>
          </p:nvPr>
        </p:nvSpPr>
        <p:spPr>
          <a:xfrm>
            <a:off x="831850" y="1047751"/>
            <a:ext cx="10515600" cy="1500187"/>
          </a:xfrm>
        </p:spPr>
        <p:txBody>
          <a:bodyPr anchor="t">
            <a:normAutofit/>
          </a:bodyPr>
          <a:lstStyle>
            <a:lvl1pPr>
              <a:defRPr sz="4000">
                <a:latin typeface="+mn-lt"/>
              </a:defRPr>
            </a:lvl1pPr>
          </a:lstStyle>
          <a:p>
            <a:r>
              <a:rPr lang="en-US" dirty="0"/>
              <a:t>Click to edit Master title style</a:t>
            </a:r>
          </a:p>
        </p:txBody>
      </p:sp>
      <p:sp>
        <p:nvSpPr>
          <p:cNvPr id="3" name="Text Placeholder 2">
            <a:extLst>
              <a:ext uri="{FF2B5EF4-FFF2-40B4-BE49-F238E27FC236}">
                <a16:creationId xmlns:a16="http://schemas.microsoft.com/office/drawing/2014/main" id="{CAE66E6B-CFF2-F241-A3D1-4FD4DAC4FAC5}"/>
              </a:ext>
            </a:extLst>
          </p:cNvPr>
          <p:cNvSpPr>
            <a:spLocks noGrp="1"/>
          </p:cNvSpPr>
          <p:nvPr>
            <p:ph type="body" idx="1"/>
          </p:nvPr>
        </p:nvSpPr>
        <p:spPr>
          <a:xfrm>
            <a:off x="831850" y="2814638"/>
            <a:ext cx="10515600" cy="33575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16DBAF-8EC8-76B5-BD68-4EE498D12AED}"/>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5" name="Footer Placeholder 4">
            <a:extLst>
              <a:ext uri="{FF2B5EF4-FFF2-40B4-BE49-F238E27FC236}">
                <a16:creationId xmlns:a16="http://schemas.microsoft.com/office/drawing/2014/main" id="{14FC1A71-0977-DB43-6672-9DD2B43F0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AA75-9A52-677C-BAAB-361020BE450C}"/>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1" name="Picture 10">
            <a:extLst>
              <a:ext uri="{FF2B5EF4-FFF2-40B4-BE49-F238E27FC236}">
                <a16:creationId xmlns:a16="http://schemas.microsoft.com/office/drawing/2014/main" id="{14CA6469-707B-4B2D-CE38-C2E80563F8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DB94ABDC-D409-D0CF-BFD9-E874B46B7EEF}"/>
              </a:ext>
            </a:extLst>
          </p:cNvPr>
          <p:cNvGrpSpPr/>
          <p:nvPr userDrawn="1"/>
        </p:nvGrpSpPr>
        <p:grpSpPr>
          <a:xfrm>
            <a:off x="0" y="0"/>
            <a:ext cx="2135014" cy="390908"/>
            <a:chOff x="0" y="0"/>
            <a:chExt cx="2135014" cy="390908"/>
          </a:xfrm>
        </p:grpSpPr>
        <p:sp>
          <p:nvSpPr>
            <p:cNvPr id="21" name="Rectangle 20">
              <a:extLst>
                <a:ext uri="{FF2B5EF4-FFF2-40B4-BE49-F238E27FC236}">
                  <a16:creationId xmlns:a16="http://schemas.microsoft.com/office/drawing/2014/main" id="{15CC8F0A-14AF-F65B-6D14-A51CBEFF1729}"/>
                </a:ext>
              </a:extLst>
            </p:cNvPr>
            <p:cNvSpPr/>
            <p:nvPr userDrawn="1"/>
          </p:nvSpPr>
          <p:spPr>
            <a:xfrm>
              <a:off x="0" y="1"/>
              <a:ext cx="1921715"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D170A48-ED14-4722-ED48-412F8B7C44AA}"/>
                </a:ext>
              </a:extLst>
            </p:cNvPr>
            <p:cNvSpPr/>
            <p:nvPr userDrawn="1"/>
          </p:nvSpPr>
          <p:spPr>
            <a:xfrm flipV="1">
              <a:off x="1921715" y="0"/>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4B6D801-7EDC-E981-F405-040472A43AB5}"/>
              </a:ext>
            </a:extLst>
          </p:cNvPr>
          <p:cNvGrpSpPr/>
          <p:nvPr userDrawn="1"/>
        </p:nvGrpSpPr>
        <p:grpSpPr>
          <a:xfrm>
            <a:off x="11930388" y="4900065"/>
            <a:ext cx="261612" cy="1456285"/>
            <a:chOff x="-7479" y="4982614"/>
            <a:chExt cx="261612" cy="1456285"/>
          </a:xfrm>
        </p:grpSpPr>
        <p:sp>
          <p:nvSpPr>
            <p:cNvPr id="32" name="Rectangle 31">
              <a:extLst>
                <a:ext uri="{FF2B5EF4-FFF2-40B4-BE49-F238E27FC236}">
                  <a16:creationId xmlns:a16="http://schemas.microsoft.com/office/drawing/2014/main" id="{790F7BDA-9A67-4500-FC96-D0DCA5669FC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6D3808A-7510-8E14-D035-56A7CA6C58A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8422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5FB79D-2789-2E82-ACD5-FA141CFFB85B}"/>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306C3F4-36B0-1561-8EFF-3B31A7774228}"/>
              </a:ext>
            </a:extLst>
          </p:cNvPr>
          <p:cNvSpPr>
            <a:spLocks noGrp="1"/>
          </p:cNvSpPr>
          <p:nvPr>
            <p:ph type="ctrTitle"/>
          </p:nvPr>
        </p:nvSpPr>
        <p:spPr>
          <a:xfrm>
            <a:off x="1524000" y="1122363"/>
            <a:ext cx="9144000" cy="1381125"/>
          </a:xfrm>
        </p:spPr>
        <p:txBody>
          <a:bodyPr anchor="t">
            <a:normAutofit/>
          </a:bodyPr>
          <a:lstStyle>
            <a:lvl1pPr algn="l">
              <a:defRPr sz="4000">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FDC4E23C-BC64-3E31-C7C9-1CCB71C593F3}"/>
              </a:ext>
            </a:extLst>
          </p:cNvPr>
          <p:cNvSpPr>
            <a:spLocks noGrp="1"/>
          </p:cNvSpPr>
          <p:nvPr>
            <p:ph type="subTitle" idx="1"/>
          </p:nvPr>
        </p:nvSpPr>
        <p:spPr>
          <a:xfrm>
            <a:off x="1524000" y="2601118"/>
            <a:ext cx="9144000" cy="346175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8BAAB4A-F681-D1CE-536F-A8600B878509}"/>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5" name="Footer Placeholder 4">
            <a:extLst>
              <a:ext uri="{FF2B5EF4-FFF2-40B4-BE49-F238E27FC236}">
                <a16:creationId xmlns:a16="http://schemas.microsoft.com/office/drawing/2014/main" id="{5872C815-2D69-C272-C63C-A195EBFE3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7A072-5E8E-BDBB-35CA-3A355E5D5FFB}"/>
              </a:ext>
            </a:extLst>
          </p:cNvPr>
          <p:cNvSpPr>
            <a:spLocks noGrp="1"/>
          </p:cNvSpPr>
          <p:nvPr>
            <p:ph type="sldNum" sz="quarter" idx="12"/>
          </p:nvPr>
        </p:nvSpPr>
        <p:spPr/>
        <p:txBody>
          <a:bodyPr/>
          <a:lstStyle>
            <a:lvl1pPr>
              <a:defRPr>
                <a:solidFill>
                  <a:srgbClr val="6C1D35"/>
                </a:solidFill>
              </a:defRPr>
            </a:lvl1pPr>
          </a:lstStyle>
          <a:p>
            <a:fld id="{B5912E74-8957-4046-8937-1199D0665174}" type="slidenum">
              <a:rPr lang="en-US" smtClean="0"/>
              <a:pPr/>
              <a:t>‹#›</a:t>
            </a:fld>
            <a:endParaRPr lang="en-US" dirty="0"/>
          </a:p>
        </p:txBody>
      </p:sp>
      <p:pic>
        <p:nvPicPr>
          <p:cNvPr id="7" name="Picture 6">
            <a:extLst>
              <a:ext uri="{FF2B5EF4-FFF2-40B4-BE49-F238E27FC236}">
                <a16:creationId xmlns:a16="http://schemas.microsoft.com/office/drawing/2014/main" id="{1AFB2FEB-1CDE-753F-3231-2131ED23FF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60EA2A08-0768-E840-71C5-CB5BA198C844}"/>
              </a:ext>
            </a:extLst>
          </p:cNvPr>
          <p:cNvGrpSpPr/>
          <p:nvPr userDrawn="1"/>
        </p:nvGrpSpPr>
        <p:grpSpPr>
          <a:xfrm>
            <a:off x="0" y="336866"/>
            <a:ext cx="838200" cy="390908"/>
            <a:chOff x="0" y="585597"/>
            <a:chExt cx="838200" cy="390908"/>
          </a:xfrm>
        </p:grpSpPr>
        <p:sp>
          <p:nvSpPr>
            <p:cNvPr id="22" name="Rectangle 21">
              <a:extLst>
                <a:ext uri="{FF2B5EF4-FFF2-40B4-BE49-F238E27FC236}">
                  <a16:creationId xmlns:a16="http://schemas.microsoft.com/office/drawing/2014/main" id="{87FE56D3-CDFF-99C8-081E-21872711345C}"/>
                </a:ext>
              </a:extLst>
            </p:cNvPr>
            <p:cNvSpPr/>
            <p:nvPr userDrawn="1"/>
          </p:nvSpPr>
          <p:spPr>
            <a:xfrm>
              <a:off x="0" y="585598"/>
              <a:ext cx="624901"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5D81439-E4CF-3498-4773-82E6A34DB949}"/>
                </a:ext>
              </a:extLst>
            </p:cNvPr>
            <p:cNvSpPr/>
            <p:nvPr userDrawn="1"/>
          </p:nvSpPr>
          <p:spPr>
            <a:xfrm flipV="1">
              <a:off x="624901" y="585597"/>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F56CB3B-27D6-0844-017F-CFA08F52311B}"/>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845E31CA-977D-9659-5E4D-1E4EC75ABA7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4385F2-2245-0F8C-C446-564E2DE5084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06598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386308-8E2B-C701-D9C5-CFF5B6D9F8D4}"/>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Title 1">
            <a:extLst>
              <a:ext uri="{FF2B5EF4-FFF2-40B4-BE49-F238E27FC236}">
                <a16:creationId xmlns:a16="http://schemas.microsoft.com/office/drawing/2014/main" id="{048221F6-B30E-6574-4F98-77B2C4903734}"/>
              </a:ext>
            </a:extLst>
          </p:cNvPr>
          <p:cNvSpPr>
            <a:spLocks noGrp="1"/>
          </p:cNvSpPr>
          <p:nvPr>
            <p:ph type="title"/>
          </p:nvPr>
        </p:nvSpPr>
        <p:spPr/>
        <p:txBody>
          <a:bodyPr>
            <a:normAutofit/>
          </a:bodyPr>
          <a:lstStyle>
            <a:lvl1pPr algn="ct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DB6BEFF-E786-80CC-C462-EC9F1C9C357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B6CF37-673E-EFC4-46AD-C8B8CC64E1D0}"/>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5" name="Footer Placeholder 4">
            <a:extLst>
              <a:ext uri="{FF2B5EF4-FFF2-40B4-BE49-F238E27FC236}">
                <a16:creationId xmlns:a16="http://schemas.microsoft.com/office/drawing/2014/main" id="{9C3B8A85-2B88-6B89-6CF8-4D396AB7B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4774E-879A-AA6A-5AEF-0FD775B9793F}"/>
              </a:ext>
            </a:extLst>
          </p:cNvPr>
          <p:cNvSpPr>
            <a:spLocks noGrp="1"/>
          </p:cNvSpPr>
          <p:nvPr>
            <p:ph type="sldNum" sz="quarter" idx="12"/>
          </p:nvPr>
        </p:nvSpPr>
        <p:spPr/>
        <p:txBody>
          <a:bodyPr/>
          <a:lstStyle/>
          <a:p>
            <a:fld id="{B5912E74-8957-4046-8937-1199D0665174}" type="slidenum">
              <a:rPr lang="en-US" smtClean="0"/>
              <a:t>‹#›</a:t>
            </a:fld>
            <a:endParaRPr lang="en-US"/>
          </a:p>
        </p:txBody>
      </p:sp>
      <p:sp>
        <p:nvSpPr>
          <p:cNvPr id="8" name="Rectangle 7">
            <a:extLst>
              <a:ext uri="{FF2B5EF4-FFF2-40B4-BE49-F238E27FC236}">
                <a16:creationId xmlns:a16="http://schemas.microsoft.com/office/drawing/2014/main" id="{68F9B18A-4C13-213C-5ECD-7D00902A82F8}"/>
              </a:ext>
            </a:extLst>
          </p:cNvPr>
          <p:cNvSpPr/>
          <p:nvPr userDrawn="1"/>
        </p:nvSpPr>
        <p:spPr>
          <a:xfrm>
            <a:off x="3894421" y="21431"/>
            <a:ext cx="4460168" cy="2565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A0DAC0-1D7C-425C-A3EA-189775AB00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3A6FB34-FC21-998E-F2ED-B41CC15A4311}"/>
              </a:ext>
            </a:extLst>
          </p:cNvPr>
          <p:cNvSpPr/>
          <p:nvPr userDrawn="1"/>
        </p:nvSpPr>
        <p:spPr>
          <a:xfrm>
            <a:off x="-1" y="6808662"/>
            <a:ext cx="12249013" cy="10897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91E5DFC-83E6-86F2-21A3-C9353A831D94}"/>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00E6CDA0-D409-8B80-7C3D-EE78328F12C7}"/>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DCC3F2-36B2-C662-DECB-01503AFCAA9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84806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60D2230-4C54-C188-62C4-95CC76262BA7}"/>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11" name="Rectangle 10">
            <a:extLst>
              <a:ext uri="{FF2B5EF4-FFF2-40B4-BE49-F238E27FC236}">
                <a16:creationId xmlns:a16="http://schemas.microsoft.com/office/drawing/2014/main" id="{1466CAA0-852B-2260-4E79-4DCDC5D3C474}"/>
              </a:ext>
            </a:extLst>
          </p:cNvPr>
          <p:cNvSpPr/>
          <p:nvPr userDrawn="1"/>
        </p:nvSpPr>
        <p:spPr>
          <a:xfrm>
            <a:off x="-38100" y="1690688"/>
            <a:ext cx="12230100" cy="5167312"/>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9984-B07C-717A-A1FC-A0212B127BE0}"/>
              </a:ext>
            </a:extLst>
          </p:cNvPr>
          <p:cNvSpPr>
            <a:spLocks noGrp="1"/>
          </p:cNvSpPr>
          <p:nvPr>
            <p:ph type="title"/>
          </p:nvPr>
        </p:nvSpPr>
        <p:spPr/>
        <p:txBody>
          <a:bodyPr>
            <a:normAutofit/>
          </a:bodyPr>
          <a:lstStyle>
            <a:lvl1pP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7D56CC2-F4AE-C871-25CA-0693B8E51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4C4D5-028B-CF4F-DB83-2E7DAE145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4ECB3-6230-1C4A-4271-8B1B329A9B88}"/>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6" name="Footer Placeholder 5">
            <a:extLst>
              <a:ext uri="{FF2B5EF4-FFF2-40B4-BE49-F238E27FC236}">
                <a16:creationId xmlns:a16="http://schemas.microsoft.com/office/drawing/2014/main" id="{A9D0EBE9-6EE3-30E5-37E9-966CEBBA4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42C9F-71DE-08A3-B2D8-60F040A88956}"/>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431BACEB-C3CA-5C73-C1CD-7E28828923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8" name="Group 7">
            <a:extLst>
              <a:ext uri="{FF2B5EF4-FFF2-40B4-BE49-F238E27FC236}">
                <a16:creationId xmlns:a16="http://schemas.microsoft.com/office/drawing/2014/main" id="{F32450C2-7E85-EAB2-8C8F-8B13B9657507}"/>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E593644A-0A35-6B8C-F216-AC1945DFC79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806244-EF9A-642C-8573-A2BFA17DB33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65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169F28-4F60-04EA-2355-80F723258DB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7D3BD4A-F379-8CFF-EBD6-707DD0E7090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FD159623-7488-E134-22F1-5329048ED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D7D39-C4CD-9439-3408-FF0BFA1B1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50B8F-83C3-D985-5919-F1A3FDF4D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CF953-DD56-9B85-AB4B-B9C9F0FF0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25C81-2863-04F8-8182-D218BA273C24}"/>
              </a:ext>
            </a:extLst>
          </p:cNvPr>
          <p:cNvSpPr>
            <a:spLocks noGrp="1"/>
          </p:cNvSpPr>
          <p:nvPr>
            <p:ph type="dt" sz="half" idx="10"/>
          </p:nvPr>
        </p:nvSpPr>
        <p:spPr/>
        <p:txBody>
          <a:bodyPr/>
          <a:lstStyle/>
          <a:p>
            <a:fld id="{EF9959E7-45DE-4A2D-ACFD-0D8C8BBAB79F}" type="datetimeFigureOut">
              <a:rPr lang="en-US" smtClean="0"/>
              <a:t>12/28/24</a:t>
            </a:fld>
            <a:endParaRPr lang="en-US"/>
          </a:p>
        </p:txBody>
      </p:sp>
      <p:sp>
        <p:nvSpPr>
          <p:cNvPr id="8" name="Footer Placeholder 7">
            <a:extLst>
              <a:ext uri="{FF2B5EF4-FFF2-40B4-BE49-F238E27FC236}">
                <a16:creationId xmlns:a16="http://schemas.microsoft.com/office/drawing/2014/main" id="{A3A521E1-8180-A360-8696-A84620A87D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D6C59-8054-7190-9FD8-FAA596348D42}"/>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2" name="Picture 11">
            <a:extLst>
              <a:ext uri="{FF2B5EF4-FFF2-40B4-BE49-F238E27FC236}">
                <a16:creationId xmlns:a16="http://schemas.microsoft.com/office/drawing/2014/main" id="{C023B567-24C2-C088-6F75-913992BE2D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5" name="Rectangle 14">
            <a:extLst>
              <a:ext uri="{FF2B5EF4-FFF2-40B4-BE49-F238E27FC236}">
                <a16:creationId xmlns:a16="http://schemas.microsoft.com/office/drawing/2014/main" id="{A32B20C0-22D4-422D-2940-7F540F191BF7}"/>
              </a:ext>
            </a:extLst>
          </p:cNvPr>
          <p:cNvSpPr/>
          <p:nvPr userDrawn="1"/>
        </p:nvSpPr>
        <p:spPr>
          <a:xfrm>
            <a:off x="6764" y="342265"/>
            <a:ext cx="10269639" cy="4571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870257A-EF80-EF1A-EE95-68EB9FBC2F71}"/>
              </a:ext>
            </a:extLst>
          </p:cNvPr>
          <p:cNvGrpSpPr/>
          <p:nvPr userDrawn="1"/>
        </p:nvGrpSpPr>
        <p:grpSpPr>
          <a:xfrm>
            <a:off x="11930388" y="4900065"/>
            <a:ext cx="261612" cy="1456285"/>
            <a:chOff x="-7479" y="4982614"/>
            <a:chExt cx="261612" cy="1456285"/>
          </a:xfrm>
        </p:grpSpPr>
        <p:sp>
          <p:nvSpPr>
            <p:cNvPr id="13" name="Rectangle 12">
              <a:extLst>
                <a:ext uri="{FF2B5EF4-FFF2-40B4-BE49-F238E27FC236}">
                  <a16:creationId xmlns:a16="http://schemas.microsoft.com/office/drawing/2014/main" id="{BAEA7E83-8757-44B8-B8ED-EFD855548FA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03E4A3-2F29-E99E-59AA-19FD2D71718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4019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9975F-708A-F234-4722-AEB23434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87F26E-314A-B65E-03F9-0EADD49DA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C2CC6-2915-3AF9-A194-796105577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959E7-45DE-4A2D-ACFD-0D8C8BBAB79F}" type="datetimeFigureOut">
              <a:rPr lang="en-US" smtClean="0"/>
              <a:t>12/28/24</a:t>
            </a:fld>
            <a:endParaRPr lang="en-US"/>
          </a:p>
        </p:txBody>
      </p:sp>
      <p:sp>
        <p:nvSpPr>
          <p:cNvPr id="5" name="Footer Placeholder 4">
            <a:extLst>
              <a:ext uri="{FF2B5EF4-FFF2-40B4-BE49-F238E27FC236}">
                <a16:creationId xmlns:a16="http://schemas.microsoft.com/office/drawing/2014/main" id="{4994C745-1356-0A9F-002D-66D467AF4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9A2B0-BC9C-678A-D6F9-6A0D62CAA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12E74-8957-4046-8937-1199D0665174}" type="slidenum">
              <a:rPr lang="en-US" smtClean="0"/>
              <a:t>‹#›</a:t>
            </a:fld>
            <a:endParaRPr lang="en-US"/>
          </a:p>
        </p:txBody>
      </p:sp>
    </p:spTree>
    <p:extLst>
      <p:ext uri="{BB962C8B-B14F-4D97-AF65-F5344CB8AC3E}">
        <p14:creationId xmlns:p14="http://schemas.microsoft.com/office/powerpoint/2010/main" val="1015553595"/>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6" r:id="rId3"/>
    <p:sldLayoutId id="2147483662" r:id="rId4"/>
    <p:sldLayoutId id="2147483651" r:id="rId5"/>
    <p:sldLayoutId id="2147483649" r:id="rId6"/>
    <p:sldLayoutId id="2147483650" r:id="rId7"/>
    <p:sldLayoutId id="2147483652" r:id="rId8"/>
    <p:sldLayoutId id="2147483653" r:id="rId9"/>
    <p:sldLayoutId id="2147483654" r:id="rId10"/>
    <p:sldLayoutId id="2147483656" r:id="rId11"/>
    <p:sldLayoutId id="2147483655" r:id="rId12"/>
    <p:sldLayoutId id="2147483660" r:id="rId13"/>
    <p:sldLayoutId id="2147483657" r:id="rId14"/>
    <p:sldLayoutId id="2147483663" r:id="rId15"/>
    <p:sldLayoutId id="2147483667" r:id="rId16"/>
    <p:sldLayoutId id="2147483668" r:id="rId17"/>
  </p:sldLayoutIdLst>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18.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19.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png"/><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B2362F-EF82-97D1-8085-902821FA1D5F}"/>
              </a:ext>
            </a:extLst>
          </p:cNvPr>
          <p:cNvSpPr txBox="1"/>
          <p:nvPr/>
        </p:nvSpPr>
        <p:spPr>
          <a:xfrm>
            <a:off x="1706782" y="4175072"/>
            <a:ext cx="5943600" cy="1077218"/>
          </a:xfrm>
          <a:prstGeom prst="rect">
            <a:avLst/>
          </a:prstGeom>
          <a:noFill/>
        </p:spPr>
        <p:txBody>
          <a:bodyPr wrap="square" rtlCol="0">
            <a:spAutoFit/>
          </a:bodyPr>
          <a:lstStyle/>
          <a:p>
            <a:r>
              <a:rPr lang="en-MY" sz="1600" spc="300" dirty="0">
                <a:solidFill>
                  <a:schemeClr val="bg1"/>
                </a:solidFill>
              </a:rPr>
              <a:t>Student Name : </a:t>
            </a:r>
          </a:p>
          <a:p>
            <a:r>
              <a:rPr lang="en-MY" sz="1600" spc="300" dirty="0">
                <a:solidFill>
                  <a:schemeClr val="bg1"/>
                </a:solidFill>
              </a:rPr>
              <a:t>Matric No. :</a:t>
            </a:r>
          </a:p>
          <a:p>
            <a:r>
              <a:rPr lang="en-MY" sz="1600" spc="300" dirty="0">
                <a:solidFill>
                  <a:schemeClr val="bg1"/>
                </a:solidFill>
              </a:rPr>
              <a:t>Section :</a:t>
            </a:r>
          </a:p>
          <a:p>
            <a:r>
              <a:rPr lang="en-MY" sz="1600" spc="300" dirty="0">
                <a:solidFill>
                  <a:schemeClr val="bg1"/>
                </a:solidFill>
              </a:rPr>
              <a:t>Team ID &amp; name:</a:t>
            </a:r>
          </a:p>
        </p:txBody>
      </p:sp>
      <p:sp>
        <p:nvSpPr>
          <p:cNvPr id="9" name="TextBox 8">
            <a:extLst>
              <a:ext uri="{FF2B5EF4-FFF2-40B4-BE49-F238E27FC236}">
                <a16:creationId xmlns:a16="http://schemas.microsoft.com/office/drawing/2014/main" id="{E187E90E-A947-F2E4-F188-4C78E30FFB14}"/>
              </a:ext>
            </a:extLst>
          </p:cNvPr>
          <p:cNvSpPr txBox="1"/>
          <p:nvPr/>
        </p:nvSpPr>
        <p:spPr>
          <a:xfrm>
            <a:off x="1706782" y="3094065"/>
            <a:ext cx="8065867" cy="584775"/>
          </a:xfrm>
          <a:prstGeom prst="rect">
            <a:avLst/>
          </a:prstGeom>
          <a:noFill/>
        </p:spPr>
        <p:txBody>
          <a:bodyPr wrap="square" rtlCol="0">
            <a:spAutoFit/>
          </a:bodyPr>
          <a:lstStyle/>
          <a:p>
            <a:r>
              <a:rPr lang="en-MY" sz="3200" spc="300" dirty="0">
                <a:solidFill>
                  <a:schemeClr val="bg1"/>
                </a:solidFill>
              </a:rPr>
              <a:t>SELF REFLECTION VIDEO: LEADERSHIP</a:t>
            </a:r>
          </a:p>
        </p:txBody>
      </p:sp>
      <p:sp>
        <p:nvSpPr>
          <p:cNvPr id="10" name="TextBox 9">
            <a:extLst>
              <a:ext uri="{FF2B5EF4-FFF2-40B4-BE49-F238E27FC236}">
                <a16:creationId xmlns:a16="http://schemas.microsoft.com/office/drawing/2014/main" id="{F9A31FEC-C1AB-A4DF-DA31-FC4B7684A9DD}"/>
              </a:ext>
            </a:extLst>
          </p:cNvPr>
          <p:cNvSpPr txBox="1"/>
          <p:nvPr/>
        </p:nvSpPr>
        <p:spPr>
          <a:xfrm>
            <a:off x="1706783" y="1997097"/>
            <a:ext cx="9471757" cy="707886"/>
          </a:xfrm>
          <a:prstGeom prst="rect">
            <a:avLst/>
          </a:prstGeom>
          <a:noFill/>
        </p:spPr>
        <p:txBody>
          <a:bodyPr wrap="square" rtlCol="0">
            <a:spAutoFit/>
          </a:bodyPr>
          <a:lstStyle/>
          <a:p>
            <a:r>
              <a:rPr lang="en-US" sz="4000" b="1" kern="0" dirty="0">
                <a:solidFill>
                  <a:schemeClr val="bg1"/>
                </a:solidFill>
              </a:rPr>
              <a:t>SECJ 2203 SOFTWARE ENGINEERING</a:t>
            </a:r>
          </a:p>
        </p:txBody>
      </p:sp>
      <p:pic>
        <p:nvPicPr>
          <p:cNvPr id="11" name="Picture 10">
            <a:extLst>
              <a:ext uri="{FF2B5EF4-FFF2-40B4-BE49-F238E27FC236}">
                <a16:creationId xmlns:a16="http://schemas.microsoft.com/office/drawing/2014/main" id="{E1FBF1DA-5BFF-1707-4D4A-FFFB821B0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83" y="731099"/>
            <a:ext cx="2139445" cy="723600"/>
          </a:xfrm>
          <a:prstGeom prst="rect">
            <a:avLst/>
          </a:prstGeom>
        </p:spPr>
      </p:pic>
      <p:grpSp>
        <p:nvGrpSpPr>
          <p:cNvPr id="19" name="Group 18">
            <a:extLst>
              <a:ext uri="{FF2B5EF4-FFF2-40B4-BE49-F238E27FC236}">
                <a16:creationId xmlns:a16="http://schemas.microsoft.com/office/drawing/2014/main" id="{8526A73A-E833-94D8-3B96-626DBBC27FC5}"/>
              </a:ext>
            </a:extLst>
          </p:cNvPr>
          <p:cNvGrpSpPr/>
          <p:nvPr/>
        </p:nvGrpSpPr>
        <p:grpSpPr>
          <a:xfrm>
            <a:off x="243682" y="3008152"/>
            <a:ext cx="838200" cy="841694"/>
            <a:chOff x="0" y="585597"/>
            <a:chExt cx="838200" cy="390908"/>
          </a:xfrm>
          <a:solidFill>
            <a:schemeClr val="bg1">
              <a:lumMod val="65000"/>
            </a:schemeClr>
          </a:solidFill>
        </p:grpSpPr>
        <p:sp>
          <p:nvSpPr>
            <p:cNvPr id="20" name="Rectangle 19">
              <a:extLst>
                <a:ext uri="{FF2B5EF4-FFF2-40B4-BE49-F238E27FC236}">
                  <a16:creationId xmlns:a16="http://schemas.microsoft.com/office/drawing/2014/main" id="{AF9D891E-647D-0389-6628-4EE6EB7D852C}"/>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ight Triangle 20">
              <a:extLst>
                <a:ext uri="{FF2B5EF4-FFF2-40B4-BE49-F238E27FC236}">
                  <a16:creationId xmlns:a16="http://schemas.microsoft.com/office/drawing/2014/main" id="{D91420ED-5903-A743-073E-ED4B56F92DD2}"/>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 name="Group 15">
            <a:extLst>
              <a:ext uri="{FF2B5EF4-FFF2-40B4-BE49-F238E27FC236}">
                <a16:creationId xmlns:a16="http://schemas.microsoft.com/office/drawing/2014/main" id="{C20E858A-4845-23C9-B443-2E55F05FAEF2}"/>
              </a:ext>
            </a:extLst>
          </p:cNvPr>
          <p:cNvGrpSpPr/>
          <p:nvPr/>
        </p:nvGrpSpPr>
        <p:grpSpPr>
          <a:xfrm>
            <a:off x="0" y="3008153"/>
            <a:ext cx="838200" cy="841694"/>
            <a:chOff x="0" y="585597"/>
            <a:chExt cx="838200" cy="390908"/>
          </a:xfrm>
          <a:solidFill>
            <a:schemeClr val="bg1"/>
          </a:solidFill>
        </p:grpSpPr>
        <p:sp>
          <p:nvSpPr>
            <p:cNvPr id="17" name="Rectangle 16">
              <a:extLst>
                <a:ext uri="{FF2B5EF4-FFF2-40B4-BE49-F238E27FC236}">
                  <a16:creationId xmlns:a16="http://schemas.microsoft.com/office/drawing/2014/main" id="{BAE28CBC-C49B-EEF2-721E-8E91D122E2BA}"/>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ight Triangle 17">
              <a:extLst>
                <a:ext uri="{FF2B5EF4-FFF2-40B4-BE49-F238E27FC236}">
                  <a16:creationId xmlns:a16="http://schemas.microsoft.com/office/drawing/2014/main" id="{C51E1D26-9907-4A93-EEED-313B135BF054}"/>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pic>
        <p:nvPicPr>
          <p:cNvPr id="2" name="Picture 1">
            <a:extLst>
              <a:ext uri="{FF2B5EF4-FFF2-40B4-BE49-F238E27FC236}">
                <a16:creationId xmlns:a16="http://schemas.microsoft.com/office/drawing/2014/main" id="{A0B02FD5-EB1B-0B91-AD16-E933188F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513" y="6383329"/>
            <a:ext cx="2525487" cy="190060"/>
          </a:xfrm>
          <a:prstGeom prst="rect">
            <a:avLst/>
          </a:prstGeom>
        </p:spPr>
      </p:pic>
      <p:cxnSp>
        <p:nvCxnSpPr>
          <p:cNvPr id="5" name="Straight Connector 4">
            <a:extLst>
              <a:ext uri="{FF2B5EF4-FFF2-40B4-BE49-F238E27FC236}">
                <a16:creationId xmlns:a16="http://schemas.microsoft.com/office/drawing/2014/main" id="{B811AF99-4926-2858-7547-4E76321CA805}"/>
              </a:ext>
            </a:extLst>
          </p:cNvPr>
          <p:cNvCxnSpPr>
            <a:cxnSpLocks/>
            <a:endCxn id="2" idx="1"/>
          </p:cNvCxnSpPr>
          <p:nvPr/>
        </p:nvCxnSpPr>
        <p:spPr>
          <a:xfrm>
            <a:off x="-46838" y="6448292"/>
            <a:ext cx="9713351" cy="300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4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6133-417D-9582-AD5C-C9B40323D15B}"/>
              </a:ext>
            </a:extLst>
          </p:cNvPr>
          <p:cNvSpPr>
            <a:spLocks noGrp="1"/>
          </p:cNvSpPr>
          <p:nvPr>
            <p:ph type="title"/>
          </p:nvPr>
        </p:nvSpPr>
        <p:spPr/>
        <p:txBody>
          <a:bodyPr/>
          <a:lstStyle/>
          <a:p>
            <a:endParaRPr lang="en-US"/>
          </a:p>
        </p:txBody>
      </p:sp>
      <p:sp>
        <p:nvSpPr>
          <p:cNvPr id="9" name="Rectangle: Rounded Corners 8">
            <a:extLst>
              <a:ext uri="{FF2B5EF4-FFF2-40B4-BE49-F238E27FC236}">
                <a16:creationId xmlns:a16="http://schemas.microsoft.com/office/drawing/2014/main" id="{C1F245CD-7264-D27E-FACB-A8B4DD06F1D6}"/>
              </a:ext>
            </a:extLst>
          </p:cNvPr>
          <p:cNvSpPr/>
          <p:nvPr/>
        </p:nvSpPr>
        <p:spPr>
          <a:xfrm>
            <a:off x="839788" y="4641701"/>
            <a:ext cx="1604417" cy="153697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31FCF6D-9D69-93F1-8AAF-1E7857C9E377}"/>
              </a:ext>
            </a:extLst>
          </p:cNvPr>
          <p:cNvSpPr/>
          <p:nvPr/>
        </p:nvSpPr>
        <p:spPr>
          <a:xfrm>
            <a:off x="2734843" y="4641701"/>
            <a:ext cx="1604417" cy="15369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18F911F-B101-FEA5-D51C-F8008CF2265B}"/>
              </a:ext>
            </a:extLst>
          </p:cNvPr>
          <p:cNvSpPr/>
          <p:nvPr/>
        </p:nvSpPr>
        <p:spPr>
          <a:xfrm>
            <a:off x="4629898" y="4641701"/>
            <a:ext cx="1604417" cy="153697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2">
            <a:extLst>
              <a:ext uri="{FF2B5EF4-FFF2-40B4-BE49-F238E27FC236}">
                <a16:creationId xmlns:a16="http://schemas.microsoft.com/office/drawing/2014/main" id="{2F0FB714-3007-23C8-9764-E8C7159E2C4E}"/>
              </a:ext>
            </a:extLst>
          </p:cNvPr>
          <p:cNvSpPr txBox="1">
            <a:spLocks/>
          </p:cNvSpPr>
          <p:nvPr/>
        </p:nvSpPr>
        <p:spPr>
          <a:xfrm>
            <a:off x="1203062" y="4702594"/>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01</a:t>
            </a:r>
          </a:p>
        </p:txBody>
      </p:sp>
      <p:grpSp>
        <p:nvGrpSpPr>
          <p:cNvPr id="14" name="Group 24">
            <a:extLst>
              <a:ext uri="{FF2B5EF4-FFF2-40B4-BE49-F238E27FC236}">
                <a16:creationId xmlns:a16="http://schemas.microsoft.com/office/drawing/2014/main" id="{40DD232F-448D-A3DA-8D5F-4E827A2DF034}"/>
              </a:ext>
            </a:extLst>
          </p:cNvPr>
          <p:cNvGrpSpPr/>
          <p:nvPr/>
        </p:nvGrpSpPr>
        <p:grpSpPr>
          <a:xfrm>
            <a:off x="946813" y="5276419"/>
            <a:ext cx="1418285" cy="738664"/>
            <a:chOff x="2551705" y="4283314"/>
            <a:chExt cx="2357003" cy="738664"/>
          </a:xfrm>
        </p:grpSpPr>
        <p:sp>
          <p:nvSpPr>
            <p:cNvPr id="15" name="TextBox 14">
              <a:extLst>
                <a:ext uri="{FF2B5EF4-FFF2-40B4-BE49-F238E27FC236}">
                  <a16:creationId xmlns:a16="http://schemas.microsoft.com/office/drawing/2014/main" id="{7592C8D2-5D5A-D3C2-3D31-8D92AD5813A3}"/>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16" name="TextBox 15">
              <a:extLst>
                <a:ext uri="{FF2B5EF4-FFF2-40B4-BE49-F238E27FC236}">
                  <a16:creationId xmlns:a16="http://schemas.microsoft.com/office/drawing/2014/main" id="{929E73F1-1DD6-8DC9-0B8E-AD1B04B34741}"/>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17" name="Text Placeholder 22">
            <a:extLst>
              <a:ext uri="{FF2B5EF4-FFF2-40B4-BE49-F238E27FC236}">
                <a16:creationId xmlns:a16="http://schemas.microsoft.com/office/drawing/2014/main" id="{42DAD286-B78C-9EFD-EFE5-D5C7BEE817C9}"/>
              </a:ext>
            </a:extLst>
          </p:cNvPr>
          <p:cNvSpPr txBox="1">
            <a:spLocks/>
          </p:cNvSpPr>
          <p:nvPr/>
        </p:nvSpPr>
        <p:spPr>
          <a:xfrm>
            <a:off x="3081332" y="4702594"/>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02</a:t>
            </a:r>
          </a:p>
        </p:txBody>
      </p:sp>
      <p:grpSp>
        <p:nvGrpSpPr>
          <p:cNvPr id="18" name="Group 24">
            <a:extLst>
              <a:ext uri="{FF2B5EF4-FFF2-40B4-BE49-F238E27FC236}">
                <a16:creationId xmlns:a16="http://schemas.microsoft.com/office/drawing/2014/main" id="{14767DB6-21B3-17BC-F4EA-38B71AFF9555}"/>
              </a:ext>
            </a:extLst>
          </p:cNvPr>
          <p:cNvGrpSpPr/>
          <p:nvPr/>
        </p:nvGrpSpPr>
        <p:grpSpPr>
          <a:xfrm>
            <a:off x="2825083" y="5276419"/>
            <a:ext cx="1418285" cy="738664"/>
            <a:chOff x="2551705" y="4283314"/>
            <a:chExt cx="2357003" cy="738664"/>
          </a:xfrm>
        </p:grpSpPr>
        <p:sp>
          <p:nvSpPr>
            <p:cNvPr id="19" name="TextBox 18">
              <a:extLst>
                <a:ext uri="{FF2B5EF4-FFF2-40B4-BE49-F238E27FC236}">
                  <a16:creationId xmlns:a16="http://schemas.microsoft.com/office/drawing/2014/main" id="{9D34C753-4AA0-3B86-DBA4-40F9F7503AF3}"/>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20" name="TextBox 19">
              <a:extLst>
                <a:ext uri="{FF2B5EF4-FFF2-40B4-BE49-F238E27FC236}">
                  <a16:creationId xmlns:a16="http://schemas.microsoft.com/office/drawing/2014/main" id="{237F7CC4-A4C7-9609-6A9D-3175766546C9}"/>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21" name="Text Placeholder 22">
            <a:extLst>
              <a:ext uri="{FF2B5EF4-FFF2-40B4-BE49-F238E27FC236}">
                <a16:creationId xmlns:a16="http://schemas.microsoft.com/office/drawing/2014/main" id="{613F99F6-7D77-2700-E7DB-0CB0E1B0FCBF}"/>
              </a:ext>
            </a:extLst>
          </p:cNvPr>
          <p:cNvSpPr txBox="1">
            <a:spLocks/>
          </p:cNvSpPr>
          <p:nvPr/>
        </p:nvSpPr>
        <p:spPr>
          <a:xfrm>
            <a:off x="5001341" y="4702594"/>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03</a:t>
            </a:r>
          </a:p>
        </p:txBody>
      </p:sp>
      <p:grpSp>
        <p:nvGrpSpPr>
          <p:cNvPr id="22" name="Group 24">
            <a:extLst>
              <a:ext uri="{FF2B5EF4-FFF2-40B4-BE49-F238E27FC236}">
                <a16:creationId xmlns:a16="http://schemas.microsoft.com/office/drawing/2014/main" id="{DBC0D0D7-62E5-D472-EA91-B3FE760A006D}"/>
              </a:ext>
            </a:extLst>
          </p:cNvPr>
          <p:cNvGrpSpPr/>
          <p:nvPr/>
        </p:nvGrpSpPr>
        <p:grpSpPr>
          <a:xfrm>
            <a:off x="4745092" y="5276419"/>
            <a:ext cx="1418285" cy="738664"/>
            <a:chOff x="2551705" y="4283314"/>
            <a:chExt cx="2357003" cy="738664"/>
          </a:xfrm>
        </p:grpSpPr>
        <p:sp>
          <p:nvSpPr>
            <p:cNvPr id="23" name="TextBox 22">
              <a:extLst>
                <a:ext uri="{FF2B5EF4-FFF2-40B4-BE49-F238E27FC236}">
                  <a16:creationId xmlns:a16="http://schemas.microsoft.com/office/drawing/2014/main" id="{7F1BE831-41E7-D3A3-5350-80459EAFEDEC}"/>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24" name="TextBox 23">
              <a:extLst>
                <a:ext uri="{FF2B5EF4-FFF2-40B4-BE49-F238E27FC236}">
                  <a16:creationId xmlns:a16="http://schemas.microsoft.com/office/drawing/2014/main" id="{543883D0-1409-7CE2-91AB-0F02C2964A44}"/>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CEDAFFF1-CD72-F488-1136-E7608651868B}"/>
              </a:ext>
            </a:extLst>
          </p:cNvPr>
          <p:cNvSpPr txBox="1"/>
          <p:nvPr/>
        </p:nvSpPr>
        <p:spPr>
          <a:xfrm>
            <a:off x="920241" y="1978298"/>
            <a:ext cx="5314074" cy="830997"/>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26" name="TextBox 25">
            <a:extLst>
              <a:ext uri="{FF2B5EF4-FFF2-40B4-BE49-F238E27FC236}">
                <a16:creationId xmlns:a16="http://schemas.microsoft.com/office/drawing/2014/main" id="{021FC85B-8065-535A-338D-9F40911F023C}"/>
              </a:ext>
            </a:extLst>
          </p:cNvPr>
          <p:cNvSpPr txBox="1"/>
          <p:nvPr/>
        </p:nvSpPr>
        <p:spPr>
          <a:xfrm>
            <a:off x="920241" y="3693352"/>
            <a:ext cx="5314074" cy="830997"/>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27" name="TextBox 26">
            <a:extLst>
              <a:ext uri="{FF2B5EF4-FFF2-40B4-BE49-F238E27FC236}">
                <a16:creationId xmlns:a16="http://schemas.microsoft.com/office/drawing/2014/main" id="{65C74AAE-02B5-04D2-8798-4B6796E5F241}"/>
              </a:ext>
            </a:extLst>
          </p:cNvPr>
          <p:cNvSpPr txBox="1"/>
          <p:nvPr/>
        </p:nvSpPr>
        <p:spPr>
          <a:xfrm>
            <a:off x="920241" y="2831908"/>
            <a:ext cx="5314074" cy="830997"/>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28" name="Chevron 2">
            <a:extLst>
              <a:ext uri="{FF2B5EF4-FFF2-40B4-BE49-F238E27FC236}">
                <a16:creationId xmlns:a16="http://schemas.microsoft.com/office/drawing/2014/main" id="{5ABCA74B-D8C9-B64F-D902-EDD98B84212A}"/>
              </a:ext>
            </a:extLst>
          </p:cNvPr>
          <p:cNvSpPr/>
          <p:nvPr/>
        </p:nvSpPr>
        <p:spPr>
          <a:xfrm rot="5400000">
            <a:off x="7515494" y="2105916"/>
            <a:ext cx="206950" cy="204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Chevron 2">
            <a:extLst>
              <a:ext uri="{FF2B5EF4-FFF2-40B4-BE49-F238E27FC236}">
                <a16:creationId xmlns:a16="http://schemas.microsoft.com/office/drawing/2014/main" id="{2399E2E2-6928-C5F4-BCD2-FD9951B63CEC}"/>
              </a:ext>
            </a:extLst>
          </p:cNvPr>
          <p:cNvSpPr/>
          <p:nvPr/>
        </p:nvSpPr>
        <p:spPr>
          <a:xfrm rot="5400000">
            <a:off x="7515494" y="3547626"/>
            <a:ext cx="206950" cy="204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0" name="Chevron 2">
            <a:extLst>
              <a:ext uri="{FF2B5EF4-FFF2-40B4-BE49-F238E27FC236}">
                <a16:creationId xmlns:a16="http://schemas.microsoft.com/office/drawing/2014/main" id="{A8574D09-6919-6F40-AD7F-8B59D6A12BD4}"/>
              </a:ext>
            </a:extLst>
          </p:cNvPr>
          <p:cNvSpPr/>
          <p:nvPr/>
        </p:nvSpPr>
        <p:spPr>
          <a:xfrm rot="5400000">
            <a:off x="7515494" y="4989337"/>
            <a:ext cx="206950" cy="204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1" name="TextBox 30">
            <a:extLst>
              <a:ext uri="{FF2B5EF4-FFF2-40B4-BE49-F238E27FC236}">
                <a16:creationId xmlns:a16="http://schemas.microsoft.com/office/drawing/2014/main" id="{76979B5B-0657-B488-506A-5AEF05047DE7}"/>
              </a:ext>
            </a:extLst>
          </p:cNvPr>
          <p:cNvSpPr txBox="1"/>
          <p:nvPr/>
        </p:nvSpPr>
        <p:spPr>
          <a:xfrm>
            <a:off x="7898241" y="1978298"/>
            <a:ext cx="3103359" cy="1200329"/>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2" name="TextBox 31">
            <a:extLst>
              <a:ext uri="{FF2B5EF4-FFF2-40B4-BE49-F238E27FC236}">
                <a16:creationId xmlns:a16="http://schemas.microsoft.com/office/drawing/2014/main" id="{EB51DE5F-BBDF-019D-DDF8-83D3455C7006}"/>
              </a:ext>
            </a:extLst>
          </p:cNvPr>
          <p:cNvSpPr txBox="1"/>
          <p:nvPr/>
        </p:nvSpPr>
        <p:spPr>
          <a:xfrm>
            <a:off x="7898240" y="3429000"/>
            <a:ext cx="3103359" cy="1200329"/>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3" name="TextBox 32">
            <a:extLst>
              <a:ext uri="{FF2B5EF4-FFF2-40B4-BE49-F238E27FC236}">
                <a16:creationId xmlns:a16="http://schemas.microsoft.com/office/drawing/2014/main" id="{017638F4-075A-86E1-933C-A469032916BA}"/>
              </a:ext>
            </a:extLst>
          </p:cNvPr>
          <p:cNvSpPr txBox="1"/>
          <p:nvPr/>
        </p:nvSpPr>
        <p:spPr>
          <a:xfrm>
            <a:off x="7898241" y="4866826"/>
            <a:ext cx="3103359" cy="1200329"/>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pic>
        <p:nvPicPr>
          <p:cNvPr id="3" name="Picture 2">
            <a:extLst>
              <a:ext uri="{FF2B5EF4-FFF2-40B4-BE49-F238E27FC236}">
                <a16:creationId xmlns:a16="http://schemas.microsoft.com/office/drawing/2014/main" id="{4458F1EA-447C-486C-DE06-EF8199F79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79320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a:extLst>
              <a:ext uri="{FF2B5EF4-FFF2-40B4-BE49-F238E27FC236}">
                <a16:creationId xmlns:a16="http://schemas.microsoft.com/office/drawing/2014/main" id="{80E11848-334E-A036-4E9F-951826533701}"/>
              </a:ext>
            </a:extLst>
          </p:cNvPr>
          <p:cNvSpPr>
            <a:spLocks noEditPoints="1"/>
          </p:cNvSpPr>
          <p:nvPr/>
        </p:nvSpPr>
        <p:spPr bwMode="auto">
          <a:xfrm>
            <a:off x="7841135" y="3942826"/>
            <a:ext cx="315515" cy="361950"/>
          </a:xfrm>
          <a:custGeom>
            <a:avLst/>
            <a:gdLst>
              <a:gd name="T0" fmla="*/ 104 w 112"/>
              <a:gd name="T1" fmla="*/ 20 h 128"/>
              <a:gd name="T2" fmla="*/ 100 w 112"/>
              <a:gd name="T3" fmla="*/ 5 h 128"/>
              <a:gd name="T4" fmla="*/ 92 w 112"/>
              <a:gd name="T5" fmla="*/ 0 h 128"/>
              <a:gd name="T6" fmla="*/ 20 w 112"/>
              <a:gd name="T7" fmla="*/ 0 h 128"/>
              <a:gd name="T8" fmla="*/ 12 w 112"/>
              <a:gd name="T9" fmla="*/ 5 h 128"/>
              <a:gd name="T10" fmla="*/ 8 w 112"/>
              <a:gd name="T11" fmla="*/ 20 h 128"/>
              <a:gd name="T12" fmla="*/ 0 w 112"/>
              <a:gd name="T13" fmla="*/ 28 h 128"/>
              <a:gd name="T14" fmla="*/ 0 w 112"/>
              <a:gd name="T15" fmla="*/ 40 h 128"/>
              <a:gd name="T16" fmla="*/ 8 w 112"/>
              <a:gd name="T17" fmla="*/ 48 h 128"/>
              <a:gd name="T18" fmla="*/ 12 w 112"/>
              <a:gd name="T19" fmla="*/ 48 h 128"/>
              <a:gd name="T20" fmla="*/ 12 w 112"/>
              <a:gd name="T21" fmla="*/ 49 h 128"/>
              <a:gd name="T22" fmla="*/ 20 w 112"/>
              <a:gd name="T23" fmla="*/ 121 h 128"/>
              <a:gd name="T24" fmla="*/ 28 w 112"/>
              <a:gd name="T25" fmla="*/ 128 h 128"/>
              <a:gd name="T26" fmla="*/ 84 w 112"/>
              <a:gd name="T27" fmla="*/ 128 h 128"/>
              <a:gd name="T28" fmla="*/ 92 w 112"/>
              <a:gd name="T29" fmla="*/ 121 h 128"/>
              <a:gd name="T30" fmla="*/ 100 w 112"/>
              <a:gd name="T31" fmla="*/ 49 h 128"/>
              <a:gd name="T32" fmla="*/ 100 w 112"/>
              <a:gd name="T33" fmla="*/ 48 h 128"/>
              <a:gd name="T34" fmla="*/ 104 w 112"/>
              <a:gd name="T35" fmla="*/ 48 h 128"/>
              <a:gd name="T36" fmla="*/ 112 w 112"/>
              <a:gd name="T37" fmla="*/ 40 h 128"/>
              <a:gd name="T38" fmla="*/ 112 w 112"/>
              <a:gd name="T39" fmla="*/ 28 h 128"/>
              <a:gd name="T40" fmla="*/ 104 w 112"/>
              <a:gd name="T41" fmla="*/ 20 h 128"/>
              <a:gd name="T42" fmla="*/ 20 w 112"/>
              <a:gd name="T43" fmla="*/ 8 h 128"/>
              <a:gd name="T44" fmla="*/ 92 w 112"/>
              <a:gd name="T45" fmla="*/ 8 h 128"/>
              <a:gd name="T46" fmla="*/ 96 w 112"/>
              <a:gd name="T47" fmla="*/ 20 h 128"/>
              <a:gd name="T48" fmla="*/ 16 w 112"/>
              <a:gd name="T49" fmla="*/ 20 h 128"/>
              <a:gd name="T50" fmla="*/ 20 w 112"/>
              <a:gd name="T51" fmla="*/ 8 h 128"/>
              <a:gd name="T52" fmla="*/ 28 w 112"/>
              <a:gd name="T53" fmla="*/ 120 h 128"/>
              <a:gd name="T54" fmla="*/ 27 w 112"/>
              <a:gd name="T55" fmla="*/ 108 h 128"/>
              <a:gd name="T56" fmla="*/ 85 w 112"/>
              <a:gd name="T57" fmla="*/ 108 h 128"/>
              <a:gd name="T58" fmla="*/ 84 w 112"/>
              <a:gd name="T59" fmla="*/ 120 h 128"/>
              <a:gd name="T60" fmla="*/ 28 w 112"/>
              <a:gd name="T61" fmla="*/ 120 h 128"/>
              <a:gd name="T62" fmla="*/ 86 w 112"/>
              <a:gd name="T63" fmla="*/ 104 h 128"/>
              <a:gd name="T64" fmla="*/ 26 w 112"/>
              <a:gd name="T65" fmla="*/ 104 h 128"/>
              <a:gd name="T66" fmla="*/ 22 w 112"/>
              <a:gd name="T67" fmla="*/ 64 h 128"/>
              <a:gd name="T68" fmla="*/ 90 w 112"/>
              <a:gd name="T69" fmla="*/ 64 h 128"/>
              <a:gd name="T70" fmla="*/ 86 w 112"/>
              <a:gd name="T71" fmla="*/ 104 h 128"/>
              <a:gd name="T72" fmla="*/ 91 w 112"/>
              <a:gd name="T73" fmla="*/ 60 h 128"/>
              <a:gd name="T74" fmla="*/ 21 w 112"/>
              <a:gd name="T75" fmla="*/ 60 h 128"/>
              <a:gd name="T76" fmla="*/ 20 w 112"/>
              <a:gd name="T77" fmla="*/ 48 h 128"/>
              <a:gd name="T78" fmla="*/ 92 w 112"/>
              <a:gd name="T79" fmla="*/ 48 h 128"/>
              <a:gd name="T80" fmla="*/ 91 w 112"/>
              <a:gd name="T81" fmla="*/ 60 h 128"/>
              <a:gd name="T82" fmla="*/ 104 w 112"/>
              <a:gd name="T83" fmla="*/ 40 h 128"/>
              <a:gd name="T84" fmla="*/ 8 w 112"/>
              <a:gd name="T85" fmla="*/ 40 h 128"/>
              <a:gd name="T86" fmla="*/ 8 w 112"/>
              <a:gd name="T87" fmla="*/ 28 h 128"/>
              <a:gd name="T88" fmla="*/ 104 w 112"/>
              <a:gd name="T89" fmla="*/ 28 h 128"/>
              <a:gd name="T90" fmla="*/ 104 w 112"/>
              <a:gd name="T91"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28">
                <a:moveTo>
                  <a:pt x="104" y="20"/>
                </a:moveTo>
                <a:cubicBezTo>
                  <a:pt x="100" y="5"/>
                  <a:pt x="100" y="5"/>
                  <a:pt x="100" y="5"/>
                </a:cubicBezTo>
                <a:cubicBezTo>
                  <a:pt x="99" y="2"/>
                  <a:pt x="95" y="0"/>
                  <a:pt x="92" y="0"/>
                </a:cubicBezTo>
                <a:cubicBezTo>
                  <a:pt x="20" y="0"/>
                  <a:pt x="20" y="0"/>
                  <a:pt x="20" y="0"/>
                </a:cubicBezTo>
                <a:cubicBezTo>
                  <a:pt x="17" y="0"/>
                  <a:pt x="13" y="2"/>
                  <a:pt x="12" y="5"/>
                </a:cubicBezTo>
                <a:cubicBezTo>
                  <a:pt x="8" y="20"/>
                  <a:pt x="8" y="20"/>
                  <a:pt x="8" y="20"/>
                </a:cubicBezTo>
                <a:cubicBezTo>
                  <a:pt x="3" y="20"/>
                  <a:pt x="0" y="24"/>
                  <a:pt x="0" y="28"/>
                </a:cubicBezTo>
                <a:cubicBezTo>
                  <a:pt x="0" y="40"/>
                  <a:pt x="0" y="40"/>
                  <a:pt x="0" y="40"/>
                </a:cubicBezTo>
                <a:cubicBezTo>
                  <a:pt x="0" y="44"/>
                  <a:pt x="4" y="48"/>
                  <a:pt x="8" y="48"/>
                </a:cubicBezTo>
                <a:cubicBezTo>
                  <a:pt x="12" y="48"/>
                  <a:pt x="12" y="48"/>
                  <a:pt x="12" y="48"/>
                </a:cubicBezTo>
                <a:cubicBezTo>
                  <a:pt x="12" y="48"/>
                  <a:pt x="12" y="49"/>
                  <a:pt x="12" y="49"/>
                </a:cubicBezTo>
                <a:cubicBezTo>
                  <a:pt x="20" y="121"/>
                  <a:pt x="20" y="121"/>
                  <a:pt x="20" y="121"/>
                </a:cubicBezTo>
                <a:cubicBezTo>
                  <a:pt x="20" y="125"/>
                  <a:pt x="24" y="128"/>
                  <a:pt x="28" y="128"/>
                </a:cubicBezTo>
                <a:cubicBezTo>
                  <a:pt x="84" y="128"/>
                  <a:pt x="84" y="128"/>
                  <a:pt x="84" y="128"/>
                </a:cubicBezTo>
                <a:cubicBezTo>
                  <a:pt x="88" y="128"/>
                  <a:pt x="92" y="125"/>
                  <a:pt x="92" y="121"/>
                </a:cubicBezTo>
                <a:cubicBezTo>
                  <a:pt x="100" y="49"/>
                  <a:pt x="100" y="49"/>
                  <a:pt x="100" y="49"/>
                </a:cubicBezTo>
                <a:cubicBezTo>
                  <a:pt x="100" y="49"/>
                  <a:pt x="100" y="48"/>
                  <a:pt x="100" y="48"/>
                </a:cubicBezTo>
                <a:cubicBezTo>
                  <a:pt x="104" y="48"/>
                  <a:pt x="104" y="48"/>
                  <a:pt x="104" y="48"/>
                </a:cubicBezTo>
                <a:cubicBezTo>
                  <a:pt x="108" y="48"/>
                  <a:pt x="112" y="44"/>
                  <a:pt x="112" y="40"/>
                </a:cubicBezTo>
                <a:cubicBezTo>
                  <a:pt x="112" y="28"/>
                  <a:pt x="112" y="28"/>
                  <a:pt x="112" y="28"/>
                </a:cubicBezTo>
                <a:cubicBezTo>
                  <a:pt x="112" y="24"/>
                  <a:pt x="109" y="20"/>
                  <a:pt x="104" y="20"/>
                </a:cubicBezTo>
                <a:close/>
                <a:moveTo>
                  <a:pt x="20" y="8"/>
                </a:moveTo>
                <a:cubicBezTo>
                  <a:pt x="92" y="8"/>
                  <a:pt x="92" y="8"/>
                  <a:pt x="92" y="8"/>
                </a:cubicBezTo>
                <a:cubicBezTo>
                  <a:pt x="96" y="20"/>
                  <a:pt x="96" y="20"/>
                  <a:pt x="96" y="20"/>
                </a:cubicBezTo>
                <a:cubicBezTo>
                  <a:pt x="16" y="20"/>
                  <a:pt x="16" y="20"/>
                  <a:pt x="16" y="20"/>
                </a:cubicBezTo>
                <a:lnTo>
                  <a:pt x="20" y="8"/>
                </a:lnTo>
                <a:close/>
                <a:moveTo>
                  <a:pt x="28" y="120"/>
                </a:moveTo>
                <a:cubicBezTo>
                  <a:pt x="27" y="108"/>
                  <a:pt x="27" y="108"/>
                  <a:pt x="27" y="108"/>
                </a:cubicBezTo>
                <a:cubicBezTo>
                  <a:pt x="85" y="108"/>
                  <a:pt x="85" y="108"/>
                  <a:pt x="85" y="108"/>
                </a:cubicBezTo>
                <a:cubicBezTo>
                  <a:pt x="84" y="120"/>
                  <a:pt x="84" y="120"/>
                  <a:pt x="84" y="120"/>
                </a:cubicBezTo>
                <a:lnTo>
                  <a:pt x="28" y="120"/>
                </a:lnTo>
                <a:close/>
                <a:moveTo>
                  <a:pt x="86" y="104"/>
                </a:moveTo>
                <a:cubicBezTo>
                  <a:pt x="26" y="104"/>
                  <a:pt x="26" y="104"/>
                  <a:pt x="26" y="104"/>
                </a:cubicBezTo>
                <a:cubicBezTo>
                  <a:pt x="22" y="64"/>
                  <a:pt x="22" y="64"/>
                  <a:pt x="22" y="64"/>
                </a:cubicBezTo>
                <a:cubicBezTo>
                  <a:pt x="90" y="64"/>
                  <a:pt x="90" y="64"/>
                  <a:pt x="90" y="64"/>
                </a:cubicBezTo>
                <a:lnTo>
                  <a:pt x="86" y="104"/>
                </a:lnTo>
                <a:close/>
                <a:moveTo>
                  <a:pt x="91" y="60"/>
                </a:moveTo>
                <a:cubicBezTo>
                  <a:pt x="21" y="60"/>
                  <a:pt x="21" y="60"/>
                  <a:pt x="21" y="60"/>
                </a:cubicBezTo>
                <a:cubicBezTo>
                  <a:pt x="20" y="48"/>
                  <a:pt x="20" y="48"/>
                  <a:pt x="20" y="48"/>
                </a:cubicBezTo>
                <a:cubicBezTo>
                  <a:pt x="92" y="48"/>
                  <a:pt x="92" y="48"/>
                  <a:pt x="92" y="48"/>
                </a:cubicBezTo>
                <a:lnTo>
                  <a:pt x="91" y="60"/>
                </a:lnTo>
                <a:close/>
                <a:moveTo>
                  <a:pt x="104" y="40"/>
                </a:moveTo>
                <a:cubicBezTo>
                  <a:pt x="8" y="40"/>
                  <a:pt x="8" y="40"/>
                  <a:pt x="8" y="40"/>
                </a:cubicBezTo>
                <a:cubicBezTo>
                  <a:pt x="8" y="28"/>
                  <a:pt x="8" y="28"/>
                  <a:pt x="8" y="28"/>
                </a:cubicBezTo>
                <a:cubicBezTo>
                  <a:pt x="104" y="28"/>
                  <a:pt x="104" y="28"/>
                  <a:pt x="104" y="28"/>
                </a:cubicBezTo>
                <a:lnTo>
                  <a:pt x="104" y="40"/>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8" name="Group 7">
            <a:extLst>
              <a:ext uri="{FF2B5EF4-FFF2-40B4-BE49-F238E27FC236}">
                <a16:creationId xmlns:a16="http://schemas.microsoft.com/office/drawing/2014/main" id="{9B04F3F8-F6AF-2EC1-775F-66F98CBA5068}"/>
              </a:ext>
            </a:extLst>
          </p:cNvPr>
          <p:cNvGrpSpPr/>
          <p:nvPr/>
        </p:nvGrpSpPr>
        <p:grpSpPr>
          <a:xfrm>
            <a:off x="824742" y="3976760"/>
            <a:ext cx="360759" cy="316706"/>
            <a:chOff x="6336507" y="4842935"/>
            <a:chExt cx="481012" cy="422275"/>
          </a:xfrm>
          <a:solidFill>
            <a:schemeClr val="accent4"/>
          </a:solidFill>
        </p:grpSpPr>
        <p:sp>
          <p:nvSpPr>
            <p:cNvPr id="9" name="Freeform 23">
              <a:extLst>
                <a:ext uri="{FF2B5EF4-FFF2-40B4-BE49-F238E27FC236}">
                  <a16:creationId xmlns:a16="http://schemas.microsoft.com/office/drawing/2014/main" id="{B6618506-1D76-875E-DF1A-59669165AA7D}"/>
                </a:ext>
              </a:extLst>
            </p:cNvPr>
            <p:cNvSpPr>
              <a:spLocks noEditPoints="1"/>
            </p:cNvSpPr>
            <p:nvPr/>
          </p:nvSpPr>
          <p:spPr bwMode="auto">
            <a:xfrm>
              <a:off x="6336507" y="4842935"/>
              <a:ext cx="481012" cy="422275"/>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24">
              <a:extLst>
                <a:ext uri="{FF2B5EF4-FFF2-40B4-BE49-F238E27FC236}">
                  <a16:creationId xmlns:a16="http://schemas.microsoft.com/office/drawing/2014/main" id="{E70E9E05-09C7-6D30-23B2-53686D5E873F}"/>
                </a:ext>
              </a:extLst>
            </p:cNvPr>
            <p:cNvSpPr>
              <a:spLocks noEditPoints="1"/>
            </p:cNvSpPr>
            <p:nvPr/>
          </p:nvSpPr>
          <p:spPr bwMode="auto">
            <a:xfrm>
              <a:off x="6393657" y="4903260"/>
              <a:ext cx="368300" cy="271463"/>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1" name="Group 10">
            <a:extLst>
              <a:ext uri="{FF2B5EF4-FFF2-40B4-BE49-F238E27FC236}">
                <a16:creationId xmlns:a16="http://schemas.microsoft.com/office/drawing/2014/main" id="{77E4F774-B0DC-0106-3102-C5FDE3EE5C12}"/>
              </a:ext>
            </a:extLst>
          </p:cNvPr>
          <p:cNvGrpSpPr/>
          <p:nvPr/>
        </p:nvGrpSpPr>
        <p:grpSpPr>
          <a:xfrm>
            <a:off x="4383540" y="2834535"/>
            <a:ext cx="360759" cy="339329"/>
            <a:chOff x="8106304" y="3879322"/>
            <a:chExt cx="481012" cy="452438"/>
          </a:xfrm>
          <a:solidFill>
            <a:schemeClr val="accent2"/>
          </a:solidFill>
        </p:grpSpPr>
        <p:sp>
          <p:nvSpPr>
            <p:cNvPr id="12" name="Freeform 32">
              <a:extLst>
                <a:ext uri="{FF2B5EF4-FFF2-40B4-BE49-F238E27FC236}">
                  <a16:creationId xmlns:a16="http://schemas.microsoft.com/office/drawing/2014/main" id="{9B0FA889-53B0-593B-8894-35CA4DF6759E}"/>
                </a:ext>
              </a:extLst>
            </p:cNvPr>
            <p:cNvSpPr>
              <a:spLocks noEditPoints="1"/>
            </p:cNvSpPr>
            <p:nvPr/>
          </p:nvSpPr>
          <p:spPr bwMode="auto">
            <a:xfrm>
              <a:off x="8166629" y="3939647"/>
              <a:ext cx="361950" cy="241300"/>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33">
              <a:extLst>
                <a:ext uri="{FF2B5EF4-FFF2-40B4-BE49-F238E27FC236}">
                  <a16:creationId xmlns:a16="http://schemas.microsoft.com/office/drawing/2014/main" id="{2E93B6D5-0752-02B0-C384-A2249F2159FB}"/>
                </a:ext>
              </a:extLst>
            </p:cNvPr>
            <p:cNvSpPr>
              <a:spLocks noEditPoints="1"/>
            </p:cNvSpPr>
            <p:nvPr/>
          </p:nvSpPr>
          <p:spPr bwMode="auto">
            <a:xfrm>
              <a:off x="8106304" y="3879322"/>
              <a:ext cx="481012" cy="452438"/>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14" name="Freeform 34">
            <a:extLst>
              <a:ext uri="{FF2B5EF4-FFF2-40B4-BE49-F238E27FC236}">
                <a16:creationId xmlns:a16="http://schemas.microsoft.com/office/drawing/2014/main" id="{E45358F2-650F-2105-5988-6D4111CFDD2F}"/>
              </a:ext>
            </a:extLst>
          </p:cNvPr>
          <p:cNvSpPr>
            <a:spLocks noEditPoints="1"/>
          </p:cNvSpPr>
          <p:nvPr/>
        </p:nvSpPr>
        <p:spPr bwMode="auto">
          <a:xfrm>
            <a:off x="4383541" y="3942826"/>
            <a:ext cx="372665" cy="361950"/>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15" name="Group 14">
            <a:extLst>
              <a:ext uri="{FF2B5EF4-FFF2-40B4-BE49-F238E27FC236}">
                <a16:creationId xmlns:a16="http://schemas.microsoft.com/office/drawing/2014/main" id="{9A26F956-9084-9CBF-6832-88678620312F}"/>
              </a:ext>
            </a:extLst>
          </p:cNvPr>
          <p:cNvGrpSpPr/>
          <p:nvPr/>
        </p:nvGrpSpPr>
        <p:grpSpPr>
          <a:xfrm>
            <a:off x="881296" y="2823225"/>
            <a:ext cx="247650" cy="361950"/>
            <a:chOff x="6258454" y="3849160"/>
            <a:chExt cx="330200" cy="482600"/>
          </a:xfrm>
          <a:solidFill>
            <a:schemeClr val="accent1"/>
          </a:solidFill>
        </p:grpSpPr>
        <p:sp>
          <p:nvSpPr>
            <p:cNvPr id="16" name="Freeform 35">
              <a:extLst>
                <a:ext uri="{FF2B5EF4-FFF2-40B4-BE49-F238E27FC236}">
                  <a16:creationId xmlns:a16="http://schemas.microsoft.com/office/drawing/2014/main" id="{353AD2F1-E119-68F7-5FD2-1F6A309C36FF}"/>
                </a:ext>
              </a:extLst>
            </p:cNvPr>
            <p:cNvSpPr>
              <a:spLocks noEditPoints="1"/>
            </p:cNvSpPr>
            <p:nvPr/>
          </p:nvSpPr>
          <p:spPr bwMode="auto">
            <a:xfrm>
              <a:off x="6258454"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36">
              <a:extLst>
                <a:ext uri="{FF2B5EF4-FFF2-40B4-BE49-F238E27FC236}">
                  <a16:creationId xmlns:a16="http://schemas.microsoft.com/office/drawing/2014/main" id="{57974688-7ADC-8F01-F59F-0933AE0BE7FD}"/>
                </a:ext>
              </a:extLst>
            </p:cNvPr>
            <p:cNvSpPr>
              <a:spLocks/>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18" name="Group 17">
            <a:extLst>
              <a:ext uri="{FF2B5EF4-FFF2-40B4-BE49-F238E27FC236}">
                <a16:creationId xmlns:a16="http://schemas.microsoft.com/office/drawing/2014/main" id="{CB2D1DBF-6199-60C3-C00B-56A9F08DDD90}"/>
              </a:ext>
            </a:extLst>
          </p:cNvPr>
          <p:cNvGrpSpPr/>
          <p:nvPr/>
        </p:nvGrpSpPr>
        <p:grpSpPr>
          <a:xfrm>
            <a:off x="7818513" y="2851800"/>
            <a:ext cx="360759" cy="304800"/>
            <a:chOff x="8106304" y="2931585"/>
            <a:chExt cx="481012" cy="406400"/>
          </a:xfrm>
          <a:solidFill>
            <a:schemeClr val="accent3"/>
          </a:solidFill>
        </p:grpSpPr>
        <p:sp>
          <p:nvSpPr>
            <p:cNvPr id="19" name="Freeform 42">
              <a:extLst>
                <a:ext uri="{FF2B5EF4-FFF2-40B4-BE49-F238E27FC236}">
                  <a16:creationId xmlns:a16="http://schemas.microsoft.com/office/drawing/2014/main" id="{AFE48C8A-7991-3E1B-96F3-070B4AA55CDE}"/>
                </a:ext>
              </a:extLst>
            </p:cNvPr>
            <p:cNvSpPr>
              <a:spLocks noEditPoints="1"/>
            </p:cNvSpPr>
            <p:nvPr/>
          </p:nvSpPr>
          <p:spPr bwMode="auto">
            <a:xfrm>
              <a:off x="8226954" y="3037947"/>
              <a:ext cx="241300" cy="2397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0 w 64"/>
                <a:gd name="T11" fmla="*/ 48 h 64"/>
                <a:gd name="T12" fmla="*/ 16 w 64"/>
                <a:gd name="T13" fmla="*/ 50 h 64"/>
                <a:gd name="T14" fmla="*/ 14 w 64"/>
                <a:gd name="T15" fmla="*/ 16 h 64"/>
                <a:gd name="T16" fmla="*/ 48 w 64"/>
                <a:gd name="T17" fmla="*/ 14 h 64"/>
                <a:gd name="T18" fmla="*/ 50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50" y="48"/>
                  </a:moveTo>
                  <a:cubicBezTo>
                    <a:pt x="42" y="58"/>
                    <a:pt x="26" y="59"/>
                    <a:pt x="16" y="50"/>
                  </a:cubicBezTo>
                  <a:cubicBezTo>
                    <a:pt x="6" y="42"/>
                    <a:pt x="5" y="26"/>
                    <a:pt x="14" y="16"/>
                  </a:cubicBezTo>
                  <a:cubicBezTo>
                    <a:pt x="22" y="6"/>
                    <a:pt x="38" y="5"/>
                    <a:pt x="48" y="14"/>
                  </a:cubicBezTo>
                  <a:cubicBezTo>
                    <a:pt x="58" y="22"/>
                    <a:pt x="59" y="38"/>
                    <a:pt x="50" y="48"/>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Freeform 43">
              <a:extLst>
                <a:ext uri="{FF2B5EF4-FFF2-40B4-BE49-F238E27FC236}">
                  <a16:creationId xmlns:a16="http://schemas.microsoft.com/office/drawing/2014/main" id="{77983CF0-FB42-8378-AEE0-050C402A98F7}"/>
                </a:ext>
              </a:extLst>
            </p:cNvPr>
            <p:cNvSpPr>
              <a:spLocks/>
            </p:cNvSpPr>
            <p:nvPr/>
          </p:nvSpPr>
          <p:spPr bwMode="auto">
            <a:xfrm>
              <a:off x="8287279" y="3096685"/>
              <a:ext cx="68262" cy="6826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7" y="0"/>
                    <a:pt x="0" y="7"/>
                    <a:pt x="0" y="16"/>
                  </a:cubicBezTo>
                  <a:cubicBezTo>
                    <a:pt x="0" y="16"/>
                    <a:pt x="0" y="16"/>
                    <a:pt x="0" y="16"/>
                  </a:cubicBezTo>
                  <a:cubicBezTo>
                    <a:pt x="0" y="17"/>
                    <a:pt x="1" y="18"/>
                    <a:pt x="2" y="18"/>
                  </a:cubicBezTo>
                  <a:cubicBezTo>
                    <a:pt x="3" y="18"/>
                    <a:pt x="4" y="17"/>
                    <a:pt x="4" y="16"/>
                  </a:cubicBezTo>
                  <a:cubicBezTo>
                    <a:pt x="4" y="16"/>
                    <a:pt x="4" y="16"/>
                    <a:pt x="4" y="16"/>
                  </a:cubicBezTo>
                  <a:cubicBezTo>
                    <a:pt x="4" y="9"/>
                    <a:pt x="9" y="4"/>
                    <a:pt x="16" y="4"/>
                  </a:cubicBezTo>
                  <a:cubicBezTo>
                    <a:pt x="17" y="4"/>
                    <a:pt x="18" y="3"/>
                    <a:pt x="18" y="2"/>
                  </a:cubicBezTo>
                  <a:cubicBezTo>
                    <a:pt x="18" y="1"/>
                    <a:pt x="17" y="0"/>
                    <a:pt x="16"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1" name="Freeform 44">
              <a:extLst>
                <a:ext uri="{FF2B5EF4-FFF2-40B4-BE49-F238E27FC236}">
                  <a16:creationId xmlns:a16="http://schemas.microsoft.com/office/drawing/2014/main" id="{9F4A10A7-C8B0-1102-9290-02C59306BE66}"/>
                </a:ext>
              </a:extLst>
            </p:cNvPr>
            <p:cNvSpPr>
              <a:spLocks noEditPoints="1"/>
            </p:cNvSpPr>
            <p:nvPr/>
          </p:nvSpPr>
          <p:spPr bwMode="auto">
            <a:xfrm>
              <a:off x="8106304" y="2931585"/>
              <a:ext cx="481012" cy="406400"/>
            </a:xfrm>
            <a:custGeom>
              <a:avLst/>
              <a:gdLst>
                <a:gd name="T0" fmla="*/ 118 w 128"/>
                <a:gd name="T1" fmla="*/ 24 h 108"/>
                <a:gd name="T2" fmla="*/ 101 w 128"/>
                <a:gd name="T3" fmla="*/ 21 h 108"/>
                <a:gd name="T4" fmla="*/ 95 w 128"/>
                <a:gd name="T5" fmla="*/ 8 h 108"/>
                <a:gd name="T6" fmla="*/ 84 w 128"/>
                <a:gd name="T7" fmla="*/ 0 h 108"/>
                <a:gd name="T8" fmla="*/ 44 w 128"/>
                <a:gd name="T9" fmla="*/ 0 h 108"/>
                <a:gd name="T10" fmla="*/ 33 w 128"/>
                <a:gd name="T11" fmla="*/ 8 h 108"/>
                <a:gd name="T12" fmla="*/ 27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1 w 128"/>
                <a:gd name="T41" fmla="*/ 32 h 108"/>
                <a:gd name="T42" fmla="*/ 33 w 128"/>
                <a:gd name="T43" fmla="*/ 28 h 108"/>
                <a:gd name="T44" fmla="*/ 40 w 128"/>
                <a:gd name="T45" fmla="*/ 11 h 108"/>
                <a:gd name="T46" fmla="*/ 44 w 128"/>
                <a:gd name="T47" fmla="*/ 8 h 108"/>
                <a:gd name="T48" fmla="*/ 84 w 128"/>
                <a:gd name="T49" fmla="*/ 8 h 108"/>
                <a:gd name="T50" fmla="*/ 88 w 128"/>
                <a:gd name="T51" fmla="*/ 11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5" y="8"/>
                    <a:pt x="95" y="8"/>
                    <a:pt x="95" y="8"/>
                  </a:cubicBezTo>
                  <a:cubicBezTo>
                    <a:pt x="93" y="3"/>
                    <a:pt x="89" y="0"/>
                    <a:pt x="84" y="0"/>
                  </a:cubicBezTo>
                  <a:cubicBezTo>
                    <a:pt x="44" y="0"/>
                    <a:pt x="44" y="0"/>
                    <a:pt x="44" y="0"/>
                  </a:cubicBezTo>
                  <a:cubicBezTo>
                    <a:pt x="39" y="0"/>
                    <a:pt x="35" y="3"/>
                    <a:pt x="33" y="8"/>
                  </a:cubicBezTo>
                  <a:cubicBezTo>
                    <a:pt x="27" y="21"/>
                    <a:pt x="27" y="21"/>
                    <a:pt x="27" y="21"/>
                  </a:cubicBezTo>
                  <a:cubicBezTo>
                    <a:pt x="10" y="24"/>
                    <a:pt x="10" y="24"/>
                    <a:pt x="10" y="24"/>
                  </a:cubicBezTo>
                  <a:cubicBezTo>
                    <a:pt x="4" y="25"/>
                    <a:pt x="0" y="30"/>
                    <a:pt x="0" y="36"/>
                  </a:cubicBezTo>
                  <a:cubicBezTo>
                    <a:pt x="0" y="96"/>
                    <a:pt x="0" y="96"/>
                    <a:pt x="0" y="96"/>
                  </a:cubicBezTo>
                  <a:cubicBezTo>
                    <a:pt x="0" y="103"/>
                    <a:pt x="5" y="108"/>
                    <a:pt x="12" y="108"/>
                  </a:cubicBezTo>
                  <a:cubicBezTo>
                    <a:pt x="116" y="108"/>
                    <a:pt x="116" y="108"/>
                    <a:pt x="116" y="108"/>
                  </a:cubicBezTo>
                  <a:cubicBezTo>
                    <a:pt x="123" y="108"/>
                    <a:pt x="128" y="103"/>
                    <a:pt x="128" y="96"/>
                  </a:cubicBezTo>
                  <a:cubicBezTo>
                    <a:pt x="128" y="36"/>
                    <a:pt x="128" y="36"/>
                    <a:pt x="128" y="36"/>
                  </a:cubicBezTo>
                  <a:cubicBezTo>
                    <a:pt x="128" y="30"/>
                    <a:pt x="124" y="25"/>
                    <a:pt x="118" y="24"/>
                  </a:cubicBezTo>
                  <a:close/>
                  <a:moveTo>
                    <a:pt x="120" y="96"/>
                  </a:moveTo>
                  <a:cubicBezTo>
                    <a:pt x="120" y="98"/>
                    <a:pt x="118" y="100"/>
                    <a:pt x="116" y="100"/>
                  </a:cubicBezTo>
                  <a:cubicBezTo>
                    <a:pt x="12" y="100"/>
                    <a:pt x="12" y="100"/>
                    <a:pt x="12" y="100"/>
                  </a:cubicBezTo>
                  <a:cubicBezTo>
                    <a:pt x="10" y="100"/>
                    <a:pt x="8" y="98"/>
                    <a:pt x="8" y="96"/>
                  </a:cubicBezTo>
                  <a:cubicBezTo>
                    <a:pt x="8" y="36"/>
                    <a:pt x="8" y="36"/>
                    <a:pt x="8" y="36"/>
                  </a:cubicBezTo>
                  <a:cubicBezTo>
                    <a:pt x="8" y="34"/>
                    <a:pt x="9" y="32"/>
                    <a:pt x="11" y="32"/>
                  </a:cubicBezTo>
                  <a:cubicBezTo>
                    <a:pt x="33" y="28"/>
                    <a:pt x="33" y="28"/>
                    <a:pt x="33" y="28"/>
                  </a:cubicBezTo>
                  <a:cubicBezTo>
                    <a:pt x="40" y="11"/>
                    <a:pt x="40" y="11"/>
                    <a:pt x="40" y="11"/>
                  </a:cubicBezTo>
                  <a:cubicBezTo>
                    <a:pt x="41" y="9"/>
                    <a:pt x="42" y="8"/>
                    <a:pt x="44" y="8"/>
                  </a:cubicBezTo>
                  <a:cubicBezTo>
                    <a:pt x="84" y="8"/>
                    <a:pt x="84" y="8"/>
                    <a:pt x="84" y="8"/>
                  </a:cubicBezTo>
                  <a:cubicBezTo>
                    <a:pt x="86" y="8"/>
                    <a:pt x="87" y="9"/>
                    <a:pt x="88" y="11"/>
                  </a:cubicBezTo>
                  <a:cubicBezTo>
                    <a:pt x="95" y="28"/>
                    <a:pt x="95" y="28"/>
                    <a:pt x="95" y="28"/>
                  </a:cubicBezTo>
                  <a:cubicBezTo>
                    <a:pt x="117" y="32"/>
                    <a:pt x="117" y="32"/>
                    <a:pt x="117" y="32"/>
                  </a:cubicBezTo>
                  <a:cubicBezTo>
                    <a:pt x="119" y="32"/>
                    <a:pt x="120" y="34"/>
                    <a:pt x="120" y="36"/>
                  </a:cubicBezTo>
                  <a:lnTo>
                    <a:pt x="120" y="96"/>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35" name="Title 3">
            <a:extLst>
              <a:ext uri="{FF2B5EF4-FFF2-40B4-BE49-F238E27FC236}">
                <a16:creationId xmlns:a16="http://schemas.microsoft.com/office/drawing/2014/main" id="{448DC7DD-0BEB-8C69-5BDA-57DCA8584F34}"/>
              </a:ext>
            </a:extLst>
          </p:cNvPr>
          <p:cNvSpPr>
            <a:spLocks noGrp="1"/>
          </p:cNvSpPr>
          <p:nvPr>
            <p:ph type="title"/>
          </p:nvPr>
        </p:nvSpPr>
        <p:spPr>
          <a:xfrm>
            <a:off x="839788" y="365125"/>
            <a:ext cx="10515600" cy="1325563"/>
          </a:xfrm>
        </p:spPr>
        <p:txBody>
          <a:bodyPr/>
          <a:lstStyle/>
          <a:p>
            <a:endParaRPr lang="en-US"/>
          </a:p>
        </p:txBody>
      </p:sp>
      <p:sp>
        <p:nvSpPr>
          <p:cNvPr id="36" name="TextBox 35">
            <a:extLst>
              <a:ext uri="{FF2B5EF4-FFF2-40B4-BE49-F238E27FC236}">
                <a16:creationId xmlns:a16="http://schemas.microsoft.com/office/drawing/2014/main" id="{B97AB415-6F76-18CF-F0E3-85191974BEBF}"/>
              </a:ext>
            </a:extLst>
          </p:cNvPr>
          <p:cNvSpPr txBox="1"/>
          <p:nvPr/>
        </p:nvSpPr>
        <p:spPr>
          <a:xfrm>
            <a:off x="1449221" y="3139101"/>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7" name="TextBox 36">
            <a:extLst>
              <a:ext uri="{FF2B5EF4-FFF2-40B4-BE49-F238E27FC236}">
                <a16:creationId xmlns:a16="http://schemas.microsoft.com/office/drawing/2014/main" id="{29164C0F-2E74-CE20-71B2-2DE9E40DF1CF}"/>
              </a:ext>
            </a:extLst>
          </p:cNvPr>
          <p:cNvSpPr txBox="1"/>
          <p:nvPr/>
        </p:nvSpPr>
        <p:spPr>
          <a:xfrm>
            <a:off x="1357550" y="2858395"/>
            <a:ext cx="2557175" cy="307777"/>
          </a:xfrm>
          <a:prstGeom prst="rect">
            <a:avLst/>
          </a:prstGeom>
          <a:noFill/>
        </p:spPr>
        <p:txBody>
          <a:bodyPr wrap="none" rtlCol="0">
            <a:spAutoFit/>
          </a:bodyPr>
          <a:lstStyle/>
          <a:p>
            <a:r>
              <a:rPr lang="en-US" sz="1400" dirty="0"/>
              <a:t>LORUM IPSUM DOLOR SIT AMET</a:t>
            </a:r>
          </a:p>
        </p:txBody>
      </p:sp>
      <p:sp>
        <p:nvSpPr>
          <p:cNvPr id="38" name="TextBox 37">
            <a:extLst>
              <a:ext uri="{FF2B5EF4-FFF2-40B4-BE49-F238E27FC236}">
                <a16:creationId xmlns:a16="http://schemas.microsoft.com/office/drawing/2014/main" id="{665346A3-C781-D6F9-6284-D4CEFD6121BE}"/>
              </a:ext>
            </a:extLst>
          </p:cNvPr>
          <p:cNvSpPr txBox="1"/>
          <p:nvPr/>
        </p:nvSpPr>
        <p:spPr>
          <a:xfrm>
            <a:off x="1449221" y="4266263"/>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9" name="TextBox 38">
            <a:extLst>
              <a:ext uri="{FF2B5EF4-FFF2-40B4-BE49-F238E27FC236}">
                <a16:creationId xmlns:a16="http://schemas.microsoft.com/office/drawing/2014/main" id="{3FD21CC8-AC2F-E67C-4ECE-CF55F79E61E9}"/>
              </a:ext>
            </a:extLst>
          </p:cNvPr>
          <p:cNvSpPr txBox="1"/>
          <p:nvPr/>
        </p:nvSpPr>
        <p:spPr>
          <a:xfrm>
            <a:off x="1357550" y="3985557"/>
            <a:ext cx="2557175" cy="307777"/>
          </a:xfrm>
          <a:prstGeom prst="rect">
            <a:avLst/>
          </a:prstGeom>
          <a:noFill/>
        </p:spPr>
        <p:txBody>
          <a:bodyPr wrap="none" rtlCol="0">
            <a:spAutoFit/>
          </a:bodyPr>
          <a:lstStyle/>
          <a:p>
            <a:r>
              <a:rPr lang="en-US" sz="1400" dirty="0"/>
              <a:t>LORUM IPSUM DOLOR SIT AMET</a:t>
            </a:r>
          </a:p>
        </p:txBody>
      </p:sp>
      <p:sp>
        <p:nvSpPr>
          <p:cNvPr id="40" name="TextBox 39">
            <a:extLst>
              <a:ext uri="{FF2B5EF4-FFF2-40B4-BE49-F238E27FC236}">
                <a16:creationId xmlns:a16="http://schemas.microsoft.com/office/drawing/2014/main" id="{223EC467-6023-6D53-3DFA-F4F0162AA63E}"/>
              </a:ext>
            </a:extLst>
          </p:cNvPr>
          <p:cNvSpPr txBox="1"/>
          <p:nvPr/>
        </p:nvSpPr>
        <p:spPr>
          <a:xfrm>
            <a:off x="5027125" y="3135283"/>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1" name="TextBox 40">
            <a:extLst>
              <a:ext uri="{FF2B5EF4-FFF2-40B4-BE49-F238E27FC236}">
                <a16:creationId xmlns:a16="http://schemas.microsoft.com/office/drawing/2014/main" id="{38F0EFA3-4863-BD71-4000-6C563AAC2D36}"/>
              </a:ext>
            </a:extLst>
          </p:cNvPr>
          <p:cNvSpPr txBox="1"/>
          <p:nvPr/>
        </p:nvSpPr>
        <p:spPr>
          <a:xfrm>
            <a:off x="4935454" y="2854577"/>
            <a:ext cx="2557175" cy="307777"/>
          </a:xfrm>
          <a:prstGeom prst="rect">
            <a:avLst/>
          </a:prstGeom>
          <a:noFill/>
        </p:spPr>
        <p:txBody>
          <a:bodyPr wrap="none" rtlCol="0">
            <a:spAutoFit/>
          </a:bodyPr>
          <a:lstStyle/>
          <a:p>
            <a:r>
              <a:rPr lang="en-US" sz="1400" dirty="0"/>
              <a:t>LORUM IPSUM DOLOR SIT AMET</a:t>
            </a:r>
          </a:p>
        </p:txBody>
      </p:sp>
      <p:sp>
        <p:nvSpPr>
          <p:cNvPr id="42" name="TextBox 41">
            <a:extLst>
              <a:ext uri="{FF2B5EF4-FFF2-40B4-BE49-F238E27FC236}">
                <a16:creationId xmlns:a16="http://schemas.microsoft.com/office/drawing/2014/main" id="{1510E792-5BCD-D87A-031B-B90F87142FE7}"/>
              </a:ext>
            </a:extLst>
          </p:cNvPr>
          <p:cNvSpPr txBox="1"/>
          <p:nvPr/>
        </p:nvSpPr>
        <p:spPr>
          <a:xfrm>
            <a:off x="5039025" y="4293334"/>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3" name="TextBox 42">
            <a:extLst>
              <a:ext uri="{FF2B5EF4-FFF2-40B4-BE49-F238E27FC236}">
                <a16:creationId xmlns:a16="http://schemas.microsoft.com/office/drawing/2014/main" id="{6DAA89A8-8EDA-3738-369D-7C4C9C94D0A9}"/>
              </a:ext>
            </a:extLst>
          </p:cNvPr>
          <p:cNvSpPr txBox="1"/>
          <p:nvPr/>
        </p:nvSpPr>
        <p:spPr>
          <a:xfrm>
            <a:off x="4947354" y="4012628"/>
            <a:ext cx="2557175" cy="307777"/>
          </a:xfrm>
          <a:prstGeom prst="rect">
            <a:avLst/>
          </a:prstGeom>
          <a:noFill/>
        </p:spPr>
        <p:txBody>
          <a:bodyPr wrap="none" rtlCol="0">
            <a:spAutoFit/>
          </a:bodyPr>
          <a:lstStyle/>
          <a:p>
            <a:r>
              <a:rPr lang="en-US" sz="1400" dirty="0"/>
              <a:t>LORUM IPSUM DOLOR SIT AMET</a:t>
            </a:r>
          </a:p>
        </p:txBody>
      </p:sp>
      <p:sp>
        <p:nvSpPr>
          <p:cNvPr id="46" name="TextBox 45">
            <a:extLst>
              <a:ext uri="{FF2B5EF4-FFF2-40B4-BE49-F238E27FC236}">
                <a16:creationId xmlns:a16="http://schemas.microsoft.com/office/drawing/2014/main" id="{95E0B158-C0A5-8B75-A2B7-1FBB3AC87731}"/>
              </a:ext>
            </a:extLst>
          </p:cNvPr>
          <p:cNvSpPr txBox="1"/>
          <p:nvPr/>
        </p:nvSpPr>
        <p:spPr>
          <a:xfrm>
            <a:off x="8505156" y="3111357"/>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7" name="TextBox 46">
            <a:extLst>
              <a:ext uri="{FF2B5EF4-FFF2-40B4-BE49-F238E27FC236}">
                <a16:creationId xmlns:a16="http://schemas.microsoft.com/office/drawing/2014/main" id="{7C48702E-BF36-28F3-5E31-5CDC4F3F3F95}"/>
              </a:ext>
            </a:extLst>
          </p:cNvPr>
          <p:cNvSpPr txBox="1"/>
          <p:nvPr/>
        </p:nvSpPr>
        <p:spPr>
          <a:xfrm>
            <a:off x="8413485" y="2830651"/>
            <a:ext cx="2557175" cy="307777"/>
          </a:xfrm>
          <a:prstGeom prst="rect">
            <a:avLst/>
          </a:prstGeom>
          <a:noFill/>
        </p:spPr>
        <p:txBody>
          <a:bodyPr wrap="none" rtlCol="0">
            <a:spAutoFit/>
          </a:bodyPr>
          <a:lstStyle/>
          <a:p>
            <a:r>
              <a:rPr lang="en-US" sz="1400" dirty="0"/>
              <a:t>LORUM IPSUM DOLOR SIT AMET</a:t>
            </a:r>
          </a:p>
        </p:txBody>
      </p:sp>
      <p:sp>
        <p:nvSpPr>
          <p:cNvPr id="48" name="TextBox 47">
            <a:extLst>
              <a:ext uri="{FF2B5EF4-FFF2-40B4-BE49-F238E27FC236}">
                <a16:creationId xmlns:a16="http://schemas.microsoft.com/office/drawing/2014/main" id="{513BE325-E344-441D-9347-B74F0325F445}"/>
              </a:ext>
            </a:extLst>
          </p:cNvPr>
          <p:cNvSpPr txBox="1"/>
          <p:nvPr/>
        </p:nvSpPr>
        <p:spPr>
          <a:xfrm>
            <a:off x="8515484" y="4290711"/>
            <a:ext cx="2406493" cy="600164"/>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9" name="TextBox 48">
            <a:extLst>
              <a:ext uri="{FF2B5EF4-FFF2-40B4-BE49-F238E27FC236}">
                <a16:creationId xmlns:a16="http://schemas.microsoft.com/office/drawing/2014/main" id="{84BC136E-99BB-66E6-DBFF-146B69834316}"/>
              </a:ext>
            </a:extLst>
          </p:cNvPr>
          <p:cNvSpPr txBox="1"/>
          <p:nvPr/>
        </p:nvSpPr>
        <p:spPr>
          <a:xfrm>
            <a:off x="8423813" y="4010005"/>
            <a:ext cx="2557175" cy="307777"/>
          </a:xfrm>
          <a:prstGeom prst="rect">
            <a:avLst/>
          </a:prstGeom>
          <a:noFill/>
        </p:spPr>
        <p:txBody>
          <a:bodyPr wrap="none" rtlCol="0">
            <a:spAutoFit/>
          </a:bodyPr>
          <a:lstStyle/>
          <a:p>
            <a:r>
              <a:rPr lang="en-US" sz="1400" dirty="0"/>
              <a:t>LORUM IPSUM DOLOR SIT AMET</a:t>
            </a:r>
          </a:p>
        </p:txBody>
      </p:sp>
      <p:pic>
        <p:nvPicPr>
          <p:cNvPr id="2" name="Picture 1">
            <a:extLst>
              <a:ext uri="{FF2B5EF4-FFF2-40B4-BE49-F238E27FC236}">
                <a16:creationId xmlns:a16="http://schemas.microsoft.com/office/drawing/2014/main" id="{BA5AD62B-479B-2246-1A16-6CAE9750E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3" name="TextBox 2">
            <a:extLst>
              <a:ext uri="{FF2B5EF4-FFF2-40B4-BE49-F238E27FC236}">
                <a16:creationId xmlns:a16="http://schemas.microsoft.com/office/drawing/2014/main" id="{FE241F9B-B055-8594-91B8-F8BF47CF51BF}"/>
              </a:ext>
            </a:extLst>
          </p:cNvPr>
          <p:cNvSpPr txBox="1"/>
          <p:nvPr/>
        </p:nvSpPr>
        <p:spPr>
          <a:xfrm>
            <a:off x="839788" y="5278960"/>
            <a:ext cx="10141200" cy="1015663"/>
          </a:xfrm>
          <a:prstGeom prst="rect">
            <a:avLst/>
          </a:prstGeom>
          <a:noFill/>
        </p:spPr>
        <p:txBody>
          <a:bodyPr wrap="square" lIns="0" rIns="0" rtlCol="0">
            <a:spAutoFit/>
          </a:bodyPr>
          <a:lstStyle/>
          <a:p>
            <a:pPr algn="ctr"/>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p>
          <a:p>
            <a:pPr algn="ctr"/>
            <a:endParaRPr lang="en-US" sz="1200" dirty="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318570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899A60BD-08AA-CE86-5516-AAE082E1E082}"/>
              </a:ext>
            </a:extLst>
          </p:cNvPr>
          <p:cNvSpPr>
            <a:spLocks noGrp="1"/>
          </p:cNvSpPr>
          <p:nvPr>
            <p:ph type="title"/>
          </p:nvPr>
        </p:nvSpPr>
        <p:spPr>
          <a:xfrm>
            <a:off x="839788" y="365125"/>
            <a:ext cx="10515600" cy="1325563"/>
          </a:xfrm>
        </p:spPr>
        <p:txBody>
          <a:bodyPr/>
          <a:lstStyle/>
          <a:p>
            <a:endParaRPr lang="en-US"/>
          </a:p>
        </p:txBody>
      </p:sp>
      <p:sp>
        <p:nvSpPr>
          <p:cNvPr id="21" name="TextBox 20">
            <a:extLst>
              <a:ext uri="{FF2B5EF4-FFF2-40B4-BE49-F238E27FC236}">
                <a16:creationId xmlns:a16="http://schemas.microsoft.com/office/drawing/2014/main" id="{8B9CDDAD-1A3D-0610-520E-CA356DF6C6CD}"/>
              </a:ext>
            </a:extLst>
          </p:cNvPr>
          <p:cNvSpPr txBox="1"/>
          <p:nvPr/>
        </p:nvSpPr>
        <p:spPr>
          <a:xfrm>
            <a:off x="5861141" y="4918854"/>
            <a:ext cx="4070400"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nvGrpSpPr>
          <p:cNvPr id="22" name="Group 21">
            <a:extLst>
              <a:ext uri="{FF2B5EF4-FFF2-40B4-BE49-F238E27FC236}">
                <a16:creationId xmlns:a16="http://schemas.microsoft.com/office/drawing/2014/main" id="{5A5C67E3-B6C5-1B86-7B0A-CD76738A7216}"/>
              </a:ext>
            </a:extLst>
          </p:cNvPr>
          <p:cNvGrpSpPr/>
          <p:nvPr/>
        </p:nvGrpSpPr>
        <p:grpSpPr>
          <a:xfrm>
            <a:off x="5565883" y="4948392"/>
            <a:ext cx="207464" cy="206152"/>
            <a:chOff x="2411760" y="3708613"/>
            <a:chExt cx="206152" cy="206152"/>
          </a:xfrm>
        </p:grpSpPr>
        <p:sp>
          <p:nvSpPr>
            <p:cNvPr id="23" name="Oval 22">
              <a:extLst>
                <a:ext uri="{FF2B5EF4-FFF2-40B4-BE49-F238E27FC236}">
                  <a16:creationId xmlns:a16="http://schemas.microsoft.com/office/drawing/2014/main" id="{C820A75B-98BC-79A7-3EA9-5EBA9A303A4B}"/>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sp>
          <p:nvSpPr>
            <p:cNvPr id="24" name="Chevron 91">
              <a:extLst>
                <a:ext uri="{FF2B5EF4-FFF2-40B4-BE49-F238E27FC236}">
                  <a16:creationId xmlns:a16="http://schemas.microsoft.com/office/drawing/2014/main" id="{D0626D92-900C-2AD5-9C2C-205A50533785}"/>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grpSp>
      <p:sp>
        <p:nvSpPr>
          <p:cNvPr id="25" name="TextBox 24">
            <a:extLst>
              <a:ext uri="{FF2B5EF4-FFF2-40B4-BE49-F238E27FC236}">
                <a16:creationId xmlns:a16="http://schemas.microsoft.com/office/drawing/2014/main" id="{E8ED9570-D3D1-7BD3-3865-3DEFF5064774}"/>
              </a:ext>
            </a:extLst>
          </p:cNvPr>
          <p:cNvSpPr txBox="1"/>
          <p:nvPr/>
        </p:nvSpPr>
        <p:spPr>
          <a:xfrm>
            <a:off x="5861140" y="5339406"/>
            <a:ext cx="4070400"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nvGrpSpPr>
          <p:cNvPr id="26" name="Group 25">
            <a:extLst>
              <a:ext uri="{FF2B5EF4-FFF2-40B4-BE49-F238E27FC236}">
                <a16:creationId xmlns:a16="http://schemas.microsoft.com/office/drawing/2014/main" id="{0520E437-A814-7115-1924-E32672870704}"/>
              </a:ext>
            </a:extLst>
          </p:cNvPr>
          <p:cNvGrpSpPr/>
          <p:nvPr/>
        </p:nvGrpSpPr>
        <p:grpSpPr>
          <a:xfrm>
            <a:off x="5565883" y="5362350"/>
            <a:ext cx="207464" cy="206152"/>
            <a:chOff x="2411760" y="3708613"/>
            <a:chExt cx="206152" cy="206152"/>
          </a:xfrm>
        </p:grpSpPr>
        <p:sp>
          <p:nvSpPr>
            <p:cNvPr id="27" name="Oval 26">
              <a:extLst>
                <a:ext uri="{FF2B5EF4-FFF2-40B4-BE49-F238E27FC236}">
                  <a16:creationId xmlns:a16="http://schemas.microsoft.com/office/drawing/2014/main" id="{ECA89A7D-4740-8417-CB45-2C5576CDB517}"/>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sp>
          <p:nvSpPr>
            <p:cNvPr id="28" name="Chevron 91">
              <a:extLst>
                <a:ext uri="{FF2B5EF4-FFF2-40B4-BE49-F238E27FC236}">
                  <a16:creationId xmlns:a16="http://schemas.microsoft.com/office/drawing/2014/main" id="{E9916C41-957A-62F0-D807-1A853D59BA54}"/>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grpSp>
      <p:pic>
        <p:nvPicPr>
          <p:cNvPr id="29" name="Picture Placeholder 21" descr="A picture containing sky, grass, outdoor, day&#10;&#10;Description automatically generated">
            <a:extLst>
              <a:ext uri="{FF2B5EF4-FFF2-40B4-BE49-F238E27FC236}">
                <a16:creationId xmlns:a16="http://schemas.microsoft.com/office/drawing/2014/main" id="{A7012075-63CD-9218-6076-09C9FF943A97}"/>
              </a:ext>
            </a:extLst>
          </p:cNvPr>
          <p:cNvPicPr>
            <a:picLocks noChangeAspect="1"/>
          </p:cNvPicPr>
          <p:nvPr/>
        </p:nvPicPr>
        <p:blipFill>
          <a:blip r:embed="rId2">
            <a:extLst>
              <a:ext uri="{28A0092B-C50C-407E-A947-70E740481C1C}">
                <a14:useLocalDpi xmlns:a14="http://schemas.microsoft.com/office/drawing/2010/main" val="0"/>
              </a:ext>
            </a:extLst>
          </a:blip>
          <a:srcRect l="9179" r="9179"/>
          <a:stretch>
            <a:fillRect/>
          </a:stretch>
        </p:blipFill>
        <p:spPr>
          <a:xfrm>
            <a:off x="1190561" y="2024976"/>
            <a:ext cx="3990294" cy="3665336"/>
          </a:xfrm>
          <a:prstGeom prst="rect">
            <a:avLst/>
          </a:prstGeom>
        </p:spPr>
      </p:pic>
      <p:pic>
        <p:nvPicPr>
          <p:cNvPr id="2" name="Picture 1">
            <a:extLst>
              <a:ext uri="{FF2B5EF4-FFF2-40B4-BE49-F238E27FC236}">
                <a16:creationId xmlns:a16="http://schemas.microsoft.com/office/drawing/2014/main" id="{E3127709-F112-7168-174F-8EEFE6C4F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3" name="TextBox 2">
            <a:extLst>
              <a:ext uri="{FF2B5EF4-FFF2-40B4-BE49-F238E27FC236}">
                <a16:creationId xmlns:a16="http://schemas.microsoft.com/office/drawing/2014/main" id="{33CF99D5-3426-3972-B32F-4B397019C466}"/>
              </a:ext>
            </a:extLst>
          </p:cNvPr>
          <p:cNvSpPr txBox="1"/>
          <p:nvPr/>
        </p:nvSpPr>
        <p:spPr>
          <a:xfrm>
            <a:off x="5565883" y="2635247"/>
            <a:ext cx="5285015" cy="1200329"/>
          </a:xfrm>
          <a:prstGeom prst="rect">
            <a:avLst/>
          </a:prstGeom>
          <a:noFill/>
        </p:spPr>
        <p:txBody>
          <a:bodyPr wrap="square" lIns="0" rIns="0" rtlCol="0">
            <a:spAutoFit/>
          </a:bodyPr>
          <a:lstStyle/>
          <a:p>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a:t>
            </a:r>
          </a:p>
          <a:p>
            <a:endParaRPr lang="en-US" sz="1200" dirty="0">
              <a:ea typeface="Roboto Condensed Light" panose="02000000000000000000" pitchFamily="2" charset="0"/>
              <a:cs typeface="Roboto Condensed Light" panose="02000000000000000000" pitchFamily="2" charset="0"/>
            </a:endParaRPr>
          </a:p>
        </p:txBody>
      </p:sp>
      <p:sp>
        <p:nvSpPr>
          <p:cNvPr id="4" name="TextBox 3">
            <a:extLst>
              <a:ext uri="{FF2B5EF4-FFF2-40B4-BE49-F238E27FC236}">
                <a16:creationId xmlns:a16="http://schemas.microsoft.com/office/drawing/2014/main" id="{021DE85D-DB43-5189-A730-55F07DAEF92E}"/>
              </a:ext>
            </a:extLst>
          </p:cNvPr>
          <p:cNvSpPr txBox="1"/>
          <p:nvPr/>
        </p:nvSpPr>
        <p:spPr>
          <a:xfrm>
            <a:off x="5565882" y="3780376"/>
            <a:ext cx="5285015" cy="1200329"/>
          </a:xfrm>
          <a:prstGeom prst="rect">
            <a:avLst/>
          </a:prstGeom>
          <a:noFill/>
        </p:spPr>
        <p:txBody>
          <a:bodyPr wrap="square" lIns="0" rIns="0" rtlCol="0">
            <a:spAutoFit/>
          </a:bodyPr>
          <a:lstStyle/>
          <a:p>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a:t>
            </a:r>
          </a:p>
          <a:p>
            <a:endParaRPr lang="en-US" sz="1200" dirty="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40045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41E3F1-B7A9-83E6-1569-3C2E2C5D14B6}"/>
              </a:ext>
            </a:extLst>
          </p:cNvPr>
          <p:cNvGrpSpPr/>
          <p:nvPr/>
        </p:nvGrpSpPr>
        <p:grpSpPr>
          <a:xfrm>
            <a:off x="5508988" y="1291250"/>
            <a:ext cx="5446027" cy="950862"/>
            <a:chOff x="5292036" y="974450"/>
            <a:chExt cx="5446027" cy="950862"/>
          </a:xfrm>
        </p:grpSpPr>
        <p:sp>
          <p:nvSpPr>
            <p:cNvPr id="10" name="TextBox 9">
              <a:extLst>
                <a:ext uri="{FF2B5EF4-FFF2-40B4-BE49-F238E27FC236}">
                  <a16:creationId xmlns:a16="http://schemas.microsoft.com/office/drawing/2014/main" id="{E03A9152-69B0-736A-2CFE-04A297940E6A}"/>
                </a:ext>
              </a:extLst>
            </p:cNvPr>
            <p:cNvSpPr txBox="1"/>
            <p:nvPr/>
          </p:nvSpPr>
          <p:spPr>
            <a:xfrm>
              <a:off x="6230371" y="1052382"/>
              <a:ext cx="4507692" cy="400110"/>
            </a:xfrm>
            <a:prstGeom prst="rect">
              <a:avLst/>
            </a:prstGeom>
            <a:noFill/>
          </p:spPr>
          <p:txBody>
            <a:bodyPr wrap="square" lIns="108000" rIns="108000" rtlCol="0">
              <a:spAutoFit/>
            </a:bodyPr>
            <a:lstStyle/>
            <a:p>
              <a:r>
                <a:rPr lang="en-US" altLang="ko-KR" sz="2000" b="1" dirty="0">
                  <a:cs typeface="Arial" pitchFamily="34" charset="0"/>
                </a:rPr>
                <a:t>LOREM IPSUM DOLOR SIT AMET</a:t>
              </a:r>
              <a:endParaRPr lang="ko-KR" altLang="en-US" sz="2000" b="1" dirty="0">
                <a:cs typeface="Arial" pitchFamily="34" charset="0"/>
              </a:endParaRPr>
            </a:p>
          </p:txBody>
        </p:sp>
        <p:sp>
          <p:nvSpPr>
            <p:cNvPr id="8" name="TextBox 7">
              <a:extLst>
                <a:ext uri="{FF2B5EF4-FFF2-40B4-BE49-F238E27FC236}">
                  <a16:creationId xmlns:a16="http://schemas.microsoft.com/office/drawing/2014/main" id="{C25BDAC7-AF3F-67DF-4F18-78B7C660723C}"/>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01</a:t>
              </a:r>
              <a:endParaRPr lang="ko-KR" altLang="en-US" sz="3600" b="1" dirty="0">
                <a:cs typeface="Arial" pitchFamily="34" charset="0"/>
              </a:endParaRPr>
            </a:p>
          </p:txBody>
        </p:sp>
        <p:sp>
          <p:nvSpPr>
            <p:cNvPr id="26" name="TextBox 25">
              <a:extLst>
                <a:ext uri="{FF2B5EF4-FFF2-40B4-BE49-F238E27FC236}">
                  <a16:creationId xmlns:a16="http://schemas.microsoft.com/office/drawing/2014/main" id="{C31809C0-6D05-ED76-DC4F-D4987AA5246E}"/>
                </a:ext>
              </a:extLst>
            </p:cNvPr>
            <p:cNvSpPr txBox="1"/>
            <p:nvPr/>
          </p:nvSpPr>
          <p:spPr>
            <a:xfrm>
              <a:off x="6376998" y="1463647"/>
              <a:ext cx="4034202" cy="461665"/>
            </a:xfrm>
            <a:prstGeom prst="rect">
              <a:avLst/>
            </a:prstGeom>
            <a:noFill/>
          </p:spPr>
          <p:txBody>
            <a:bodyPr wrap="square" lIns="0" rIns="0" rtlCol="0">
              <a:spAutoFit/>
            </a:bodyPr>
            <a:lstStyle/>
            <a:p>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grpSp>
        <p:nvGrpSpPr>
          <p:cNvPr id="28" name="Group 27">
            <a:extLst>
              <a:ext uri="{FF2B5EF4-FFF2-40B4-BE49-F238E27FC236}">
                <a16:creationId xmlns:a16="http://schemas.microsoft.com/office/drawing/2014/main" id="{DC77C103-7409-67E1-0766-F8506271AB2A}"/>
              </a:ext>
            </a:extLst>
          </p:cNvPr>
          <p:cNvGrpSpPr/>
          <p:nvPr/>
        </p:nvGrpSpPr>
        <p:grpSpPr>
          <a:xfrm>
            <a:off x="5508988" y="2541601"/>
            <a:ext cx="5446027" cy="950862"/>
            <a:chOff x="5292036" y="974450"/>
            <a:chExt cx="5446027" cy="950862"/>
          </a:xfrm>
        </p:grpSpPr>
        <p:sp>
          <p:nvSpPr>
            <p:cNvPr id="29" name="TextBox 28">
              <a:extLst>
                <a:ext uri="{FF2B5EF4-FFF2-40B4-BE49-F238E27FC236}">
                  <a16:creationId xmlns:a16="http://schemas.microsoft.com/office/drawing/2014/main" id="{B6E4D0E0-0363-7D00-9476-926580CC8B81}"/>
                </a:ext>
              </a:extLst>
            </p:cNvPr>
            <p:cNvSpPr txBox="1"/>
            <p:nvPr/>
          </p:nvSpPr>
          <p:spPr>
            <a:xfrm>
              <a:off x="6230371" y="1052382"/>
              <a:ext cx="4507692" cy="400110"/>
            </a:xfrm>
            <a:prstGeom prst="rect">
              <a:avLst/>
            </a:prstGeom>
            <a:noFill/>
          </p:spPr>
          <p:txBody>
            <a:bodyPr wrap="square" lIns="108000" rIns="108000" rtlCol="0">
              <a:spAutoFit/>
            </a:bodyPr>
            <a:lstStyle/>
            <a:p>
              <a:r>
                <a:rPr lang="en-US" altLang="ko-KR" sz="2000" b="1" dirty="0">
                  <a:cs typeface="Arial" pitchFamily="34" charset="0"/>
                </a:rPr>
                <a:t>LOREM IPSUM DOLOR SIT AMET</a:t>
              </a:r>
              <a:endParaRPr lang="ko-KR" altLang="en-US" sz="2000" b="1" dirty="0">
                <a:cs typeface="Arial" pitchFamily="34" charset="0"/>
              </a:endParaRPr>
            </a:p>
          </p:txBody>
        </p:sp>
        <p:sp>
          <p:nvSpPr>
            <p:cNvPr id="30" name="TextBox 29">
              <a:extLst>
                <a:ext uri="{FF2B5EF4-FFF2-40B4-BE49-F238E27FC236}">
                  <a16:creationId xmlns:a16="http://schemas.microsoft.com/office/drawing/2014/main" id="{1533923C-0FE2-D0D7-D3D2-546A2398E56F}"/>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02</a:t>
              </a:r>
              <a:endParaRPr lang="ko-KR" altLang="en-US" sz="3600" b="1" dirty="0">
                <a:cs typeface="Arial" pitchFamily="34" charset="0"/>
              </a:endParaRPr>
            </a:p>
          </p:txBody>
        </p:sp>
        <p:sp>
          <p:nvSpPr>
            <p:cNvPr id="31" name="TextBox 30">
              <a:extLst>
                <a:ext uri="{FF2B5EF4-FFF2-40B4-BE49-F238E27FC236}">
                  <a16:creationId xmlns:a16="http://schemas.microsoft.com/office/drawing/2014/main" id="{1C2C1570-D2D8-C82B-F7F9-30539E3C183D}"/>
                </a:ext>
              </a:extLst>
            </p:cNvPr>
            <p:cNvSpPr txBox="1"/>
            <p:nvPr/>
          </p:nvSpPr>
          <p:spPr>
            <a:xfrm>
              <a:off x="6376998" y="1463647"/>
              <a:ext cx="4034202" cy="461665"/>
            </a:xfrm>
            <a:prstGeom prst="rect">
              <a:avLst/>
            </a:prstGeom>
            <a:noFill/>
          </p:spPr>
          <p:txBody>
            <a:bodyPr wrap="square" lIns="0" rIns="0" rtlCol="0">
              <a:spAutoFit/>
            </a:bodyPr>
            <a:lstStyle/>
            <a:p>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grpSp>
        <p:nvGrpSpPr>
          <p:cNvPr id="32" name="Group 31">
            <a:extLst>
              <a:ext uri="{FF2B5EF4-FFF2-40B4-BE49-F238E27FC236}">
                <a16:creationId xmlns:a16="http://schemas.microsoft.com/office/drawing/2014/main" id="{BD13128B-02AE-1322-E7B7-712C1EDD1CAD}"/>
              </a:ext>
            </a:extLst>
          </p:cNvPr>
          <p:cNvGrpSpPr/>
          <p:nvPr/>
        </p:nvGrpSpPr>
        <p:grpSpPr>
          <a:xfrm>
            <a:off x="5508988" y="3793220"/>
            <a:ext cx="5446027" cy="950862"/>
            <a:chOff x="5292036" y="974450"/>
            <a:chExt cx="5446027" cy="950862"/>
          </a:xfrm>
        </p:grpSpPr>
        <p:sp>
          <p:nvSpPr>
            <p:cNvPr id="33" name="TextBox 32">
              <a:extLst>
                <a:ext uri="{FF2B5EF4-FFF2-40B4-BE49-F238E27FC236}">
                  <a16:creationId xmlns:a16="http://schemas.microsoft.com/office/drawing/2014/main" id="{9E4484E9-F589-F0D0-E711-BD1AD2477BB3}"/>
                </a:ext>
              </a:extLst>
            </p:cNvPr>
            <p:cNvSpPr txBox="1"/>
            <p:nvPr/>
          </p:nvSpPr>
          <p:spPr>
            <a:xfrm>
              <a:off x="6230371" y="1052382"/>
              <a:ext cx="4507692" cy="400110"/>
            </a:xfrm>
            <a:prstGeom prst="rect">
              <a:avLst/>
            </a:prstGeom>
            <a:noFill/>
          </p:spPr>
          <p:txBody>
            <a:bodyPr wrap="square" lIns="108000" rIns="108000" rtlCol="0">
              <a:spAutoFit/>
            </a:bodyPr>
            <a:lstStyle/>
            <a:p>
              <a:r>
                <a:rPr lang="en-US" altLang="ko-KR" sz="2000" b="1" dirty="0">
                  <a:cs typeface="Arial" pitchFamily="34" charset="0"/>
                </a:rPr>
                <a:t>LOREM IPSUM DOLOR SIT AMET</a:t>
              </a:r>
              <a:endParaRPr lang="ko-KR" altLang="en-US" sz="2000" b="1" dirty="0">
                <a:cs typeface="Arial" pitchFamily="34" charset="0"/>
              </a:endParaRPr>
            </a:p>
          </p:txBody>
        </p:sp>
        <p:sp>
          <p:nvSpPr>
            <p:cNvPr id="34" name="TextBox 33">
              <a:extLst>
                <a:ext uri="{FF2B5EF4-FFF2-40B4-BE49-F238E27FC236}">
                  <a16:creationId xmlns:a16="http://schemas.microsoft.com/office/drawing/2014/main" id="{F08DE2FE-EE81-76C5-D3F5-E4AFA05286F0}"/>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03</a:t>
              </a:r>
              <a:endParaRPr lang="ko-KR" altLang="en-US" sz="3600" b="1" dirty="0">
                <a:cs typeface="Arial" pitchFamily="34" charset="0"/>
              </a:endParaRPr>
            </a:p>
          </p:txBody>
        </p:sp>
        <p:sp>
          <p:nvSpPr>
            <p:cNvPr id="35" name="TextBox 34">
              <a:extLst>
                <a:ext uri="{FF2B5EF4-FFF2-40B4-BE49-F238E27FC236}">
                  <a16:creationId xmlns:a16="http://schemas.microsoft.com/office/drawing/2014/main" id="{FAC56086-9D46-59D8-1D8C-3259259FBACD}"/>
                </a:ext>
              </a:extLst>
            </p:cNvPr>
            <p:cNvSpPr txBox="1"/>
            <p:nvPr/>
          </p:nvSpPr>
          <p:spPr>
            <a:xfrm>
              <a:off x="6376998" y="1463647"/>
              <a:ext cx="4034202" cy="461665"/>
            </a:xfrm>
            <a:prstGeom prst="rect">
              <a:avLst/>
            </a:prstGeom>
            <a:noFill/>
          </p:spPr>
          <p:txBody>
            <a:bodyPr wrap="square" lIns="0" rIns="0" rtlCol="0">
              <a:spAutoFit/>
            </a:bodyPr>
            <a:lstStyle/>
            <a:p>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grpSp>
        <p:nvGrpSpPr>
          <p:cNvPr id="36" name="Group 35">
            <a:extLst>
              <a:ext uri="{FF2B5EF4-FFF2-40B4-BE49-F238E27FC236}">
                <a16:creationId xmlns:a16="http://schemas.microsoft.com/office/drawing/2014/main" id="{E9613243-C4DA-5CC5-7318-211CCB5D3BA1}"/>
              </a:ext>
            </a:extLst>
          </p:cNvPr>
          <p:cNvGrpSpPr/>
          <p:nvPr/>
        </p:nvGrpSpPr>
        <p:grpSpPr>
          <a:xfrm>
            <a:off x="5508988" y="5047070"/>
            <a:ext cx="5446027" cy="950862"/>
            <a:chOff x="5292036" y="974450"/>
            <a:chExt cx="5446027" cy="950862"/>
          </a:xfrm>
        </p:grpSpPr>
        <p:sp>
          <p:nvSpPr>
            <p:cNvPr id="37" name="TextBox 36">
              <a:extLst>
                <a:ext uri="{FF2B5EF4-FFF2-40B4-BE49-F238E27FC236}">
                  <a16:creationId xmlns:a16="http://schemas.microsoft.com/office/drawing/2014/main" id="{A6B8D799-B9DD-C367-C39E-7D4C8AA8760C}"/>
                </a:ext>
              </a:extLst>
            </p:cNvPr>
            <p:cNvSpPr txBox="1"/>
            <p:nvPr/>
          </p:nvSpPr>
          <p:spPr>
            <a:xfrm>
              <a:off x="6230371" y="1052382"/>
              <a:ext cx="4507692" cy="400110"/>
            </a:xfrm>
            <a:prstGeom prst="rect">
              <a:avLst/>
            </a:prstGeom>
            <a:noFill/>
          </p:spPr>
          <p:txBody>
            <a:bodyPr wrap="square" lIns="108000" rIns="108000" rtlCol="0">
              <a:spAutoFit/>
            </a:bodyPr>
            <a:lstStyle/>
            <a:p>
              <a:r>
                <a:rPr lang="en-US" altLang="ko-KR" sz="2000" b="1" dirty="0">
                  <a:cs typeface="Arial" pitchFamily="34" charset="0"/>
                </a:rPr>
                <a:t>LOREM IPSUM DOLOR SIT AMET</a:t>
              </a:r>
              <a:endParaRPr lang="ko-KR" altLang="en-US" sz="2000" b="1" dirty="0">
                <a:cs typeface="Arial" pitchFamily="34" charset="0"/>
              </a:endParaRPr>
            </a:p>
          </p:txBody>
        </p:sp>
        <p:sp>
          <p:nvSpPr>
            <p:cNvPr id="38" name="TextBox 37">
              <a:extLst>
                <a:ext uri="{FF2B5EF4-FFF2-40B4-BE49-F238E27FC236}">
                  <a16:creationId xmlns:a16="http://schemas.microsoft.com/office/drawing/2014/main" id="{0B653FF4-B6FB-AB93-3922-3E2C06C965CE}"/>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04</a:t>
              </a:r>
              <a:endParaRPr lang="ko-KR" altLang="en-US" sz="3600" b="1" dirty="0">
                <a:cs typeface="Arial" pitchFamily="34" charset="0"/>
              </a:endParaRPr>
            </a:p>
          </p:txBody>
        </p:sp>
        <p:sp>
          <p:nvSpPr>
            <p:cNvPr id="39" name="TextBox 38">
              <a:extLst>
                <a:ext uri="{FF2B5EF4-FFF2-40B4-BE49-F238E27FC236}">
                  <a16:creationId xmlns:a16="http://schemas.microsoft.com/office/drawing/2014/main" id="{445F0EFD-EB50-E7D7-6859-19A8BA3BD815}"/>
                </a:ext>
              </a:extLst>
            </p:cNvPr>
            <p:cNvSpPr txBox="1"/>
            <p:nvPr/>
          </p:nvSpPr>
          <p:spPr>
            <a:xfrm>
              <a:off x="6376998" y="1463647"/>
              <a:ext cx="4034202" cy="461665"/>
            </a:xfrm>
            <a:prstGeom prst="rect">
              <a:avLst/>
            </a:prstGeom>
            <a:noFill/>
          </p:spPr>
          <p:txBody>
            <a:bodyPr wrap="square" lIns="0" rIns="0" rtlCol="0">
              <a:spAutoFit/>
            </a:bodyPr>
            <a:lstStyle/>
            <a:p>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pic>
        <p:nvPicPr>
          <p:cNvPr id="4" name="Picture 3">
            <a:extLst>
              <a:ext uri="{FF2B5EF4-FFF2-40B4-BE49-F238E27FC236}">
                <a16:creationId xmlns:a16="http://schemas.microsoft.com/office/drawing/2014/main" id="{1A63027A-A8CD-9E48-8312-06F52A14B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269933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38FE03-F587-56A4-3E9C-C03D88FB5102}"/>
              </a:ext>
            </a:extLst>
          </p:cNvPr>
          <p:cNvSpPr txBox="1"/>
          <p:nvPr/>
        </p:nvSpPr>
        <p:spPr>
          <a:xfrm>
            <a:off x="5541601" y="2793004"/>
            <a:ext cx="4070400"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7" name="TextBox 6">
            <a:extLst>
              <a:ext uri="{FF2B5EF4-FFF2-40B4-BE49-F238E27FC236}">
                <a16:creationId xmlns:a16="http://schemas.microsoft.com/office/drawing/2014/main" id="{364EF134-09E3-65F6-EA79-D2D2387270AF}"/>
              </a:ext>
            </a:extLst>
          </p:cNvPr>
          <p:cNvSpPr txBox="1"/>
          <p:nvPr/>
        </p:nvSpPr>
        <p:spPr>
          <a:xfrm>
            <a:off x="5194654" y="2372452"/>
            <a:ext cx="2557175" cy="307777"/>
          </a:xfrm>
          <a:prstGeom prst="rect">
            <a:avLst/>
          </a:prstGeom>
          <a:noFill/>
        </p:spPr>
        <p:txBody>
          <a:bodyPr wrap="none" rtlCol="0">
            <a:spAutoFit/>
          </a:bodyPr>
          <a:lstStyle/>
          <a:p>
            <a:r>
              <a:rPr lang="en-US" sz="1400" dirty="0"/>
              <a:t>LORUM IPSUM DOLOR SIT AMET</a:t>
            </a:r>
          </a:p>
        </p:txBody>
      </p:sp>
      <p:grpSp>
        <p:nvGrpSpPr>
          <p:cNvPr id="8" name="Group 7">
            <a:extLst>
              <a:ext uri="{FF2B5EF4-FFF2-40B4-BE49-F238E27FC236}">
                <a16:creationId xmlns:a16="http://schemas.microsoft.com/office/drawing/2014/main" id="{11DA01E1-3CA1-E6FA-4374-1361D132590B}"/>
              </a:ext>
            </a:extLst>
          </p:cNvPr>
          <p:cNvGrpSpPr/>
          <p:nvPr/>
        </p:nvGrpSpPr>
        <p:grpSpPr>
          <a:xfrm>
            <a:off x="5246343" y="2822542"/>
            <a:ext cx="207464" cy="206152"/>
            <a:chOff x="2411760" y="3708613"/>
            <a:chExt cx="206152" cy="206152"/>
          </a:xfrm>
        </p:grpSpPr>
        <p:sp>
          <p:nvSpPr>
            <p:cNvPr id="9" name="Oval 8">
              <a:extLst>
                <a:ext uri="{FF2B5EF4-FFF2-40B4-BE49-F238E27FC236}">
                  <a16:creationId xmlns:a16="http://schemas.microsoft.com/office/drawing/2014/main" id="{6D0389F0-8C27-9A2D-D4EC-18ABA90060B9}"/>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sp>
          <p:nvSpPr>
            <p:cNvPr id="10" name="Chevron 91">
              <a:extLst>
                <a:ext uri="{FF2B5EF4-FFF2-40B4-BE49-F238E27FC236}">
                  <a16:creationId xmlns:a16="http://schemas.microsoft.com/office/drawing/2014/main" id="{BF5E7753-A127-6440-C3C1-00554A6DEC53}"/>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grpSp>
      <p:sp>
        <p:nvSpPr>
          <p:cNvPr id="11" name="TextBox 10">
            <a:extLst>
              <a:ext uri="{FF2B5EF4-FFF2-40B4-BE49-F238E27FC236}">
                <a16:creationId xmlns:a16="http://schemas.microsoft.com/office/drawing/2014/main" id="{2C3E5802-6A69-1F89-F45F-B1FE0EAD762B}"/>
              </a:ext>
            </a:extLst>
          </p:cNvPr>
          <p:cNvSpPr txBox="1"/>
          <p:nvPr/>
        </p:nvSpPr>
        <p:spPr>
          <a:xfrm>
            <a:off x="5541600" y="3213556"/>
            <a:ext cx="4070400"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grpSp>
        <p:nvGrpSpPr>
          <p:cNvPr id="12" name="Group 11">
            <a:extLst>
              <a:ext uri="{FF2B5EF4-FFF2-40B4-BE49-F238E27FC236}">
                <a16:creationId xmlns:a16="http://schemas.microsoft.com/office/drawing/2014/main" id="{C21EBC66-4420-B6B3-C526-004CF8BECB8D}"/>
              </a:ext>
            </a:extLst>
          </p:cNvPr>
          <p:cNvGrpSpPr/>
          <p:nvPr/>
        </p:nvGrpSpPr>
        <p:grpSpPr>
          <a:xfrm>
            <a:off x="5246343" y="3236500"/>
            <a:ext cx="207464" cy="206152"/>
            <a:chOff x="2411760" y="3708613"/>
            <a:chExt cx="206152" cy="206152"/>
          </a:xfrm>
        </p:grpSpPr>
        <p:sp>
          <p:nvSpPr>
            <p:cNvPr id="13" name="Oval 12">
              <a:extLst>
                <a:ext uri="{FF2B5EF4-FFF2-40B4-BE49-F238E27FC236}">
                  <a16:creationId xmlns:a16="http://schemas.microsoft.com/office/drawing/2014/main" id="{E547EECE-0518-E03F-DEA0-9E8AC17B448C}"/>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sp>
          <p:nvSpPr>
            <p:cNvPr id="14" name="Chevron 91">
              <a:extLst>
                <a:ext uri="{FF2B5EF4-FFF2-40B4-BE49-F238E27FC236}">
                  <a16:creationId xmlns:a16="http://schemas.microsoft.com/office/drawing/2014/main" id="{7AA8224C-234B-37B6-1235-AD91B6BC94AF}"/>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itchFamily="34" charset="0"/>
                <a:cs typeface="Arial" pitchFamily="34" charset="0"/>
              </a:endParaRPr>
            </a:p>
          </p:txBody>
        </p:sp>
      </p:grpSp>
      <p:sp>
        <p:nvSpPr>
          <p:cNvPr id="16" name="Title 1">
            <a:extLst>
              <a:ext uri="{FF2B5EF4-FFF2-40B4-BE49-F238E27FC236}">
                <a16:creationId xmlns:a16="http://schemas.microsoft.com/office/drawing/2014/main" id="{73E15C23-C01E-33BA-2322-FDDAFEC095EF}"/>
              </a:ext>
            </a:extLst>
          </p:cNvPr>
          <p:cNvSpPr>
            <a:spLocks noGrp="1"/>
          </p:cNvSpPr>
          <p:nvPr>
            <p:ph type="title"/>
          </p:nvPr>
        </p:nvSpPr>
        <p:spPr>
          <a:xfrm>
            <a:off x="5246343" y="970367"/>
            <a:ext cx="6367257" cy="1289310"/>
          </a:xfrm>
        </p:spPr>
        <p:txBody>
          <a:bodyPr anchor="t"/>
          <a:lstStyle/>
          <a:p>
            <a:endParaRPr lang="en-US" dirty="0"/>
          </a:p>
        </p:txBody>
      </p:sp>
      <p:sp>
        <p:nvSpPr>
          <p:cNvPr id="17" name="TextBox 16">
            <a:extLst>
              <a:ext uri="{FF2B5EF4-FFF2-40B4-BE49-F238E27FC236}">
                <a16:creationId xmlns:a16="http://schemas.microsoft.com/office/drawing/2014/main" id="{E764D312-BA61-7004-4941-294155A93650}"/>
              </a:ext>
            </a:extLst>
          </p:cNvPr>
          <p:cNvSpPr txBox="1"/>
          <p:nvPr/>
        </p:nvSpPr>
        <p:spPr>
          <a:xfrm>
            <a:off x="5194654" y="4865624"/>
            <a:ext cx="2557175" cy="307777"/>
          </a:xfrm>
          <a:prstGeom prst="rect">
            <a:avLst/>
          </a:prstGeom>
          <a:noFill/>
        </p:spPr>
        <p:txBody>
          <a:bodyPr wrap="none" rtlCol="0">
            <a:spAutoFit/>
          </a:bodyPr>
          <a:lstStyle/>
          <a:p>
            <a:r>
              <a:rPr lang="en-US" sz="1400" dirty="0"/>
              <a:t>LORUM IPSUM DOLOR SIT AMET</a:t>
            </a:r>
          </a:p>
        </p:txBody>
      </p:sp>
      <p:sp>
        <p:nvSpPr>
          <p:cNvPr id="18" name="TextBox 17">
            <a:extLst>
              <a:ext uri="{FF2B5EF4-FFF2-40B4-BE49-F238E27FC236}">
                <a16:creationId xmlns:a16="http://schemas.microsoft.com/office/drawing/2014/main" id="{91BEC657-7D52-A24D-70B5-91DE719E47A0}"/>
              </a:ext>
            </a:extLst>
          </p:cNvPr>
          <p:cNvSpPr txBox="1"/>
          <p:nvPr/>
        </p:nvSpPr>
        <p:spPr>
          <a:xfrm>
            <a:off x="5246343" y="5163277"/>
            <a:ext cx="2817657"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19" name="TextBox 18">
            <a:extLst>
              <a:ext uri="{FF2B5EF4-FFF2-40B4-BE49-F238E27FC236}">
                <a16:creationId xmlns:a16="http://schemas.microsoft.com/office/drawing/2014/main" id="{6C891B1F-14DE-B033-281C-A9926D2E451A}"/>
              </a:ext>
            </a:extLst>
          </p:cNvPr>
          <p:cNvSpPr txBox="1"/>
          <p:nvPr/>
        </p:nvSpPr>
        <p:spPr>
          <a:xfrm>
            <a:off x="8428654" y="4845168"/>
            <a:ext cx="2557175" cy="307777"/>
          </a:xfrm>
          <a:prstGeom prst="rect">
            <a:avLst/>
          </a:prstGeom>
          <a:noFill/>
        </p:spPr>
        <p:txBody>
          <a:bodyPr wrap="none" rtlCol="0">
            <a:spAutoFit/>
          </a:bodyPr>
          <a:lstStyle/>
          <a:p>
            <a:r>
              <a:rPr lang="en-US" sz="1400" dirty="0"/>
              <a:t>LORUM IPSUM DOLOR SIT AMET</a:t>
            </a:r>
          </a:p>
        </p:txBody>
      </p:sp>
      <p:sp>
        <p:nvSpPr>
          <p:cNvPr id="20" name="TextBox 19">
            <a:extLst>
              <a:ext uri="{FF2B5EF4-FFF2-40B4-BE49-F238E27FC236}">
                <a16:creationId xmlns:a16="http://schemas.microsoft.com/office/drawing/2014/main" id="{1F745BD8-809A-F046-3B9C-BB696FF9653A}"/>
              </a:ext>
            </a:extLst>
          </p:cNvPr>
          <p:cNvSpPr txBox="1"/>
          <p:nvPr/>
        </p:nvSpPr>
        <p:spPr>
          <a:xfrm>
            <a:off x="8480343" y="5142821"/>
            <a:ext cx="2817657" cy="430887"/>
          </a:xfrm>
          <a:prstGeom prst="rect">
            <a:avLst/>
          </a:prstGeom>
          <a:noFill/>
        </p:spPr>
        <p:txBody>
          <a:bodyPr wrap="square" lIns="0" rIns="0" rtlCol="0">
            <a:spAutoFit/>
          </a:bodyPr>
          <a:lstStyle/>
          <a:p>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pic>
        <p:nvPicPr>
          <p:cNvPr id="2" name="Picture 1">
            <a:extLst>
              <a:ext uri="{FF2B5EF4-FFF2-40B4-BE49-F238E27FC236}">
                <a16:creationId xmlns:a16="http://schemas.microsoft.com/office/drawing/2014/main" id="{94CEB01F-0B0D-313F-7196-7E06D006F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3" name="TextBox 2">
            <a:extLst>
              <a:ext uri="{FF2B5EF4-FFF2-40B4-BE49-F238E27FC236}">
                <a16:creationId xmlns:a16="http://schemas.microsoft.com/office/drawing/2014/main" id="{451C3C9A-DEF7-02B3-385A-6B926524EC2D}"/>
              </a:ext>
            </a:extLst>
          </p:cNvPr>
          <p:cNvSpPr txBox="1"/>
          <p:nvPr/>
        </p:nvSpPr>
        <p:spPr>
          <a:xfrm>
            <a:off x="5265407" y="3732018"/>
            <a:ext cx="6032593" cy="1015663"/>
          </a:xfrm>
          <a:prstGeom prst="rect">
            <a:avLst/>
          </a:prstGeom>
          <a:noFill/>
        </p:spPr>
        <p:txBody>
          <a:bodyPr wrap="square" lIns="0" rIns="0" rtlCol="0">
            <a:spAutoFit/>
          </a:bodyPr>
          <a:lstStyle/>
          <a:p>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a:t>
            </a:r>
          </a:p>
          <a:p>
            <a:endParaRPr lang="en-US" sz="1200" dirty="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58784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BB2455D-AE75-EA38-5C56-F23CA53C44C4}"/>
              </a:ext>
            </a:extLst>
          </p:cNvPr>
          <p:cNvSpPr txBox="1"/>
          <p:nvPr/>
        </p:nvSpPr>
        <p:spPr>
          <a:xfrm>
            <a:off x="2020612" y="3374939"/>
            <a:ext cx="8043862" cy="1272143"/>
          </a:xfrm>
          <a:prstGeom prst="rect">
            <a:avLst/>
          </a:prstGeom>
          <a:noFill/>
        </p:spPr>
        <p:txBody>
          <a:bodyPr wrap="square" anchor="ctr">
            <a:spAutoFit/>
          </a:bodyPr>
          <a:lstStyle/>
          <a:p>
            <a:pPr algn="ctr" eaLnBrk="1" fontAlgn="auto" hangingPunct="1">
              <a:spcBef>
                <a:spcPts val="800"/>
              </a:spcBef>
              <a:spcAft>
                <a:spcPts val="0"/>
              </a:spcAft>
              <a:defRPr/>
            </a:pPr>
            <a:r>
              <a:rPr lang="en-MY" sz="1400" dirty="0">
                <a:solidFill>
                  <a:schemeClr val="bg1"/>
                </a:solidFill>
                <a:latin typeface="+mj-lt"/>
                <a:cs typeface="Lato" panose="020F0502020204030203" pitchFamily="34" charset="0"/>
              </a:rPr>
              <a:t>Lorem ipsum dolor sit amet, consectetur adipiscing elit. Proin vitae elit convallis, porta orci nec, pretium lorem. Proin rutrum, odio vitae porttitor mollis, tellus diam egestas sem, at finibus mi leo in nulla. </a:t>
            </a:r>
          </a:p>
          <a:p>
            <a:pPr algn="ctr" eaLnBrk="1" fontAlgn="auto" hangingPunct="1">
              <a:spcBef>
                <a:spcPts val="800"/>
              </a:spcBef>
              <a:spcAft>
                <a:spcPts val="0"/>
              </a:spcAft>
              <a:defRPr/>
            </a:pPr>
            <a:r>
              <a:rPr lang="en-MY" sz="1400" dirty="0">
                <a:solidFill>
                  <a:schemeClr val="bg1"/>
                </a:solidFill>
                <a:latin typeface="+mj-lt"/>
                <a:cs typeface="Lato" panose="020F0502020204030203" pitchFamily="34" charset="0"/>
              </a:rPr>
              <a:t>Fusce ut vehicula quam, nec suscipit velit. Proin a tempus turpis, sit amet aliquam nisl. Nullam consequat ac mauris at volutpat. Aenean aliquet risus quis varius cursus. Donec ipsum sem, gravida sed lectus et, scelerisque ornare leo. Morbi tincidunt lacus in lectus commodo vestibulum. </a:t>
            </a:r>
            <a:endParaRPr lang="ru-RU" sz="1400" b="1" dirty="0">
              <a:solidFill>
                <a:schemeClr val="bg1"/>
              </a:solidFill>
              <a:latin typeface="+mj-lt"/>
              <a:cs typeface="Lato" panose="020F0502020204030203" pitchFamily="34" charset="0"/>
            </a:endParaRPr>
          </a:p>
        </p:txBody>
      </p:sp>
      <p:sp>
        <p:nvSpPr>
          <p:cNvPr id="14" name="TextBox 13">
            <a:extLst>
              <a:ext uri="{FF2B5EF4-FFF2-40B4-BE49-F238E27FC236}">
                <a16:creationId xmlns:a16="http://schemas.microsoft.com/office/drawing/2014/main" id="{C43F20A1-47A2-D5E9-FB82-E28FCF3DF552}"/>
              </a:ext>
            </a:extLst>
          </p:cNvPr>
          <p:cNvSpPr txBox="1"/>
          <p:nvPr/>
        </p:nvSpPr>
        <p:spPr>
          <a:xfrm>
            <a:off x="991913" y="1879704"/>
            <a:ext cx="9915524" cy="854080"/>
          </a:xfrm>
          <a:prstGeom prst="rect">
            <a:avLst/>
          </a:prstGeom>
          <a:noFill/>
        </p:spPr>
        <p:txBody>
          <a:bodyPr wrap="square" anchor="ctr">
            <a:spAutoFit/>
          </a:bodyPr>
          <a:lstStyle/>
          <a:p>
            <a:pPr algn="ctr" eaLnBrk="1" fontAlgn="auto" hangingPunct="1">
              <a:lnSpc>
                <a:spcPct val="150000"/>
              </a:lnSpc>
              <a:spcBef>
                <a:spcPts val="800"/>
              </a:spcBef>
              <a:spcAft>
                <a:spcPts val="0"/>
              </a:spcAft>
              <a:defRPr/>
            </a:pPr>
            <a:r>
              <a:rPr lang="en-MY" sz="3600" dirty="0">
                <a:solidFill>
                  <a:schemeClr val="bg1"/>
                </a:solidFill>
                <a:latin typeface="+mj-lt"/>
                <a:cs typeface="Lato" panose="020F0502020204030203" pitchFamily="34" charset="0"/>
              </a:rPr>
              <a:t>Lorem ipsum dolor sit amet</a:t>
            </a:r>
            <a:endParaRPr lang="ru-RU" sz="3600" b="1" dirty="0">
              <a:solidFill>
                <a:schemeClr val="bg1"/>
              </a:solidFill>
              <a:latin typeface="+mj-lt"/>
              <a:cs typeface="Lato" panose="020F0502020204030203" pitchFamily="34" charset="0"/>
            </a:endParaRPr>
          </a:p>
        </p:txBody>
      </p:sp>
      <p:sp>
        <p:nvSpPr>
          <p:cNvPr id="15" name="TextBox 14">
            <a:extLst>
              <a:ext uri="{FF2B5EF4-FFF2-40B4-BE49-F238E27FC236}">
                <a16:creationId xmlns:a16="http://schemas.microsoft.com/office/drawing/2014/main" id="{23AE019B-A178-2FE5-A62B-F6BAC1E73D67}"/>
              </a:ext>
            </a:extLst>
          </p:cNvPr>
          <p:cNvSpPr txBox="1"/>
          <p:nvPr/>
        </p:nvSpPr>
        <p:spPr>
          <a:xfrm>
            <a:off x="1415360" y="2636776"/>
            <a:ext cx="793929" cy="1582549"/>
          </a:xfrm>
          <a:prstGeom prst="rect">
            <a:avLst/>
          </a:prstGeom>
          <a:noFill/>
        </p:spPr>
        <p:txBody>
          <a:bodyPr wrap="square" anchor="ctr">
            <a:spAutoFit/>
          </a:bodyPr>
          <a:lstStyle/>
          <a:p>
            <a:pPr algn="ctr" eaLnBrk="1" fontAlgn="auto" hangingPunct="1">
              <a:lnSpc>
                <a:spcPct val="150000"/>
              </a:lnSpc>
              <a:spcBef>
                <a:spcPts val="800"/>
              </a:spcBef>
              <a:spcAft>
                <a:spcPts val="0"/>
              </a:spcAft>
              <a:defRPr/>
            </a:pPr>
            <a:r>
              <a:rPr lang="en-MY" sz="7200" dirty="0">
                <a:solidFill>
                  <a:schemeClr val="bg1"/>
                </a:solidFill>
                <a:latin typeface="Antonio" panose="02000803000000000000" pitchFamily="2" charset="0"/>
                <a:ea typeface="Lato" panose="020F0502020204030203" pitchFamily="34" charset="0"/>
                <a:cs typeface="Lato" panose="020F0502020204030203" pitchFamily="34" charset="0"/>
              </a:rPr>
              <a:t>“</a:t>
            </a:r>
            <a:endParaRPr lang="ru-RU" sz="72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BC474A02-B74F-9F9F-D2AF-E3091E278524}"/>
              </a:ext>
            </a:extLst>
          </p:cNvPr>
          <p:cNvSpPr txBox="1"/>
          <p:nvPr/>
        </p:nvSpPr>
        <p:spPr>
          <a:xfrm rot="10800000">
            <a:off x="9875797" y="3705688"/>
            <a:ext cx="793929" cy="1582549"/>
          </a:xfrm>
          <a:prstGeom prst="rect">
            <a:avLst/>
          </a:prstGeom>
          <a:noFill/>
        </p:spPr>
        <p:txBody>
          <a:bodyPr wrap="square" anchor="ctr">
            <a:spAutoFit/>
          </a:bodyPr>
          <a:lstStyle/>
          <a:p>
            <a:pPr algn="ctr" eaLnBrk="1" fontAlgn="auto" hangingPunct="1">
              <a:lnSpc>
                <a:spcPct val="150000"/>
              </a:lnSpc>
              <a:spcBef>
                <a:spcPts val="800"/>
              </a:spcBef>
              <a:spcAft>
                <a:spcPts val="0"/>
              </a:spcAft>
              <a:defRPr/>
            </a:pPr>
            <a:r>
              <a:rPr lang="en-MY" sz="7200" dirty="0">
                <a:solidFill>
                  <a:schemeClr val="bg1"/>
                </a:solidFill>
                <a:latin typeface="Antonio" panose="02000803000000000000" pitchFamily="2" charset="0"/>
                <a:ea typeface="Lato" panose="020F0502020204030203" pitchFamily="34" charset="0"/>
                <a:cs typeface="Lato" panose="020F0502020204030203" pitchFamily="34" charset="0"/>
              </a:rPr>
              <a:t>“</a:t>
            </a:r>
            <a:endParaRPr lang="ru-RU" sz="72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F14A7D32-F2CA-B8B0-10CC-7CA4D5D5D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Tree>
    <p:extLst>
      <p:ext uri="{BB962C8B-B14F-4D97-AF65-F5344CB8AC3E}">
        <p14:creationId xmlns:p14="http://schemas.microsoft.com/office/powerpoint/2010/main" val="60818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E9633B-88F0-EC7E-1534-95B589494ED0}"/>
              </a:ext>
            </a:extLst>
          </p:cNvPr>
          <p:cNvSpPr txBox="1"/>
          <p:nvPr/>
        </p:nvSpPr>
        <p:spPr>
          <a:xfrm>
            <a:off x="692587" y="2284489"/>
            <a:ext cx="4285613" cy="43088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1600" b="1" dirty="0">
                <a:latin typeface="+mj-lt"/>
              </a:rPr>
              <a:t>Description</a:t>
            </a:r>
          </a:p>
        </p:txBody>
      </p:sp>
      <p:sp>
        <p:nvSpPr>
          <p:cNvPr id="9" name="Rectangle 8">
            <a:extLst>
              <a:ext uri="{FF2B5EF4-FFF2-40B4-BE49-F238E27FC236}">
                <a16:creationId xmlns:a16="http://schemas.microsoft.com/office/drawing/2014/main" id="{99AD5AAB-41B2-3ED7-001B-9C7A1A7707AF}"/>
              </a:ext>
            </a:extLst>
          </p:cNvPr>
          <p:cNvSpPr/>
          <p:nvPr/>
        </p:nvSpPr>
        <p:spPr>
          <a:xfrm>
            <a:off x="673386" y="2769823"/>
            <a:ext cx="3336160" cy="1107996"/>
          </a:xfrm>
          <a:prstGeom prst="rect">
            <a:avLst/>
          </a:prstGeom>
        </p:spPr>
        <p:txBody>
          <a:bodyPr wrap="square">
            <a:spAutoFit/>
          </a:bodyPr>
          <a:lstStyle/>
          <a:p>
            <a:pPr algn="just"/>
            <a:r>
              <a:rPr lang="en-US" sz="1100" dirty="0">
                <a:solidFill>
                  <a:schemeClr val="tx1">
                    <a:lumMod val="65000"/>
                    <a:lumOff val="35000"/>
                  </a:schemeClr>
                </a:solidFill>
              </a:rPr>
              <a:t>In </a:t>
            </a:r>
            <a:r>
              <a:rPr lang="en-US" sz="1100" dirty="0" err="1">
                <a:solidFill>
                  <a:schemeClr val="tx1">
                    <a:lumMod val="65000"/>
                    <a:lumOff val="35000"/>
                  </a:schemeClr>
                </a:solidFill>
              </a:rPr>
              <a:t>enim</a:t>
            </a:r>
            <a:r>
              <a:rPr lang="en-US" sz="1100" dirty="0">
                <a:solidFill>
                  <a:schemeClr val="tx1">
                    <a:lumMod val="65000"/>
                    <a:lumOff val="35000"/>
                  </a:schemeClr>
                </a:solidFill>
              </a:rPr>
              <a:t> a </a:t>
            </a:r>
            <a:r>
              <a:rPr lang="en-US" sz="1100" dirty="0" err="1">
                <a:solidFill>
                  <a:schemeClr val="tx1">
                    <a:lumMod val="65000"/>
                    <a:lumOff val="35000"/>
                  </a:schemeClr>
                </a:solidFill>
              </a:rPr>
              <a:t>arcu</a:t>
            </a:r>
            <a:r>
              <a:rPr lang="en-US" sz="1100" dirty="0">
                <a:solidFill>
                  <a:schemeClr val="tx1">
                    <a:lumMod val="65000"/>
                    <a:lumOff val="35000"/>
                  </a:schemeClr>
                </a:solidFill>
              </a:rPr>
              <a:t> </a:t>
            </a:r>
            <a:r>
              <a:rPr lang="en-US" sz="1100" dirty="0" err="1">
                <a:solidFill>
                  <a:schemeClr val="tx1">
                    <a:lumMod val="65000"/>
                    <a:lumOff val="35000"/>
                  </a:schemeClr>
                </a:solidFill>
              </a:rPr>
              <a:t>imperdiet</a:t>
            </a:r>
            <a:r>
              <a:rPr lang="en-US" sz="1100" dirty="0">
                <a:solidFill>
                  <a:schemeClr val="tx1">
                    <a:lumMod val="65000"/>
                    <a:lumOff val="35000"/>
                  </a:schemeClr>
                </a:solidFill>
              </a:rPr>
              <a:t> </a:t>
            </a:r>
            <a:r>
              <a:rPr lang="en-US" sz="1100" dirty="0" err="1">
                <a:solidFill>
                  <a:schemeClr val="tx1">
                    <a:lumMod val="65000"/>
                    <a:lumOff val="35000"/>
                  </a:schemeClr>
                </a:solidFill>
              </a:rPr>
              <a:t>malesuada</a:t>
            </a:r>
            <a:r>
              <a:rPr lang="en-US" sz="1100" dirty="0">
                <a:solidFill>
                  <a:schemeClr val="tx1">
                    <a:lumMod val="65000"/>
                    <a:lumOff val="35000"/>
                  </a:schemeClr>
                </a:solidFill>
              </a:rPr>
              <a:t>. </a:t>
            </a:r>
            <a:r>
              <a:rPr lang="en-US" sz="1100" dirty="0" err="1">
                <a:solidFill>
                  <a:schemeClr val="tx1">
                    <a:lumMod val="65000"/>
                    <a:lumOff val="35000"/>
                  </a:schemeClr>
                </a:solidFill>
              </a:rPr>
              <a:t>Fusce</a:t>
            </a:r>
            <a:r>
              <a:rPr lang="en-US" sz="1100" dirty="0">
                <a:solidFill>
                  <a:schemeClr val="tx1">
                    <a:lumMod val="65000"/>
                    <a:lumOff val="35000"/>
                  </a:schemeClr>
                </a:solidFill>
              </a:rPr>
              <a:t> </a:t>
            </a:r>
            <a:r>
              <a:rPr lang="en-US" sz="1100" dirty="0" err="1">
                <a:solidFill>
                  <a:schemeClr val="tx1">
                    <a:lumMod val="65000"/>
                    <a:lumOff val="35000"/>
                  </a:schemeClr>
                </a:solidFill>
              </a:rPr>
              <a:t>wisi</a:t>
            </a:r>
            <a:r>
              <a:rPr lang="en-US" sz="1100" dirty="0">
                <a:solidFill>
                  <a:schemeClr val="tx1">
                    <a:lumMod val="65000"/>
                    <a:lumOff val="35000"/>
                  </a:schemeClr>
                </a:solidFill>
              </a:rPr>
              <a:t>. </a:t>
            </a:r>
            <a:r>
              <a:rPr lang="en-US" sz="1100" dirty="0" err="1">
                <a:solidFill>
                  <a:schemeClr val="tx1">
                    <a:lumMod val="65000"/>
                    <a:lumOff val="35000"/>
                  </a:schemeClr>
                </a:solidFill>
              </a:rPr>
              <a:t>Nullam</a:t>
            </a:r>
            <a:r>
              <a:rPr lang="en-US" sz="1100" dirty="0">
                <a:solidFill>
                  <a:schemeClr val="tx1">
                    <a:lumMod val="65000"/>
                    <a:lumOff val="35000"/>
                  </a:schemeClr>
                </a:solidFill>
              </a:rPr>
              <a:t> at </a:t>
            </a:r>
            <a:r>
              <a:rPr lang="en-US" sz="1100" dirty="0" err="1">
                <a:solidFill>
                  <a:schemeClr val="tx1">
                    <a:lumMod val="65000"/>
                    <a:lumOff val="35000"/>
                  </a:schemeClr>
                </a:solidFill>
              </a:rPr>
              <a:t>arcu</a:t>
            </a:r>
            <a:r>
              <a:rPr lang="en-US" sz="1100" dirty="0">
                <a:solidFill>
                  <a:schemeClr val="tx1">
                    <a:lumMod val="65000"/>
                    <a:lumOff val="35000"/>
                  </a:schemeClr>
                </a:solidFill>
              </a:rPr>
              <a:t> a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sollicitudin</a:t>
            </a:r>
            <a:r>
              <a:rPr lang="en-US" sz="1100" dirty="0">
                <a:solidFill>
                  <a:schemeClr val="tx1">
                    <a:lumMod val="65000"/>
                    <a:lumOff val="35000"/>
                  </a:schemeClr>
                </a:solidFill>
              </a:rPr>
              <a:t> </a:t>
            </a:r>
            <a:r>
              <a:rPr lang="en-US" sz="1100" dirty="0" err="1">
                <a:solidFill>
                  <a:schemeClr val="tx1">
                    <a:lumMod val="65000"/>
                    <a:lumOff val="35000"/>
                  </a:schemeClr>
                </a:solidFill>
              </a:rPr>
              <a:t>euismod</a:t>
            </a:r>
            <a:r>
              <a:rPr lang="en-US" sz="1100" dirty="0">
                <a:solidFill>
                  <a:schemeClr val="tx1">
                    <a:lumMod val="65000"/>
                    <a:lumOff val="35000"/>
                  </a:schemeClr>
                </a:solidFill>
              </a:rPr>
              <a:t>. In convallis. </a:t>
            </a:r>
            <a:r>
              <a:rPr lang="en-US" sz="1100" dirty="0" err="1">
                <a:solidFill>
                  <a:schemeClr val="tx1">
                    <a:lumMod val="65000"/>
                    <a:lumOff val="35000"/>
                  </a:schemeClr>
                </a:solidFill>
              </a:rPr>
              <a:t>Nullam</a:t>
            </a:r>
            <a:r>
              <a:rPr lang="en-US" sz="1100" dirty="0">
                <a:solidFill>
                  <a:schemeClr val="tx1">
                    <a:lumMod val="65000"/>
                    <a:lumOff val="35000"/>
                  </a:schemeClr>
                </a:solidFill>
              </a:rPr>
              <a:t> </a:t>
            </a:r>
            <a:r>
              <a:rPr lang="en-US" sz="1100" dirty="0" err="1">
                <a:solidFill>
                  <a:schemeClr val="tx1">
                    <a:lumMod val="65000"/>
                    <a:lumOff val="35000"/>
                  </a:schemeClr>
                </a:solidFill>
              </a:rPr>
              <a:t>dapibus</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ipsum. </a:t>
            </a:r>
            <a:r>
              <a:rPr lang="en-US" sz="1100" dirty="0" err="1">
                <a:solidFill>
                  <a:schemeClr val="tx1">
                    <a:lumMod val="65000"/>
                    <a:lumOff val="35000"/>
                  </a:schemeClr>
                </a:solidFill>
              </a:rPr>
              <a:t>Aliquam</a:t>
            </a:r>
            <a:r>
              <a:rPr lang="en-US" sz="1100" dirty="0">
                <a:solidFill>
                  <a:schemeClr val="tx1">
                    <a:lumMod val="65000"/>
                    <a:lumOff val="35000"/>
                  </a:schemeClr>
                </a:solidFill>
              </a:rPr>
              <a:t> erat </a:t>
            </a:r>
            <a:r>
              <a:rPr lang="en-US" sz="1100" dirty="0" err="1">
                <a:solidFill>
                  <a:schemeClr val="tx1">
                    <a:lumMod val="65000"/>
                    <a:lumOff val="35000"/>
                  </a:schemeClr>
                </a:solidFill>
              </a:rPr>
              <a:t>volutpat</a:t>
            </a:r>
            <a:r>
              <a:rPr lang="en-US" sz="1100" dirty="0">
                <a:solidFill>
                  <a:schemeClr val="tx1">
                    <a:lumMod val="65000"/>
                    <a:lumOff val="35000"/>
                  </a:schemeClr>
                </a:solidFill>
              </a:rPr>
              <a:t>. </a:t>
            </a:r>
            <a:r>
              <a:rPr lang="en-US" sz="1100" dirty="0" err="1">
                <a:solidFill>
                  <a:schemeClr val="tx1">
                    <a:lumMod val="65000"/>
                    <a:lumOff val="35000"/>
                  </a:schemeClr>
                </a:solidFill>
              </a:rPr>
              <a:t>Excepteur</a:t>
            </a:r>
            <a:r>
              <a:rPr lang="en-US" sz="1100" dirty="0">
                <a:solidFill>
                  <a:schemeClr val="tx1">
                    <a:lumMod val="65000"/>
                    <a:lumOff val="35000"/>
                  </a:schemeClr>
                </a:solidFill>
              </a:rPr>
              <a:t> </a:t>
            </a:r>
            <a:r>
              <a:rPr lang="en-US" sz="1100" dirty="0" err="1">
                <a:solidFill>
                  <a:schemeClr val="tx1">
                    <a:lumMod val="65000"/>
                    <a:lumOff val="35000"/>
                  </a:schemeClr>
                </a:solidFill>
              </a:rPr>
              <a:t>sint</a:t>
            </a:r>
            <a:r>
              <a:rPr lang="en-US" sz="1100" dirty="0">
                <a:solidFill>
                  <a:schemeClr val="tx1">
                    <a:lumMod val="65000"/>
                    <a:lumOff val="35000"/>
                  </a:schemeClr>
                </a:solidFill>
              </a:rPr>
              <a:t> </a:t>
            </a:r>
            <a:r>
              <a:rPr lang="en-US" sz="1100" dirty="0" err="1">
                <a:solidFill>
                  <a:schemeClr val="tx1">
                    <a:lumMod val="65000"/>
                    <a:lumOff val="35000"/>
                  </a:schemeClr>
                </a:solidFill>
              </a:rPr>
              <a:t>occaecat</a:t>
            </a:r>
            <a:r>
              <a:rPr lang="en-US" sz="1100" dirty="0">
                <a:solidFill>
                  <a:schemeClr val="tx1">
                    <a:lumMod val="65000"/>
                    <a:lumOff val="35000"/>
                  </a:schemeClr>
                </a:solidFill>
              </a:rPr>
              <a:t> </a:t>
            </a:r>
            <a:r>
              <a:rPr lang="en-US" sz="1100" dirty="0" err="1">
                <a:solidFill>
                  <a:schemeClr val="tx1">
                    <a:lumMod val="65000"/>
                    <a:lumOff val="35000"/>
                  </a:schemeClr>
                </a:solidFill>
              </a:rPr>
              <a:t>cupidatat</a:t>
            </a:r>
            <a:r>
              <a:rPr lang="en-US" sz="1100" dirty="0">
                <a:solidFill>
                  <a:schemeClr val="tx1">
                    <a:lumMod val="65000"/>
                    <a:lumOff val="35000"/>
                  </a:schemeClr>
                </a:solidFill>
              </a:rPr>
              <a:t> non </a:t>
            </a:r>
            <a:r>
              <a:rPr lang="en-US" sz="1100" dirty="0" err="1">
                <a:solidFill>
                  <a:schemeClr val="tx1">
                    <a:lumMod val="65000"/>
                    <a:lumOff val="35000"/>
                  </a:schemeClr>
                </a:solidFill>
              </a:rPr>
              <a:t>proident</a:t>
            </a:r>
            <a:r>
              <a:rPr lang="en-US" sz="1100" dirty="0">
                <a:solidFill>
                  <a:schemeClr val="tx1">
                    <a:lumMod val="65000"/>
                    <a:lumOff val="35000"/>
                  </a:schemeClr>
                </a:solidFill>
              </a:rPr>
              <a:t>, </a:t>
            </a:r>
            <a:r>
              <a:rPr lang="en-US" sz="1100" dirty="0" err="1">
                <a:solidFill>
                  <a:schemeClr val="tx1">
                    <a:lumMod val="65000"/>
                    <a:lumOff val="35000"/>
                  </a:schemeClr>
                </a:solidFill>
              </a:rPr>
              <a:t>sunt</a:t>
            </a:r>
            <a:r>
              <a:rPr lang="en-US" sz="1100" dirty="0">
                <a:solidFill>
                  <a:schemeClr val="tx1">
                    <a:lumMod val="65000"/>
                    <a:lumOff val="35000"/>
                  </a:schemeClr>
                </a:solidFill>
              </a:rPr>
              <a:t> in culpa qui </a:t>
            </a:r>
            <a:r>
              <a:rPr lang="en-US" sz="1100" dirty="0" err="1">
                <a:solidFill>
                  <a:schemeClr val="tx1">
                    <a:lumMod val="65000"/>
                    <a:lumOff val="35000"/>
                  </a:schemeClr>
                </a:solidFill>
              </a:rPr>
              <a:t>officia</a:t>
            </a:r>
            <a:r>
              <a:rPr lang="en-US" sz="1100" dirty="0">
                <a:solidFill>
                  <a:schemeClr val="tx1">
                    <a:lumMod val="65000"/>
                    <a:lumOff val="35000"/>
                  </a:schemeClr>
                </a:solidFill>
              </a:rPr>
              <a:t> </a:t>
            </a:r>
            <a:r>
              <a:rPr lang="en-US" sz="1100" dirty="0" err="1">
                <a:solidFill>
                  <a:schemeClr val="tx1">
                    <a:lumMod val="65000"/>
                    <a:lumOff val="35000"/>
                  </a:schemeClr>
                </a:solidFill>
              </a:rPr>
              <a:t>deserunt</a:t>
            </a:r>
            <a:r>
              <a:rPr lang="en-US" sz="1100" dirty="0">
                <a:solidFill>
                  <a:schemeClr val="tx1">
                    <a:lumMod val="65000"/>
                    <a:lumOff val="35000"/>
                  </a:schemeClr>
                </a:solidFill>
              </a:rPr>
              <a:t> </a:t>
            </a:r>
            <a:r>
              <a:rPr lang="en-US" sz="1100" dirty="0" err="1">
                <a:solidFill>
                  <a:schemeClr val="tx1">
                    <a:lumMod val="65000"/>
                    <a:lumOff val="35000"/>
                  </a:schemeClr>
                </a:solidFill>
              </a:rPr>
              <a:t>mollit</a:t>
            </a:r>
            <a:r>
              <a:rPr lang="en-US" sz="1100" dirty="0">
                <a:solidFill>
                  <a:schemeClr val="tx1">
                    <a:lumMod val="65000"/>
                    <a:lumOff val="35000"/>
                  </a:schemeClr>
                </a:solidFill>
              </a:rPr>
              <a:t> </a:t>
            </a:r>
            <a:r>
              <a:rPr lang="en-US" sz="1100" dirty="0" err="1">
                <a:solidFill>
                  <a:schemeClr val="tx1">
                    <a:lumMod val="65000"/>
                    <a:lumOff val="35000"/>
                  </a:schemeClr>
                </a:solidFill>
              </a:rPr>
              <a:t>anim</a:t>
            </a:r>
            <a:r>
              <a:rPr lang="en-US" sz="1100" dirty="0">
                <a:solidFill>
                  <a:schemeClr val="tx1">
                    <a:lumMod val="65000"/>
                    <a:lumOff val="35000"/>
                  </a:schemeClr>
                </a:solidFill>
              </a:rPr>
              <a:t> id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laborum</a:t>
            </a:r>
            <a:r>
              <a:rPr lang="en-US" sz="1100" dirty="0">
                <a:solidFill>
                  <a:schemeClr val="tx1">
                    <a:lumMod val="65000"/>
                    <a:lumOff val="35000"/>
                  </a:schemeClr>
                </a:solidFill>
              </a:rPr>
              <a:t>. </a:t>
            </a:r>
            <a:r>
              <a:rPr lang="en-US" sz="1100" dirty="0" err="1">
                <a:solidFill>
                  <a:schemeClr val="tx1">
                    <a:lumMod val="65000"/>
                    <a:lumOff val="35000"/>
                  </a:schemeClr>
                </a:solidFill>
              </a:rPr>
              <a:t>Vestibulum</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a:t>
            </a:r>
            <a:r>
              <a:rPr lang="en-US" sz="1100" dirty="0" err="1">
                <a:solidFill>
                  <a:schemeClr val="tx1">
                    <a:lumMod val="65000"/>
                    <a:lumOff val="35000"/>
                  </a:schemeClr>
                </a:solidFill>
              </a:rPr>
              <a:t>tortor</a:t>
            </a:r>
            <a:r>
              <a:rPr lang="en-US" sz="1100" dirty="0">
                <a:solidFill>
                  <a:schemeClr val="tx1">
                    <a:lumMod val="65000"/>
                    <a:lumOff val="35000"/>
                  </a:schemeClr>
                </a:solidFill>
              </a:rPr>
              <a:t> id mi. </a:t>
            </a:r>
          </a:p>
        </p:txBody>
      </p:sp>
      <p:sp>
        <p:nvSpPr>
          <p:cNvPr id="10" name="Oval 9">
            <a:extLst>
              <a:ext uri="{FF2B5EF4-FFF2-40B4-BE49-F238E27FC236}">
                <a16:creationId xmlns:a16="http://schemas.microsoft.com/office/drawing/2014/main" id="{C09CEC15-D097-1BF8-1FB5-720499CD2A9D}"/>
              </a:ext>
            </a:extLst>
          </p:cNvPr>
          <p:cNvSpPr/>
          <p:nvPr/>
        </p:nvSpPr>
        <p:spPr>
          <a:xfrm>
            <a:off x="4332925" y="2423439"/>
            <a:ext cx="179577" cy="179577"/>
          </a:xfrm>
          <a:prstGeom prst="ellipse">
            <a:avLst/>
          </a:prstGeom>
          <a:solidFill>
            <a:srgbClr val="580C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1" name="Oval 10">
            <a:extLst>
              <a:ext uri="{FF2B5EF4-FFF2-40B4-BE49-F238E27FC236}">
                <a16:creationId xmlns:a16="http://schemas.microsoft.com/office/drawing/2014/main" id="{AD211573-E0C4-175C-5E2F-F1F94A195A4A}"/>
              </a:ext>
            </a:extLst>
          </p:cNvPr>
          <p:cNvSpPr/>
          <p:nvPr/>
        </p:nvSpPr>
        <p:spPr>
          <a:xfrm>
            <a:off x="4332925" y="3829928"/>
            <a:ext cx="179268" cy="1795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2" name="Oval 11">
            <a:extLst>
              <a:ext uri="{FF2B5EF4-FFF2-40B4-BE49-F238E27FC236}">
                <a16:creationId xmlns:a16="http://schemas.microsoft.com/office/drawing/2014/main" id="{DB0A74EB-7766-FF1C-5CBE-28AAF705E25F}"/>
              </a:ext>
            </a:extLst>
          </p:cNvPr>
          <p:cNvSpPr/>
          <p:nvPr/>
        </p:nvSpPr>
        <p:spPr>
          <a:xfrm>
            <a:off x="8050251" y="2423438"/>
            <a:ext cx="179268" cy="179577"/>
          </a:xfrm>
          <a:prstGeom prst="ellipse">
            <a:avLst/>
          </a:prstGeom>
          <a:solidFill>
            <a:srgbClr val="C522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3" name="Oval 12">
            <a:extLst>
              <a:ext uri="{FF2B5EF4-FFF2-40B4-BE49-F238E27FC236}">
                <a16:creationId xmlns:a16="http://schemas.microsoft.com/office/drawing/2014/main" id="{7B4E7907-CF80-94FD-A5AC-D15C2879E94D}"/>
              </a:ext>
            </a:extLst>
          </p:cNvPr>
          <p:cNvSpPr/>
          <p:nvPr/>
        </p:nvSpPr>
        <p:spPr>
          <a:xfrm>
            <a:off x="8049942" y="3830200"/>
            <a:ext cx="179577" cy="17957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baseline="-25000" dirty="0"/>
          </a:p>
        </p:txBody>
      </p:sp>
      <p:sp>
        <p:nvSpPr>
          <p:cNvPr id="14" name="Rectangle 13">
            <a:extLst>
              <a:ext uri="{FF2B5EF4-FFF2-40B4-BE49-F238E27FC236}">
                <a16:creationId xmlns:a16="http://schemas.microsoft.com/office/drawing/2014/main" id="{660458EE-C72E-A377-FD87-CABF8EB59C32}"/>
              </a:ext>
            </a:extLst>
          </p:cNvPr>
          <p:cNvSpPr/>
          <p:nvPr/>
        </p:nvSpPr>
        <p:spPr>
          <a:xfrm>
            <a:off x="4589786" y="2357259"/>
            <a:ext cx="3156584" cy="769441"/>
          </a:xfrm>
          <a:prstGeom prst="rect">
            <a:avLst/>
          </a:prstGeom>
        </p:spPr>
        <p:txBody>
          <a:bodyPr wrap="square">
            <a:spAutoFit/>
          </a:bodyPr>
          <a:lstStyle/>
          <a:p>
            <a:pPr algn="just"/>
            <a:r>
              <a:rPr lang="en-US" sz="1100" dirty="0">
                <a:solidFill>
                  <a:schemeClr val="tx1">
                    <a:lumMod val="65000"/>
                    <a:lumOff val="35000"/>
                  </a:schemeClr>
                </a:solidFill>
              </a:rPr>
              <a:t>In </a:t>
            </a:r>
            <a:r>
              <a:rPr lang="en-US" sz="1100" dirty="0" err="1">
                <a:solidFill>
                  <a:schemeClr val="tx1">
                    <a:lumMod val="65000"/>
                    <a:lumOff val="35000"/>
                  </a:schemeClr>
                </a:solidFill>
              </a:rPr>
              <a:t>enim</a:t>
            </a:r>
            <a:r>
              <a:rPr lang="en-US" sz="1100" dirty="0">
                <a:solidFill>
                  <a:schemeClr val="tx1">
                    <a:lumMod val="65000"/>
                    <a:lumOff val="35000"/>
                  </a:schemeClr>
                </a:solidFill>
              </a:rPr>
              <a:t> a </a:t>
            </a:r>
            <a:r>
              <a:rPr lang="en-US" sz="1100" dirty="0" err="1">
                <a:solidFill>
                  <a:schemeClr val="tx1">
                    <a:lumMod val="65000"/>
                    <a:lumOff val="35000"/>
                  </a:schemeClr>
                </a:solidFill>
              </a:rPr>
              <a:t>arcu</a:t>
            </a:r>
            <a:r>
              <a:rPr lang="en-US" sz="1100" dirty="0">
                <a:solidFill>
                  <a:schemeClr val="tx1">
                    <a:lumMod val="65000"/>
                    <a:lumOff val="35000"/>
                  </a:schemeClr>
                </a:solidFill>
              </a:rPr>
              <a:t> </a:t>
            </a:r>
            <a:r>
              <a:rPr lang="en-US" sz="1100" dirty="0" err="1">
                <a:solidFill>
                  <a:schemeClr val="tx1">
                    <a:lumMod val="65000"/>
                    <a:lumOff val="35000"/>
                  </a:schemeClr>
                </a:solidFill>
              </a:rPr>
              <a:t>imperdiet</a:t>
            </a:r>
            <a:r>
              <a:rPr lang="en-US" sz="1100" dirty="0">
                <a:solidFill>
                  <a:schemeClr val="tx1">
                    <a:lumMod val="65000"/>
                    <a:lumOff val="35000"/>
                  </a:schemeClr>
                </a:solidFill>
              </a:rPr>
              <a:t> </a:t>
            </a:r>
            <a:r>
              <a:rPr lang="en-US" sz="1100" dirty="0" err="1">
                <a:solidFill>
                  <a:schemeClr val="tx1">
                    <a:lumMod val="65000"/>
                    <a:lumOff val="35000"/>
                  </a:schemeClr>
                </a:solidFill>
              </a:rPr>
              <a:t>malesuada</a:t>
            </a:r>
            <a:r>
              <a:rPr lang="en-US" sz="1100" dirty="0">
                <a:solidFill>
                  <a:schemeClr val="tx1">
                    <a:lumMod val="65000"/>
                    <a:lumOff val="35000"/>
                  </a:schemeClr>
                </a:solidFill>
              </a:rPr>
              <a:t>. </a:t>
            </a:r>
            <a:r>
              <a:rPr lang="en-US" sz="1100" dirty="0" err="1">
                <a:solidFill>
                  <a:schemeClr val="tx1">
                    <a:lumMod val="65000"/>
                    <a:lumOff val="35000"/>
                  </a:schemeClr>
                </a:solidFill>
              </a:rPr>
              <a:t>Fusce</a:t>
            </a:r>
            <a:r>
              <a:rPr lang="en-US" sz="1100" dirty="0">
                <a:solidFill>
                  <a:schemeClr val="tx1">
                    <a:lumMod val="65000"/>
                    <a:lumOff val="35000"/>
                  </a:schemeClr>
                </a:solidFill>
              </a:rPr>
              <a:t> </a:t>
            </a:r>
            <a:r>
              <a:rPr lang="en-US" sz="1100" dirty="0" err="1">
                <a:solidFill>
                  <a:schemeClr val="tx1">
                    <a:lumMod val="65000"/>
                    <a:lumOff val="35000"/>
                  </a:schemeClr>
                </a:solidFill>
              </a:rPr>
              <a:t>wisi</a:t>
            </a:r>
            <a:r>
              <a:rPr lang="en-US" sz="1100" dirty="0">
                <a:solidFill>
                  <a:schemeClr val="tx1">
                    <a:lumMod val="65000"/>
                    <a:lumOff val="35000"/>
                  </a:schemeClr>
                </a:solidFill>
              </a:rPr>
              <a:t>. </a:t>
            </a:r>
            <a:r>
              <a:rPr lang="en-US" sz="1100" dirty="0" err="1">
                <a:solidFill>
                  <a:schemeClr val="tx1">
                    <a:lumMod val="65000"/>
                    <a:lumOff val="35000"/>
                  </a:schemeClr>
                </a:solidFill>
              </a:rPr>
              <a:t>Nullam</a:t>
            </a:r>
            <a:r>
              <a:rPr lang="en-US" sz="1100" dirty="0">
                <a:solidFill>
                  <a:schemeClr val="tx1">
                    <a:lumMod val="65000"/>
                    <a:lumOff val="35000"/>
                  </a:schemeClr>
                </a:solidFill>
              </a:rPr>
              <a:t> at </a:t>
            </a:r>
            <a:r>
              <a:rPr lang="en-US" sz="1100" dirty="0" err="1">
                <a:solidFill>
                  <a:schemeClr val="tx1">
                    <a:lumMod val="65000"/>
                    <a:lumOff val="35000"/>
                  </a:schemeClr>
                </a:solidFill>
              </a:rPr>
              <a:t>arcu</a:t>
            </a:r>
            <a:r>
              <a:rPr lang="en-US" sz="1100" dirty="0">
                <a:solidFill>
                  <a:schemeClr val="tx1">
                    <a:lumMod val="65000"/>
                    <a:lumOff val="35000"/>
                  </a:schemeClr>
                </a:solidFill>
              </a:rPr>
              <a:t> a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sollicitudin</a:t>
            </a:r>
            <a:r>
              <a:rPr lang="en-US" sz="1100" dirty="0">
                <a:solidFill>
                  <a:schemeClr val="tx1">
                    <a:lumMod val="65000"/>
                    <a:lumOff val="35000"/>
                  </a:schemeClr>
                </a:solidFill>
              </a:rPr>
              <a:t> </a:t>
            </a:r>
            <a:r>
              <a:rPr lang="en-US" sz="1100" dirty="0" err="1">
                <a:solidFill>
                  <a:schemeClr val="tx1">
                    <a:lumMod val="65000"/>
                    <a:lumOff val="35000"/>
                  </a:schemeClr>
                </a:solidFill>
              </a:rPr>
              <a:t>euismod</a:t>
            </a:r>
            <a:r>
              <a:rPr lang="en-US" sz="1100" dirty="0">
                <a:solidFill>
                  <a:schemeClr val="tx1">
                    <a:lumMod val="65000"/>
                    <a:lumOff val="35000"/>
                  </a:schemeClr>
                </a:solidFill>
              </a:rPr>
              <a:t>. In convallis. </a:t>
            </a:r>
            <a:r>
              <a:rPr lang="en-US" sz="1100" dirty="0" err="1">
                <a:solidFill>
                  <a:schemeClr val="tx1">
                    <a:lumMod val="65000"/>
                    <a:lumOff val="35000"/>
                  </a:schemeClr>
                </a:solidFill>
              </a:rPr>
              <a:t>Nullam</a:t>
            </a:r>
            <a:r>
              <a:rPr lang="en-US" sz="1100" dirty="0">
                <a:solidFill>
                  <a:schemeClr val="tx1">
                    <a:lumMod val="65000"/>
                    <a:lumOff val="35000"/>
                  </a:schemeClr>
                </a:solidFill>
              </a:rPr>
              <a:t> </a:t>
            </a:r>
            <a:r>
              <a:rPr lang="en-US" sz="1100" dirty="0" err="1">
                <a:solidFill>
                  <a:schemeClr val="tx1">
                    <a:lumMod val="65000"/>
                    <a:lumOff val="35000"/>
                  </a:schemeClr>
                </a:solidFill>
              </a:rPr>
              <a:t>dapibus</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ipsum. </a:t>
            </a:r>
            <a:r>
              <a:rPr lang="en-US" sz="1100" dirty="0" err="1">
                <a:solidFill>
                  <a:schemeClr val="tx1">
                    <a:lumMod val="65000"/>
                    <a:lumOff val="35000"/>
                  </a:schemeClr>
                </a:solidFill>
              </a:rPr>
              <a:t>Aliquam</a:t>
            </a:r>
            <a:r>
              <a:rPr lang="en-US" sz="1100" dirty="0">
                <a:solidFill>
                  <a:schemeClr val="tx1">
                    <a:lumMod val="65000"/>
                    <a:lumOff val="35000"/>
                  </a:schemeClr>
                </a:solidFill>
              </a:rPr>
              <a:t> erat </a:t>
            </a:r>
            <a:r>
              <a:rPr lang="en-US" sz="1100" dirty="0" err="1">
                <a:solidFill>
                  <a:schemeClr val="tx1">
                    <a:lumMod val="65000"/>
                    <a:lumOff val="35000"/>
                  </a:schemeClr>
                </a:solidFill>
              </a:rPr>
              <a:t>volutpat</a:t>
            </a:r>
            <a:r>
              <a:rPr lang="en-US" sz="1100" dirty="0">
                <a:solidFill>
                  <a:schemeClr val="tx1">
                    <a:lumMod val="65000"/>
                    <a:lumOff val="35000"/>
                  </a:schemeClr>
                </a:solidFill>
              </a:rPr>
              <a:t>. </a:t>
            </a:r>
          </a:p>
        </p:txBody>
      </p:sp>
      <p:sp>
        <p:nvSpPr>
          <p:cNvPr id="15" name="Rectangle 14">
            <a:extLst>
              <a:ext uri="{FF2B5EF4-FFF2-40B4-BE49-F238E27FC236}">
                <a16:creationId xmlns:a16="http://schemas.microsoft.com/office/drawing/2014/main" id="{EEFFEE8C-1B34-ED63-63FF-561AB9BC50CB}"/>
              </a:ext>
            </a:extLst>
          </p:cNvPr>
          <p:cNvSpPr/>
          <p:nvPr/>
        </p:nvSpPr>
        <p:spPr>
          <a:xfrm>
            <a:off x="4589786" y="3702512"/>
            <a:ext cx="3156584" cy="769441"/>
          </a:xfrm>
          <a:prstGeom prst="rect">
            <a:avLst/>
          </a:prstGeom>
        </p:spPr>
        <p:txBody>
          <a:bodyPr wrap="square">
            <a:spAutoFit/>
          </a:bodyPr>
          <a:lstStyle/>
          <a:p>
            <a:pPr algn="just"/>
            <a:r>
              <a:rPr lang="en-US" sz="1100" dirty="0">
                <a:solidFill>
                  <a:schemeClr val="tx1">
                    <a:lumMod val="65000"/>
                    <a:lumOff val="35000"/>
                  </a:schemeClr>
                </a:solidFill>
              </a:rPr>
              <a:t>In </a:t>
            </a:r>
            <a:r>
              <a:rPr lang="en-US" sz="1100" dirty="0" err="1">
                <a:solidFill>
                  <a:schemeClr val="tx1">
                    <a:lumMod val="65000"/>
                    <a:lumOff val="35000"/>
                  </a:schemeClr>
                </a:solidFill>
              </a:rPr>
              <a:t>enim</a:t>
            </a:r>
            <a:r>
              <a:rPr lang="en-US" sz="1100" dirty="0">
                <a:solidFill>
                  <a:schemeClr val="tx1">
                    <a:lumMod val="65000"/>
                    <a:lumOff val="35000"/>
                  </a:schemeClr>
                </a:solidFill>
              </a:rPr>
              <a:t> a </a:t>
            </a:r>
            <a:r>
              <a:rPr lang="en-US" sz="1100" dirty="0" err="1">
                <a:solidFill>
                  <a:schemeClr val="tx1">
                    <a:lumMod val="65000"/>
                    <a:lumOff val="35000"/>
                  </a:schemeClr>
                </a:solidFill>
              </a:rPr>
              <a:t>arcu</a:t>
            </a:r>
            <a:r>
              <a:rPr lang="en-US" sz="1100" dirty="0">
                <a:solidFill>
                  <a:schemeClr val="tx1">
                    <a:lumMod val="65000"/>
                    <a:lumOff val="35000"/>
                  </a:schemeClr>
                </a:solidFill>
              </a:rPr>
              <a:t> </a:t>
            </a:r>
            <a:r>
              <a:rPr lang="en-US" sz="1100" dirty="0" err="1">
                <a:solidFill>
                  <a:schemeClr val="tx1">
                    <a:lumMod val="65000"/>
                    <a:lumOff val="35000"/>
                  </a:schemeClr>
                </a:solidFill>
              </a:rPr>
              <a:t>imperdiet</a:t>
            </a:r>
            <a:r>
              <a:rPr lang="en-US" sz="1100" dirty="0">
                <a:solidFill>
                  <a:schemeClr val="tx1">
                    <a:lumMod val="65000"/>
                    <a:lumOff val="35000"/>
                  </a:schemeClr>
                </a:solidFill>
              </a:rPr>
              <a:t> </a:t>
            </a:r>
            <a:r>
              <a:rPr lang="en-US" sz="1100" dirty="0" err="1">
                <a:solidFill>
                  <a:schemeClr val="tx1">
                    <a:lumMod val="65000"/>
                    <a:lumOff val="35000"/>
                  </a:schemeClr>
                </a:solidFill>
              </a:rPr>
              <a:t>malesuada</a:t>
            </a:r>
            <a:r>
              <a:rPr lang="en-US" sz="1100" dirty="0">
                <a:solidFill>
                  <a:schemeClr val="tx1">
                    <a:lumMod val="65000"/>
                    <a:lumOff val="35000"/>
                  </a:schemeClr>
                </a:solidFill>
              </a:rPr>
              <a:t>. </a:t>
            </a:r>
            <a:r>
              <a:rPr lang="en-US" sz="1100" dirty="0" err="1">
                <a:solidFill>
                  <a:schemeClr val="tx1">
                    <a:lumMod val="65000"/>
                    <a:lumOff val="35000"/>
                  </a:schemeClr>
                </a:solidFill>
              </a:rPr>
              <a:t>Fusce</a:t>
            </a:r>
            <a:r>
              <a:rPr lang="en-US" sz="1100" dirty="0">
                <a:solidFill>
                  <a:schemeClr val="tx1">
                    <a:lumMod val="65000"/>
                    <a:lumOff val="35000"/>
                  </a:schemeClr>
                </a:solidFill>
              </a:rPr>
              <a:t> </a:t>
            </a:r>
            <a:r>
              <a:rPr lang="en-US" sz="1100" dirty="0" err="1">
                <a:solidFill>
                  <a:schemeClr val="tx1">
                    <a:lumMod val="65000"/>
                    <a:lumOff val="35000"/>
                  </a:schemeClr>
                </a:solidFill>
              </a:rPr>
              <a:t>wisi</a:t>
            </a:r>
            <a:r>
              <a:rPr lang="en-US" sz="1100" dirty="0">
                <a:solidFill>
                  <a:schemeClr val="tx1">
                    <a:lumMod val="65000"/>
                    <a:lumOff val="35000"/>
                  </a:schemeClr>
                </a:solidFill>
              </a:rPr>
              <a:t>. </a:t>
            </a:r>
            <a:r>
              <a:rPr lang="en-US" sz="1100" dirty="0" err="1">
                <a:solidFill>
                  <a:schemeClr val="tx1">
                    <a:lumMod val="65000"/>
                    <a:lumOff val="35000"/>
                  </a:schemeClr>
                </a:solidFill>
              </a:rPr>
              <a:t>Nullam</a:t>
            </a:r>
            <a:r>
              <a:rPr lang="en-US" sz="1100" dirty="0">
                <a:solidFill>
                  <a:schemeClr val="tx1">
                    <a:lumMod val="65000"/>
                    <a:lumOff val="35000"/>
                  </a:schemeClr>
                </a:solidFill>
              </a:rPr>
              <a:t> at </a:t>
            </a:r>
            <a:r>
              <a:rPr lang="en-US" sz="1100" dirty="0" err="1">
                <a:solidFill>
                  <a:schemeClr val="tx1">
                    <a:lumMod val="65000"/>
                    <a:lumOff val="35000"/>
                  </a:schemeClr>
                </a:solidFill>
              </a:rPr>
              <a:t>arcu</a:t>
            </a:r>
            <a:r>
              <a:rPr lang="en-US" sz="1100" dirty="0">
                <a:solidFill>
                  <a:schemeClr val="tx1">
                    <a:lumMod val="65000"/>
                    <a:lumOff val="35000"/>
                  </a:schemeClr>
                </a:solidFill>
              </a:rPr>
              <a:t> a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sollicitudin</a:t>
            </a:r>
            <a:r>
              <a:rPr lang="en-US" sz="1100" dirty="0">
                <a:solidFill>
                  <a:schemeClr val="tx1">
                    <a:lumMod val="65000"/>
                    <a:lumOff val="35000"/>
                  </a:schemeClr>
                </a:solidFill>
              </a:rPr>
              <a:t> </a:t>
            </a:r>
            <a:r>
              <a:rPr lang="en-US" sz="1100" dirty="0" err="1">
                <a:solidFill>
                  <a:schemeClr val="tx1">
                    <a:lumMod val="65000"/>
                    <a:lumOff val="35000"/>
                  </a:schemeClr>
                </a:solidFill>
              </a:rPr>
              <a:t>euismod</a:t>
            </a:r>
            <a:r>
              <a:rPr lang="en-US" sz="1100" dirty="0">
                <a:solidFill>
                  <a:schemeClr val="tx1">
                    <a:lumMod val="65000"/>
                    <a:lumOff val="35000"/>
                  </a:schemeClr>
                </a:solidFill>
              </a:rPr>
              <a:t>. In convallis. </a:t>
            </a:r>
            <a:r>
              <a:rPr lang="en-US" sz="1100" dirty="0" err="1">
                <a:solidFill>
                  <a:schemeClr val="tx1">
                    <a:lumMod val="65000"/>
                    <a:lumOff val="35000"/>
                  </a:schemeClr>
                </a:solidFill>
              </a:rPr>
              <a:t>Nullam</a:t>
            </a:r>
            <a:r>
              <a:rPr lang="en-US" sz="1100" dirty="0">
                <a:solidFill>
                  <a:schemeClr val="tx1">
                    <a:lumMod val="65000"/>
                    <a:lumOff val="35000"/>
                  </a:schemeClr>
                </a:solidFill>
              </a:rPr>
              <a:t> </a:t>
            </a:r>
            <a:r>
              <a:rPr lang="en-US" sz="1100" dirty="0" err="1">
                <a:solidFill>
                  <a:schemeClr val="tx1">
                    <a:lumMod val="65000"/>
                    <a:lumOff val="35000"/>
                  </a:schemeClr>
                </a:solidFill>
              </a:rPr>
              <a:t>dapibus</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ipsum. </a:t>
            </a:r>
            <a:r>
              <a:rPr lang="en-US" sz="1100" dirty="0" err="1">
                <a:solidFill>
                  <a:schemeClr val="tx1">
                    <a:lumMod val="65000"/>
                    <a:lumOff val="35000"/>
                  </a:schemeClr>
                </a:solidFill>
              </a:rPr>
              <a:t>Aliquam</a:t>
            </a:r>
            <a:r>
              <a:rPr lang="en-US" sz="1100" dirty="0">
                <a:solidFill>
                  <a:schemeClr val="tx1">
                    <a:lumMod val="65000"/>
                    <a:lumOff val="35000"/>
                  </a:schemeClr>
                </a:solidFill>
              </a:rPr>
              <a:t> erat </a:t>
            </a:r>
            <a:r>
              <a:rPr lang="en-US" sz="1100" dirty="0" err="1">
                <a:solidFill>
                  <a:schemeClr val="tx1">
                    <a:lumMod val="65000"/>
                    <a:lumOff val="35000"/>
                  </a:schemeClr>
                </a:solidFill>
              </a:rPr>
              <a:t>volutpat</a:t>
            </a:r>
            <a:r>
              <a:rPr lang="en-US" sz="1100" dirty="0">
                <a:solidFill>
                  <a:schemeClr val="tx1">
                    <a:lumMod val="65000"/>
                    <a:lumOff val="35000"/>
                  </a:schemeClr>
                </a:solidFill>
              </a:rPr>
              <a:t>. </a:t>
            </a:r>
          </a:p>
        </p:txBody>
      </p:sp>
      <p:sp>
        <p:nvSpPr>
          <p:cNvPr id="16" name="Rectangle 15">
            <a:extLst>
              <a:ext uri="{FF2B5EF4-FFF2-40B4-BE49-F238E27FC236}">
                <a16:creationId xmlns:a16="http://schemas.microsoft.com/office/drawing/2014/main" id="{C1CED10D-ED2D-B7C4-6BFA-FC63CE299628}"/>
              </a:ext>
            </a:extLst>
          </p:cNvPr>
          <p:cNvSpPr/>
          <p:nvPr/>
        </p:nvSpPr>
        <p:spPr>
          <a:xfrm>
            <a:off x="8326610" y="2306700"/>
            <a:ext cx="3156584" cy="769441"/>
          </a:xfrm>
          <a:prstGeom prst="rect">
            <a:avLst/>
          </a:prstGeom>
        </p:spPr>
        <p:txBody>
          <a:bodyPr wrap="square">
            <a:spAutoFit/>
          </a:bodyPr>
          <a:lstStyle/>
          <a:p>
            <a:pPr algn="just"/>
            <a:r>
              <a:rPr lang="en-US" sz="1100" dirty="0">
                <a:solidFill>
                  <a:schemeClr val="tx1">
                    <a:lumMod val="65000"/>
                    <a:lumOff val="35000"/>
                  </a:schemeClr>
                </a:solidFill>
              </a:rPr>
              <a:t>In </a:t>
            </a:r>
            <a:r>
              <a:rPr lang="en-US" sz="1100" dirty="0" err="1">
                <a:solidFill>
                  <a:schemeClr val="tx1">
                    <a:lumMod val="65000"/>
                    <a:lumOff val="35000"/>
                  </a:schemeClr>
                </a:solidFill>
              </a:rPr>
              <a:t>enim</a:t>
            </a:r>
            <a:r>
              <a:rPr lang="en-US" sz="1100" dirty="0">
                <a:solidFill>
                  <a:schemeClr val="tx1">
                    <a:lumMod val="65000"/>
                    <a:lumOff val="35000"/>
                  </a:schemeClr>
                </a:solidFill>
              </a:rPr>
              <a:t> a </a:t>
            </a:r>
            <a:r>
              <a:rPr lang="en-US" sz="1100" dirty="0" err="1">
                <a:solidFill>
                  <a:schemeClr val="tx1">
                    <a:lumMod val="65000"/>
                    <a:lumOff val="35000"/>
                  </a:schemeClr>
                </a:solidFill>
              </a:rPr>
              <a:t>arcu</a:t>
            </a:r>
            <a:r>
              <a:rPr lang="en-US" sz="1100" dirty="0">
                <a:solidFill>
                  <a:schemeClr val="tx1">
                    <a:lumMod val="65000"/>
                    <a:lumOff val="35000"/>
                  </a:schemeClr>
                </a:solidFill>
              </a:rPr>
              <a:t> </a:t>
            </a:r>
            <a:r>
              <a:rPr lang="en-US" sz="1100" dirty="0" err="1">
                <a:solidFill>
                  <a:schemeClr val="tx1">
                    <a:lumMod val="65000"/>
                    <a:lumOff val="35000"/>
                  </a:schemeClr>
                </a:solidFill>
              </a:rPr>
              <a:t>imperdiet</a:t>
            </a:r>
            <a:r>
              <a:rPr lang="en-US" sz="1100" dirty="0">
                <a:solidFill>
                  <a:schemeClr val="tx1">
                    <a:lumMod val="65000"/>
                    <a:lumOff val="35000"/>
                  </a:schemeClr>
                </a:solidFill>
              </a:rPr>
              <a:t> </a:t>
            </a:r>
            <a:r>
              <a:rPr lang="en-US" sz="1100" dirty="0" err="1">
                <a:solidFill>
                  <a:schemeClr val="tx1">
                    <a:lumMod val="65000"/>
                    <a:lumOff val="35000"/>
                  </a:schemeClr>
                </a:solidFill>
              </a:rPr>
              <a:t>malesuada</a:t>
            </a:r>
            <a:r>
              <a:rPr lang="en-US" sz="1100" dirty="0">
                <a:solidFill>
                  <a:schemeClr val="tx1">
                    <a:lumMod val="65000"/>
                    <a:lumOff val="35000"/>
                  </a:schemeClr>
                </a:solidFill>
              </a:rPr>
              <a:t>. </a:t>
            </a:r>
            <a:r>
              <a:rPr lang="en-US" sz="1100" dirty="0" err="1">
                <a:solidFill>
                  <a:schemeClr val="tx1">
                    <a:lumMod val="65000"/>
                    <a:lumOff val="35000"/>
                  </a:schemeClr>
                </a:solidFill>
              </a:rPr>
              <a:t>Fusce</a:t>
            </a:r>
            <a:r>
              <a:rPr lang="en-US" sz="1100" dirty="0">
                <a:solidFill>
                  <a:schemeClr val="tx1">
                    <a:lumMod val="65000"/>
                    <a:lumOff val="35000"/>
                  </a:schemeClr>
                </a:solidFill>
              </a:rPr>
              <a:t> </a:t>
            </a:r>
            <a:r>
              <a:rPr lang="en-US" sz="1100" dirty="0" err="1">
                <a:solidFill>
                  <a:schemeClr val="tx1">
                    <a:lumMod val="65000"/>
                    <a:lumOff val="35000"/>
                  </a:schemeClr>
                </a:solidFill>
              </a:rPr>
              <a:t>wisi</a:t>
            </a:r>
            <a:r>
              <a:rPr lang="en-US" sz="1100" dirty="0">
                <a:solidFill>
                  <a:schemeClr val="tx1">
                    <a:lumMod val="65000"/>
                    <a:lumOff val="35000"/>
                  </a:schemeClr>
                </a:solidFill>
              </a:rPr>
              <a:t>. </a:t>
            </a:r>
            <a:r>
              <a:rPr lang="en-US" sz="1100" dirty="0" err="1">
                <a:solidFill>
                  <a:schemeClr val="tx1">
                    <a:lumMod val="65000"/>
                    <a:lumOff val="35000"/>
                  </a:schemeClr>
                </a:solidFill>
              </a:rPr>
              <a:t>Nullam</a:t>
            </a:r>
            <a:r>
              <a:rPr lang="en-US" sz="1100" dirty="0">
                <a:solidFill>
                  <a:schemeClr val="tx1">
                    <a:lumMod val="65000"/>
                    <a:lumOff val="35000"/>
                  </a:schemeClr>
                </a:solidFill>
              </a:rPr>
              <a:t> at </a:t>
            </a:r>
            <a:r>
              <a:rPr lang="en-US" sz="1100" dirty="0" err="1">
                <a:solidFill>
                  <a:schemeClr val="tx1">
                    <a:lumMod val="65000"/>
                    <a:lumOff val="35000"/>
                  </a:schemeClr>
                </a:solidFill>
              </a:rPr>
              <a:t>arcu</a:t>
            </a:r>
            <a:r>
              <a:rPr lang="en-US" sz="1100" dirty="0">
                <a:solidFill>
                  <a:schemeClr val="tx1">
                    <a:lumMod val="65000"/>
                    <a:lumOff val="35000"/>
                  </a:schemeClr>
                </a:solidFill>
              </a:rPr>
              <a:t> a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sollicitudin</a:t>
            </a:r>
            <a:r>
              <a:rPr lang="en-US" sz="1100" dirty="0">
                <a:solidFill>
                  <a:schemeClr val="tx1">
                    <a:lumMod val="65000"/>
                    <a:lumOff val="35000"/>
                  </a:schemeClr>
                </a:solidFill>
              </a:rPr>
              <a:t> </a:t>
            </a:r>
            <a:r>
              <a:rPr lang="en-US" sz="1100" dirty="0" err="1">
                <a:solidFill>
                  <a:schemeClr val="tx1">
                    <a:lumMod val="65000"/>
                    <a:lumOff val="35000"/>
                  </a:schemeClr>
                </a:solidFill>
              </a:rPr>
              <a:t>euismod</a:t>
            </a:r>
            <a:r>
              <a:rPr lang="en-US" sz="1100" dirty="0">
                <a:solidFill>
                  <a:schemeClr val="tx1">
                    <a:lumMod val="65000"/>
                    <a:lumOff val="35000"/>
                  </a:schemeClr>
                </a:solidFill>
              </a:rPr>
              <a:t>. In convallis. </a:t>
            </a:r>
            <a:r>
              <a:rPr lang="en-US" sz="1100" dirty="0" err="1">
                <a:solidFill>
                  <a:schemeClr val="tx1">
                    <a:lumMod val="65000"/>
                    <a:lumOff val="35000"/>
                  </a:schemeClr>
                </a:solidFill>
              </a:rPr>
              <a:t>Nullam</a:t>
            </a:r>
            <a:r>
              <a:rPr lang="en-US" sz="1100" dirty="0">
                <a:solidFill>
                  <a:schemeClr val="tx1">
                    <a:lumMod val="65000"/>
                    <a:lumOff val="35000"/>
                  </a:schemeClr>
                </a:solidFill>
              </a:rPr>
              <a:t> </a:t>
            </a:r>
            <a:r>
              <a:rPr lang="en-US" sz="1100" dirty="0" err="1">
                <a:solidFill>
                  <a:schemeClr val="tx1">
                    <a:lumMod val="65000"/>
                    <a:lumOff val="35000"/>
                  </a:schemeClr>
                </a:solidFill>
              </a:rPr>
              <a:t>dapibus</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ipsum. </a:t>
            </a:r>
            <a:r>
              <a:rPr lang="en-US" sz="1100" dirty="0" err="1">
                <a:solidFill>
                  <a:schemeClr val="tx1">
                    <a:lumMod val="65000"/>
                    <a:lumOff val="35000"/>
                  </a:schemeClr>
                </a:solidFill>
              </a:rPr>
              <a:t>Aliquam</a:t>
            </a:r>
            <a:r>
              <a:rPr lang="en-US" sz="1100" dirty="0">
                <a:solidFill>
                  <a:schemeClr val="tx1">
                    <a:lumMod val="65000"/>
                    <a:lumOff val="35000"/>
                  </a:schemeClr>
                </a:solidFill>
              </a:rPr>
              <a:t> erat </a:t>
            </a:r>
            <a:r>
              <a:rPr lang="en-US" sz="1100" dirty="0" err="1">
                <a:solidFill>
                  <a:schemeClr val="tx1">
                    <a:lumMod val="65000"/>
                    <a:lumOff val="35000"/>
                  </a:schemeClr>
                </a:solidFill>
              </a:rPr>
              <a:t>volutpat</a:t>
            </a:r>
            <a:r>
              <a:rPr lang="en-US" sz="1100" dirty="0">
                <a:solidFill>
                  <a:schemeClr val="tx1">
                    <a:lumMod val="65000"/>
                    <a:lumOff val="35000"/>
                  </a:schemeClr>
                </a:solidFill>
              </a:rPr>
              <a:t>. </a:t>
            </a:r>
          </a:p>
        </p:txBody>
      </p:sp>
      <p:sp>
        <p:nvSpPr>
          <p:cNvPr id="17" name="Rectangle 16">
            <a:extLst>
              <a:ext uri="{FF2B5EF4-FFF2-40B4-BE49-F238E27FC236}">
                <a16:creationId xmlns:a16="http://schemas.microsoft.com/office/drawing/2014/main" id="{AAB56037-178C-A842-5B53-0DE9962353A9}"/>
              </a:ext>
            </a:extLst>
          </p:cNvPr>
          <p:cNvSpPr/>
          <p:nvPr/>
        </p:nvSpPr>
        <p:spPr>
          <a:xfrm>
            <a:off x="8326610" y="3651953"/>
            <a:ext cx="3156584" cy="769441"/>
          </a:xfrm>
          <a:prstGeom prst="rect">
            <a:avLst/>
          </a:prstGeom>
        </p:spPr>
        <p:txBody>
          <a:bodyPr wrap="square">
            <a:spAutoFit/>
          </a:bodyPr>
          <a:lstStyle/>
          <a:p>
            <a:pPr algn="just"/>
            <a:r>
              <a:rPr lang="en-US" sz="1100" dirty="0">
                <a:solidFill>
                  <a:schemeClr val="tx1">
                    <a:lumMod val="65000"/>
                    <a:lumOff val="35000"/>
                  </a:schemeClr>
                </a:solidFill>
              </a:rPr>
              <a:t>In </a:t>
            </a:r>
            <a:r>
              <a:rPr lang="en-US" sz="1100" dirty="0" err="1">
                <a:solidFill>
                  <a:schemeClr val="tx1">
                    <a:lumMod val="65000"/>
                    <a:lumOff val="35000"/>
                  </a:schemeClr>
                </a:solidFill>
              </a:rPr>
              <a:t>enim</a:t>
            </a:r>
            <a:r>
              <a:rPr lang="en-US" sz="1100" dirty="0">
                <a:solidFill>
                  <a:schemeClr val="tx1">
                    <a:lumMod val="65000"/>
                    <a:lumOff val="35000"/>
                  </a:schemeClr>
                </a:solidFill>
              </a:rPr>
              <a:t> a </a:t>
            </a:r>
            <a:r>
              <a:rPr lang="en-US" sz="1100" dirty="0" err="1">
                <a:solidFill>
                  <a:schemeClr val="tx1">
                    <a:lumMod val="65000"/>
                    <a:lumOff val="35000"/>
                  </a:schemeClr>
                </a:solidFill>
              </a:rPr>
              <a:t>arcu</a:t>
            </a:r>
            <a:r>
              <a:rPr lang="en-US" sz="1100" dirty="0">
                <a:solidFill>
                  <a:schemeClr val="tx1">
                    <a:lumMod val="65000"/>
                    <a:lumOff val="35000"/>
                  </a:schemeClr>
                </a:solidFill>
              </a:rPr>
              <a:t> </a:t>
            </a:r>
            <a:r>
              <a:rPr lang="en-US" sz="1100" dirty="0" err="1">
                <a:solidFill>
                  <a:schemeClr val="tx1">
                    <a:lumMod val="65000"/>
                    <a:lumOff val="35000"/>
                  </a:schemeClr>
                </a:solidFill>
              </a:rPr>
              <a:t>imperdiet</a:t>
            </a:r>
            <a:r>
              <a:rPr lang="en-US" sz="1100" dirty="0">
                <a:solidFill>
                  <a:schemeClr val="tx1">
                    <a:lumMod val="65000"/>
                    <a:lumOff val="35000"/>
                  </a:schemeClr>
                </a:solidFill>
              </a:rPr>
              <a:t> </a:t>
            </a:r>
            <a:r>
              <a:rPr lang="en-US" sz="1100" dirty="0" err="1">
                <a:solidFill>
                  <a:schemeClr val="tx1">
                    <a:lumMod val="65000"/>
                    <a:lumOff val="35000"/>
                  </a:schemeClr>
                </a:solidFill>
              </a:rPr>
              <a:t>malesuada</a:t>
            </a:r>
            <a:r>
              <a:rPr lang="en-US" sz="1100" dirty="0">
                <a:solidFill>
                  <a:schemeClr val="tx1">
                    <a:lumMod val="65000"/>
                    <a:lumOff val="35000"/>
                  </a:schemeClr>
                </a:solidFill>
              </a:rPr>
              <a:t>. </a:t>
            </a:r>
            <a:r>
              <a:rPr lang="en-US" sz="1100" dirty="0" err="1">
                <a:solidFill>
                  <a:schemeClr val="tx1">
                    <a:lumMod val="65000"/>
                    <a:lumOff val="35000"/>
                  </a:schemeClr>
                </a:solidFill>
              </a:rPr>
              <a:t>Fusce</a:t>
            </a:r>
            <a:r>
              <a:rPr lang="en-US" sz="1100" dirty="0">
                <a:solidFill>
                  <a:schemeClr val="tx1">
                    <a:lumMod val="65000"/>
                    <a:lumOff val="35000"/>
                  </a:schemeClr>
                </a:solidFill>
              </a:rPr>
              <a:t> </a:t>
            </a:r>
            <a:r>
              <a:rPr lang="en-US" sz="1100" dirty="0" err="1">
                <a:solidFill>
                  <a:schemeClr val="tx1">
                    <a:lumMod val="65000"/>
                    <a:lumOff val="35000"/>
                  </a:schemeClr>
                </a:solidFill>
              </a:rPr>
              <a:t>wisi</a:t>
            </a:r>
            <a:r>
              <a:rPr lang="en-US" sz="1100" dirty="0">
                <a:solidFill>
                  <a:schemeClr val="tx1">
                    <a:lumMod val="65000"/>
                    <a:lumOff val="35000"/>
                  </a:schemeClr>
                </a:solidFill>
              </a:rPr>
              <a:t>. </a:t>
            </a:r>
            <a:r>
              <a:rPr lang="en-US" sz="1100" dirty="0" err="1">
                <a:solidFill>
                  <a:schemeClr val="tx1">
                    <a:lumMod val="65000"/>
                    <a:lumOff val="35000"/>
                  </a:schemeClr>
                </a:solidFill>
              </a:rPr>
              <a:t>Nullam</a:t>
            </a:r>
            <a:r>
              <a:rPr lang="en-US" sz="1100" dirty="0">
                <a:solidFill>
                  <a:schemeClr val="tx1">
                    <a:lumMod val="65000"/>
                    <a:lumOff val="35000"/>
                  </a:schemeClr>
                </a:solidFill>
              </a:rPr>
              <a:t> at </a:t>
            </a:r>
            <a:r>
              <a:rPr lang="en-US" sz="1100" dirty="0" err="1">
                <a:solidFill>
                  <a:schemeClr val="tx1">
                    <a:lumMod val="65000"/>
                    <a:lumOff val="35000"/>
                  </a:schemeClr>
                </a:solidFill>
              </a:rPr>
              <a:t>arcu</a:t>
            </a:r>
            <a:r>
              <a:rPr lang="en-US" sz="1100" dirty="0">
                <a:solidFill>
                  <a:schemeClr val="tx1">
                    <a:lumMod val="65000"/>
                    <a:lumOff val="35000"/>
                  </a:schemeClr>
                </a:solidFill>
              </a:rPr>
              <a:t> a </a:t>
            </a:r>
            <a:r>
              <a:rPr lang="en-US" sz="1100" dirty="0" err="1">
                <a:solidFill>
                  <a:schemeClr val="tx1">
                    <a:lumMod val="65000"/>
                    <a:lumOff val="35000"/>
                  </a:schemeClr>
                </a:solidFill>
              </a:rPr>
              <a:t>est</a:t>
            </a:r>
            <a:r>
              <a:rPr lang="en-US" sz="1100" dirty="0">
                <a:solidFill>
                  <a:schemeClr val="tx1">
                    <a:lumMod val="65000"/>
                    <a:lumOff val="35000"/>
                  </a:schemeClr>
                </a:solidFill>
              </a:rPr>
              <a:t> </a:t>
            </a:r>
            <a:r>
              <a:rPr lang="en-US" sz="1100" dirty="0" err="1">
                <a:solidFill>
                  <a:schemeClr val="tx1">
                    <a:lumMod val="65000"/>
                    <a:lumOff val="35000"/>
                  </a:schemeClr>
                </a:solidFill>
              </a:rPr>
              <a:t>sollicitudin</a:t>
            </a:r>
            <a:r>
              <a:rPr lang="en-US" sz="1100" dirty="0">
                <a:solidFill>
                  <a:schemeClr val="tx1">
                    <a:lumMod val="65000"/>
                    <a:lumOff val="35000"/>
                  </a:schemeClr>
                </a:solidFill>
              </a:rPr>
              <a:t> </a:t>
            </a:r>
            <a:r>
              <a:rPr lang="en-US" sz="1100" dirty="0" err="1">
                <a:solidFill>
                  <a:schemeClr val="tx1">
                    <a:lumMod val="65000"/>
                    <a:lumOff val="35000"/>
                  </a:schemeClr>
                </a:solidFill>
              </a:rPr>
              <a:t>euismod</a:t>
            </a:r>
            <a:r>
              <a:rPr lang="en-US" sz="1100" dirty="0">
                <a:solidFill>
                  <a:schemeClr val="tx1">
                    <a:lumMod val="65000"/>
                    <a:lumOff val="35000"/>
                  </a:schemeClr>
                </a:solidFill>
              </a:rPr>
              <a:t>. In convallis. </a:t>
            </a:r>
            <a:r>
              <a:rPr lang="en-US" sz="1100" dirty="0" err="1">
                <a:solidFill>
                  <a:schemeClr val="tx1">
                    <a:lumMod val="65000"/>
                    <a:lumOff val="35000"/>
                  </a:schemeClr>
                </a:solidFill>
              </a:rPr>
              <a:t>Nullam</a:t>
            </a:r>
            <a:r>
              <a:rPr lang="en-US" sz="1100" dirty="0">
                <a:solidFill>
                  <a:schemeClr val="tx1">
                    <a:lumMod val="65000"/>
                    <a:lumOff val="35000"/>
                  </a:schemeClr>
                </a:solidFill>
              </a:rPr>
              <a:t> </a:t>
            </a:r>
            <a:r>
              <a:rPr lang="en-US" sz="1100" dirty="0" err="1">
                <a:solidFill>
                  <a:schemeClr val="tx1">
                    <a:lumMod val="65000"/>
                    <a:lumOff val="35000"/>
                  </a:schemeClr>
                </a:solidFill>
              </a:rPr>
              <a:t>dapibus</a:t>
            </a:r>
            <a:r>
              <a:rPr lang="en-US" sz="1100" dirty="0">
                <a:solidFill>
                  <a:schemeClr val="tx1">
                    <a:lumMod val="65000"/>
                    <a:lumOff val="35000"/>
                  </a:schemeClr>
                </a:solidFill>
              </a:rPr>
              <a:t> </a:t>
            </a:r>
            <a:r>
              <a:rPr lang="en-US" sz="1100" dirty="0" err="1">
                <a:solidFill>
                  <a:schemeClr val="tx1">
                    <a:lumMod val="65000"/>
                    <a:lumOff val="35000"/>
                  </a:schemeClr>
                </a:solidFill>
              </a:rPr>
              <a:t>fermentum</a:t>
            </a:r>
            <a:r>
              <a:rPr lang="en-US" sz="1100" dirty="0">
                <a:solidFill>
                  <a:schemeClr val="tx1">
                    <a:lumMod val="65000"/>
                    <a:lumOff val="35000"/>
                  </a:schemeClr>
                </a:solidFill>
              </a:rPr>
              <a:t> ipsum. </a:t>
            </a:r>
            <a:r>
              <a:rPr lang="en-US" sz="1100" dirty="0" err="1">
                <a:solidFill>
                  <a:schemeClr val="tx1">
                    <a:lumMod val="65000"/>
                    <a:lumOff val="35000"/>
                  </a:schemeClr>
                </a:solidFill>
              </a:rPr>
              <a:t>Aliquam</a:t>
            </a:r>
            <a:r>
              <a:rPr lang="en-US" sz="1100" dirty="0">
                <a:solidFill>
                  <a:schemeClr val="tx1">
                    <a:lumMod val="65000"/>
                    <a:lumOff val="35000"/>
                  </a:schemeClr>
                </a:solidFill>
              </a:rPr>
              <a:t> erat </a:t>
            </a:r>
            <a:r>
              <a:rPr lang="en-US" sz="1100" dirty="0" err="1">
                <a:solidFill>
                  <a:schemeClr val="tx1">
                    <a:lumMod val="65000"/>
                    <a:lumOff val="35000"/>
                  </a:schemeClr>
                </a:solidFill>
              </a:rPr>
              <a:t>volutpat</a:t>
            </a:r>
            <a:r>
              <a:rPr lang="en-US" sz="1100" dirty="0">
                <a:solidFill>
                  <a:schemeClr val="tx1">
                    <a:lumMod val="65000"/>
                    <a:lumOff val="35000"/>
                  </a:schemeClr>
                </a:solidFill>
              </a:rPr>
              <a:t>. </a:t>
            </a:r>
          </a:p>
        </p:txBody>
      </p:sp>
      <p:pic>
        <p:nvPicPr>
          <p:cNvPr id="2" name="Picture 1">
            <a:extLst>
              <a:ext uri="{FF2B5EF4-FFF2-40B4-BE49-F238E27FC236}">
                <a16:creationId xmlns:a16="http://schemas.microsoft.com/office/drawing/2014/main" id="{3CFBE9CD-5AD6-F0A1-5042-F9B0EC29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95543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 calcmode="lin" valueType="num">
                                      <p:cBhvr>
                                        <p:cTn id="13" dur="500" fill="hold"/>
                                        <p:tgtEl>
                                          <p:spTgt spid="10"/>
                                        </p:tgtEl>
                                        <p:attrNameLst>
                                          <p:attrName>style.rotation</p:attrName>
                                        </p:attrNameLst>
                                      </p:cBhvr>
                                      <p:tavLst>
                                        <p:tav tm="0">
                                          <p:val>
                                            <p:fltVal val="360"/>
                                          </p:val>
                                        </p:tav>
                                        <p:tav tm="100000">
                                          <p:val>
                                            <p:fltVal val="0"/>
                                          </p:val>
                                        </p:tav>
                                      </p:tavLst>
                                    </p:anim>
                                    <p:animEffect transition="in" filter="fade">
                                      <p:cBhvr>
                                        <p:cTn id="14" dur="500"/>
                                        <p:tgtEl>
                                          <p:spTgt spid="10"/>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360"/>
                                          </p:val>
                                        </p:tav>
                                        <p:tav tm="100000">
                                          <p:val>
                                            <p:fltVal val="0"/>
                                          </p:val>
                                        </p:tav>
                                      </p:tavLst>
                                    </p:anim>
                                    <p:animEffect transition="in" filter="fade">
                                      <p:cBhvr>
                                        <p:cTn id="21" dur="500"/>
                                        <p:tgtEl>
                                          <p:spTgt spid="11"/>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500"/>
                            </p:stCondLst>
                            <p:childTnLst>
                              <p:par>
                                <p:cTn id="34" presetID="49" presetClass="entr" presetSubtype="0" decel="100000" fill="hold" grpId="1"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 calcmode="lin" valueType="num">
                                      <p:cBhvr>
                                        <p:cTn id="38" dur="500" fill="hold"/>
                                        <p:tgtEl>
                                          <p:spTgt spid="13"/>
                                        </p:tgtEl>
                                        <p:attrNameLst>
                                          <p:attrName>style.rotation</p:attrName>
                                        </p:attrNameLst>
                                      </p:cBhvr>
                                      <p:tavLst>
                                        <p:tav tm="0">
                                          <p:val>
                                            <p:fltVal val="360"/>
                                          </p:val>
                                        </p:tav>
                                        <p:tav tm="100000">
                                          <p:val>
                                            <p:fltVal val="0"/>
                                          </p:val>
                                        </p:tav>
                                      </p:tavLst>
                                    </p:anim>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B87DDB-F957-BB51-DFA7-A05DE9C8CCD3}"/>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0B718192-83BF-D90D-6B2B-3CC499271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349362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EE7C27-E235-B9E0-8E76-222F3005340E}"/>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50C5D547-9C42-B558-E6F9-53052F577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788879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3;p44">
            <a:extLst>
              <a:ext uri="{FF2B5EF4-FFF2-40B4-BE49-F238E27FC236}">
                <a16:creationId xmlns:a16="http://schemas.microsoft.com/office/drawing/2014/main" id="{895E20B4-14EF-2BF7-FA96-F30F637BDB8F}"/>
              </a:ext>
            </a:extLst>
          </p:cNvPr>
          <p:cNvSpPr txBox="1"/>
          <p:nvPr/>
        </p:nvSpPr>
        <p:spPr>
          <a:xfrm>
            <a:off x="779271" y="4039292"/>
            <a:ext cx="2188984" cy="13255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MY" sz="1600" b="1" dirty="0">
                <a:solidFill>
                  <a:schemeClr val="tx1">
                    <a:lumMod val="75000"/>
                    <a:lumOff val="25000"/>
                  </a:schemeClr>
                </a:solidFill>
                <a:ea typeface="IBM Plex Sans"/>
                <a:cs typeface="Lato" panose="020F0502020204030203" pitchFamily="34" charset="0"/>
                <a:sym typeface="IBM Plex Sans"/>
              </a:rPr>
              <a:t>Prof. Marcos </a:t>
            </a:r>
            <a:r>
              <a:rPr lang="en-MY" sz="1600" b="1" dirty="0" err="1">
                <a:solidFill>
                  <a:schemeClr val="tx1">
                    <a:lumMod val="75000"/>
                    <a:lumOff val="25000"/>
                  </a:schemeClr>
                </a:solidFill>
                <a:ea typeface="IBM Plex Sans"/>
                <a:cs typeface="Lato" panose="020F0502020204030203" pitchFamily="34" charset="0"/>
                <a:sym typeface="IBM Plex Sans"/>
              </a:rPr>
              <a:t>Galán</a:t>
            </a:r>
            <a:br>
              <a:rPr lang="en-MY" sz="1600" dirty="0">
                <a:solidFill>
                  <a:schemeClr val="tx1">
                    <a:lumMod val="75000"/>
                    <a:lumOff val="25000"/>
                  </a:schemeClr>
                </a:solidFill>
                <a:ea typeface="IBM Plex Sans"/>
                <a:cs typeface="Lato" panose="020F0502020204030203" pitchFamily="34" charset="0"/>
                <a:sym typeface="IBM Plex Sans"/>
              </a:rPr>
            </a:br>
            <a:r>
              <a:rPr lang="en-MY" sz="1600" dirty="0">
                <a:solidFill>
                  <a:schemeClr val="tx1">
                    <a:lumMod val="75000"/>
                    <a:lumOff val="25000"/>
                  </a:schemeClr>
                </a:solidFill>
                <a:ea typeface="IBM Plex Sans"/>
                <a:cs typeface="Lato" panose="020F0502020204030203" pitchFamily="34" charset="0"/>
                <a:sym typeface="IBM Plex Sans"/>
              </a:rPr>
              <a:t>JOB TITLE</a:t>
            </a:r>
          </a:p>
        </p:txBody>
      </p:sp>
      <p:pic>
        <p:nvPicPr>
          <p:cNvPr id="7" name="Google Shape;606;p44">
            <a:extLst>
              <a:ext uri="{FF2B5EF4-FFF2-40B4-BE49-F238E27FC236}">
                <a16:creationId xmlns:a16="http://schemas.microsoft.com/office/drawing/2014/main" id="{D73EEF19-0388-9C33-C200-DEAC18DB2C0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83738" y="2382953"/>
            <a:ext cx="1580051" cy="1506096"/>
          </a:xfrm>
          <a:prstGeom prst="ellipse">
            <a:avLst/>
          </a:prstGeom>
          <a:noFill/>
          <a:ln>
            <a:noFill/>
          </a:ln>
        </p:spPr>
      </p:pic>
      <p:pic>
        <p:nvPicPr>
          <p:cNvPr id="2" name="Google Shape;606;p44">
            <a:extLst>
              <a:ext uri="{FF2B5EF4-FFF2-40B4-BE49-F238E27FC236}">
                <a16:creationId xmlns:a16="http://schemas.microsoft.com/office/drawing/2014/main" id="{7E44766E-C56C-BF90-7493-841A12819515}"/>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862312" y="2391869"/>
            <a:ext cx="1580051" cy="1506096"/>
          </a:xfrm>
          <a:prstGeom prst="ellipse">
            <a:avLst/>
          </a:prstGeom>
          <a:noFill/>
          <a:ln>
            <a:noFill/>
          </a:ln>
        </p:spPr>
      </p:pic>
      <p:pic>
        <p:nvPicPr>
          <p:cNvPr id="13" name="Google Shape;606;p44">
            <a:extLst>
              <a:ext uri="{FF2B5EF4-FFF2-40B4-BE49-F238E27FC236}">
                <a16:creationId xmlns:a16="http://schemas.microsoft.com/office/drawing/2014/main" id="{332CF38A-E108-DD0D-9CE5-4074FB28A81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419460" y="2382953"/>
            <a:ext cx="1580051" cy="1506096"/>
          </a:xfrm>
          <a:prstGeom prst="ellipse">
            <a:avLst/>
          </a:prstGeom>
          <a:noFill/>
          <a:ln>
            <a:noFill/>
          </a:ln>
        </p:spPr>
      </p:pic>
      <p:pic>
        <p:nvPicPr>
          <p:cNvPr id="14" name="Google Shape;606;p44">
            <a:extLst>
              <a:ext uri="{FF2B5EF4-FFF2-40B4-BE49-F238E27FC236}">
                <a16:creationId xmlns:a16="http://schemas.microsoft.com/office/drawing/2014/main" id="{355D5CB1-C6AA-4F6D-187E-18B95A6CF0CF}"/>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40886" y="2382953"/>
            <a:ext cx="1580051" cy="1506096"/>
          </a:xfrm>
          <a:prstGeom prst="ellipse">
            <a:avLst/>
          </a:prstGeom>
          <a:noFill/>
          <a:ln>
            <a:noFill/>
          </a:ln>
        </p:spPr>
      </p:pic>
      <p:sp>
        <p:nvSpPr>
          <p:cNvPr id="15" name="Google Shape;603;p44">
            <a:extLst>
              <a:ext uri="{FF2B5EF4-FFF2-40B4-BE49-F238E27FC236}">
                <a16:creationId xmlns:a16="http://schemas.microsoft.com/office/drawing/2014/main" id="{90686551-2C14-96E6-D5C9-16C0568674C9}"/>
              </a:ext>
            </a:extLst>
          </p:cNvPr>
          <p:cNvSpPr txBox="1"/>
          <p:nvPr/>
        </p:nvSpPr>
        <p:spPr>
          <a:xfrm>
            <a:off x="684572" y="4702073"/>
            <a:ext cx="2378382" cy="1325563"/>
          </a:xfrm>
          <a:prstGeom prst="rect">
            <a:avLst/>
          </a:prstGeom>
          <a:noFill/>
          <a:ln>
            <a:noFill/>
          </a:ln>
        </p:spPr>
        <p:txBody>
          <a:bodyPr spcFirstLastPara="1" wrap="square" lIns="0" tIns="0" rIns="0" bIns="0" anchor="t" anchorCtr="0">
            <a:noAutofit/>
          </a:bodyPr>
          <a:lstStyle/>
          <a:p>
            <a:pPr algn="ctr"/>
            <a:r>
              <a:rPr lang="en-MY" altLang="ko-KR" sz="1200" dirty="0">
                <a:solidFill>
                  <a:schemeClr val="tx1">
                    <a:lumMod val="65000"/>
                    <a:lumOff val="35000"/>
                  </a:schemeClr>
                </a:solidFill>
                <a:cs typeface="Lato" panose="020F0502020204030203" pitchFamily="34" charset="0"/>
              </a:rPr>
              <a:t>Lorem ipsum </a:t>
            </a:r>
            <a:r>
              <a:rPr lang="en-MY" altLang="ko-KR" sz="1200" dirty="0" err="1">
                <a:solidFill>
                  <a:schemeClr val="tx1">
                    <a:lumMod val="65000"/>
                    <a:lumOff val="35000"/>
                  </a:schemeClr>
                </a:solidFill>
                <a:cs typeface="Lato" panose="020F0502020204030203" pitchFamily="34" charset="0"/>
              </a:rPr>
              <a:t>dolor</a:t>
            </a:r>
            <a:r>
              <a:rPr lang="en-MY" altLang="ko-KR" sz="1200" dirty="0">
                <a:solidFill>
                  <a:schemeClr val="tx1">
                    <a:lumMod val="65000"/>
                    <a:lumOff val="35000"/>
                  </a:schemeClr>
                </a:solidFill>
                <a:cs typeface="Lato" panose="020F0502020204030203" pitchFamily="34" charset="0"/>
              </a:rPr>
              <a:t> sit </a:t>
            </a:r>
            <a:r>
              <a:rPr lang="en-MY" altLang="ko-KR" sz="1200" dirty="0" err="1">
                <a:solidFill>
                  <a:schemeClr val="tx1">
                    <a:lumMod val="65000"/>
                    <a:lumOff val="35000"/>
                  </a:schemeClr>
                </a:solidFill>
                <a:cs typeface="Lato" panose="020F0502020204030203" pitchFamily="34" charset="0"/>
              </a:rPr>
              <a:t>amet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consectetur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adipiscing</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elit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sed</a:t>
            </a:r>
            <a:r>
              <a:rPr lang="en-MY" altLang="ko-KR" sz="1200" dirty="0">
                <a:solidFill>
                  <a:schemeClr val="tx1">
                    <a:lumMod val="65000"/>
                    <a:lumOff val="35000"/>
                  </a:schemeClr>
                </a:solidFill>
                <a:cs typeface="Lato" panose="020F0502020204030203" pitchFamily="34" charset="0"/>
              </a:rPr>
              <a:t> do </a:t>
            </a:r>
            <a:r>
              <a:rPr lang="en-MY" altLang="ko-KR" sz="1200" dirty="0" err="1">
                <a:solidFill>
                  <a:schemeClr val="tx1">
                    <a:lumMod val="65000"/>
                    <a:lumOff val="35000"/>
                  </a:schemeClr>
                </a:solidFill>
                <a:cs typeface="Lato" panose="020F0502020204030203" pitchFamily="34" charset="0"/>
              </a:rPr>
              <a:t>eiusmod</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tempor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incididunt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ut</a:t>
            </a:r>
            <a:r>
              <a:rPr lang="en-MY" altLang="ko-KR" sz="1200" dirty="0">
                <a:solidFill>
                  <a:schemeClr val="tx1">
                    <a:lumMod val="65000"/>
                    <a:lumOff val="35000"/>
                  </a:schemeClr>
                </a:solidFill>
                <a:cs typeface="Lato" panose="020F0502020204030203" pitchFamily="34" charset="0"/>
              </a:rPr>
              <a:t> labore et dolore magna </a:t>
            </a:r>
            <a:r>
              <a:rPr lang="en-MY" altLang="ko-KR" sz="1200" dirty="0" err="1">
                <a:solidFill>
                  <a:schemeClr val="tx1">
                    <a:lumMod val="65000"/>
                    <a:lumOff val="35000"/>
                  </a:schemeClr>
                </a:solidFill>
                <a:cs typeface="Lato" panose="020F0502020204030203" pitchFamily="34" charset="0"/>
              </a:rPr>
              <a:t>aliqua</a:t>
            </a:r>
            <a:r>
              <a:rPr lang="en-MY" altLang="ko-KR" sz="1200" dirty="0">
                <a:solidFill>
                  <a:schemeClr val="tx1">
                    <a:lumMod val="65000"/>
                    <a:lumOff val="35000"/>
                  </a:schemeClr>
                </a:solidFill>
                <a:cs typeface="Lato" panose="020F0502020204030203" pitchFamily="34" charset="0"/>
              </a:rPr>
              <a:t>.</a:t>
            </a:r>
          </a:p>
          <a:p>
            <a:pPr marL="0" lvl="0" indent="0" algn="ctr" rtl="0">
              <a:spcBef>
                <a:spcPts val="400"/>
              </a:spcBef>
              <a:spcAft>
                <a:spcPts val="400"/>
              </a:spcAft>
              <a:buNone/>
            </a:pPr>
            <a:endParaRPr lang="en-MY" sz="1600" dirty="0">
              <a:solidFill>
                <a:schemeClr val="tx1">
                  <a:lumMod val="75000"/>
                  <a:lumOff val="25000"/>
                </a:schemeClr>
              </a:solidFill>
              <a:ea typeface="IBM Plex Sans"/>
              <a:cs typeface="Lato" panose="020F0502020204030203" pitchFamily="34" charset="0"/>
              <a:sym typeface="IBM Plex Sans"/>
            </a:endParaRPr>
          </a:p>
        </p:txBody>
      </p:sp>
      <p:sp>
        <p:nvSpPr>
          <p:cNvPr id="16" name="Google Shape;603;p44">
            <a:extLst>
              <a:ext uri="{FF2B5EF4-FFF2-40B4-BE49-F238E27FC236}">
                <a16:creationId xmlns:a16="http://schemas.microsoft.com/office/drawing/2014/main" id="{310E74C0-C292-8CEC-F472-68A28F5110FE}"/>
              </a:ext>
            </a:extLst>
          </p:cNvPr>
          <p:cNvSpPr txBox="1"/>
          <p:nvPr/>
        </p:nvSpPr>
        <p:spPr>
          <a:xfrm>
            <a:off x="3593228" y="4039291"/>
            <a:ext cx="2188984" cy="13255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MY" sz="1600" b="1" dirty="0">
                <a:solidFill>
                  <a:schemeClr val="tx1">
                    <a:lumMod val="75000"/>
                    <a:lumOff val="25000"/>
                  </a:schemeClr>
                </a:solidFill>
                <a:ea typeface="IBM Plex Sans"/>
                <a:cs typeface="Lato" panose="020F0502020204030203" pitchFamily="34" charset="0"/>
                <a:sym typeface="IBM Plex Sans"/>
              </a:rPr>
              <a:t>Prof. Marcos </a:t>
            </a:r>
            <a:r>
              <a:rPr lang="en-MY" sz="1600" b="1" dirty="0" err="1">
                <a:solidFill>
                  <a:schemeClr val="tx1">
                    <a:lumMod val="75000"/>
                    <a:lumOff val="25000"/>
                  </a:schemeClr>
                </a:solidFill>
                <a:ea typeface="IBM Plex Sans"/>
                <a:cs typeface="Lato" panose="020F0502020204030203" pitchFamily="34" charset="0"/>
                <a:sym typeface="IBM Plex Sans"/>
              </a:rPr>
              <a:t>Galán</a:t>
            </a:r>
            <a:br>
              <a:rPr lang="en-MY" sz="1600" dirty="0">
                <a:solidFill>
                  <a:schemeClr val="tx1">
                    <a:lumMod val="75000"/>
                    <a:lumOff val="25000"/>
                  </a:schemeClr>
                </a:solidFill>
                <a:ea typeface="IBM Plex Sans"/>
                <a:cs typeface="Lato" panose="020F0502020204030203" pitchFamily="34" charset="0"/>
                <a:sym typeface="IBM Plex Sans"/>
              </a:rPr>
            </a:br>
            <a:r>
              <a:rPr lang="en-MY" sz="1600" dirty="0">
                <a:solidFill>
                  <a:schemeClr val="tx1">
                    <a:lumMod val="75000"/>
                    <a:lumOff val="25000"/>
                  </a:schemeClr>
                </a:solidFill>
                <a:ea typeface="IBM Plex Sans"/>
                <a:cs typeface="Lato" panose="020F0502020204030203" pitchFamily="34" charset="0"/>
                <a:sym typeface="IBM Plex Sans"/>
              </a:rPr>
              <a:t>JOB TITLE</a:t>
            </a:r>
          </a:p>
        </p:txBody>
      </p:sp>
      <p:sp>
        <p:nvSpPr>
          <p:cNvPr id="17" name="Google Shape;603;p44">
            <a:extLst>
              <a:ext uri="{FF2B5EF4-FFF2-40B4-BE49-F238E27FC236}">
                <a16:creationId xmlns:a16="http://schemas.microsoft.com/office/drawing/2014/main" id="{A9D8D6D0-A6D1-9255-3113-044E80F55EF3}"/>
              </a:ext>
            </a:extLst>
          </p:cNvPr>
          <p:cNvSpPr txBox="1"/>
          <p:nvPr/>
        </p:nvSpPr>
        <p:spPr>
          <a:xfrm>
            <a:off x="3498529" y="4702072"/>
            <a:ext cx="2378382" cy="1325563"/>
          </a:xfrm>
          <a:prstGeom prst="rect">
            <a:avLst/>
          </a:prstGeom>
          <a:noFill/>
          <a:ln>
            <a:noFill/>
          </a:ln>
        </p:spPr>
        <p:txBody>
          <a:bodyPr spcFirstLastPara="1" wrap="square" lIns="0" tIns="0" rIns="0" bIns="0" anchor="t" anchorCtr="0">
            <a:noAutofit/>
          </a:bodyPr>
          <a:lstStyle/>
          <a:p>
            <a:pPr algn="ctr"/>
            <a:r>
              <a:rPr lang="en-MY" altLang="ko-KR" sz="1200" dirty="0">
                <a:solidFill>
                  <a:schemeClr val="tx1">
                    <a:lumMod val="65000"/>
                    <a:lumOff val="35000"/>
                  </a:schemeClr>
                </a:solidFill>
                <a:cs typeface="Lato" panose="020F0502020204030203" pitchFamily="34" charset="0"/>
              </a:rPr>
              <a:t>Lorem ipsum </a:t>
            </a:r>
            <a:r>
              <a:rPr lang="en-MY" altLang="ko-KR" sz="1200" dirty="0" err="1">
                <a:solidFill>
                  <a:schemeClr val="tx1">
                    <a:lumMod val="65000"/>
                    <a:lumOff val="35000"/>
                  </a:schemeClr>
                </a:solidFill>
                <a:cs typeface="Lato" panose="020F0502020204030203" pitchFamily="34" charset="0"/>
              </a:rPr>
              <a:t>dolor</a:t>
            </a:r>
            <a:r>
              <a:rPr lang="en-MY" altLang="ko-KR" sz="1200" dirty="0">
                <a:solidFill>
                  <a:schemeClr val="tx1">
                    <a:lumMod val="65000"/>
                    <a:lumOff val="35000"/>
                  </a:schemeClr>
                </a:solidFill>
                <a:cs typeface="Lato" panose="020F0502020204030203" pitchFamily="34" charset="0"/>
              </a:rPr>
              <a:t> sit </a:t>
            </a:r>
            <a:r>
              <a:rPr lang="en-MY" altLang="ko-KR" sz="1200" dirty="0" err="1">
                <a:solidFill>
                  <a:schemeClr val="tx1">
                    <a:lumMod val="65000"/>
                    <a:lumOff val="35000"/>
                  </a:schemeClr>
                </a:solidFill>
                <a:cs typeface="Lato" panose="020F0502020204030203" pitchFamily="34" charset="0"/>
              </a:rPr>
              <a:t>amet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consectetur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adipiscing</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elit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sed</a:t>
            </a:r>
            <a:r>
              <a:rPr lang="en-MY" altLang="ko-KR" sz="1200" dirty="0">
                <a:solidFill>
                  <a:schemeClr val="tx1">
                    <a:lumMod val="65000"/>
                    <a:lumOff val="35000"/>
                  </a:schemeClr>
                </a:solidFill>
                <a:cs typeface="Lato" panose="020F0502020204030203" pitchFamily="34" charset="0"/>
              </a:rPr>
              <a:t> do </a:t>
            </a:r>
            <a:r>
              <a:rPr lang="en-MY" altLang="ko-KR" sz="1200" dirty="0" err="1">
                <a:solidFill>
                  <a:schemeClr val="tx1">
                    <a:lumMod val="65000"/>
                    <a:lumOff val="35000"/>
                  </a:schemeClr>
                </a:solidFill>
                <a:cs typeface="Lato" panose="020F0502020204030203" pitchFamily="34" charset="0"/>
              </a:rPr>
              <a:t>eiusmod</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tempor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incididunt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ut</a:t>
            </a:r>
            <a:r>
              <a:rPr lang="en-MY" altLang="ko-KR" sz="1200" dirty="0">
                <a:solidFill>
                  <a:schemeClr val="tx1">
                    <a:lumMod val="65000"/>
                    <a:lumOff val="35000"/>
                  </a:schemeClr>
                </a:solidFill>
                <a:cs typeface="Lato" panose="020F0502020204030203" pitchFamily="34" charset="0"/>
              </a:rPr>
              <a:t> labore et dolore magna </a:t>
            </a:r>
            <a:r>
              <a:rPr lang="en-MY" altLang="ko-KR" sz="1200" dirty="0" err="1">
                <a:solidFill>
                  <a:schemeClr val="tx1">
                    <a:lumMod val="65000"/>
                    <a:lumOff val="35000"/>
                  </a:schemeClr>
                </a:solidFill>
                <a:cs typeface="Lato" panose="020F0502020204030203" pitchFamily="34" charset="0"/>
              </a:rPr>
              <a:t>aliqua</a:t>
            </a:r>
            <a:r>
              <a:rPr lang="en-MY" altLang="ko-KR" sz="1200" dirty="0">
                <a:solidFill>
                  <a:schemeClr val="tx1">
                    <a:lumMod val="65000"/>
                    <a:lumOff val="35000"/>
                  </a:schemeClr>
                </a:solidFill>
                <a:cs typeface="Lato" panose="020F0502020204030203" pitchFamily="34" charset="0"/>
              </a:rPr>
              <a:t>.</a:t>
            </a:r>
          </a:p>
          <a:p>
            <a:pPr marL="0" lvl="0" indent="0" algn="ctr" rtl="0">
              <a:spcBef>
                <a:spcPts val="400"/>
              </a:spcBef>
              <a:spcAft>
                <a:spcPts val="400"/>
              </a:spcAft>
              <a:buNone/>
            </a:pPr>
            <a:endParaRPr lang="en-MY" sz="1600" dirty="0">
              <a:solidFill>
                <a:schemeClr val="tx1">
                  <a:lumMod val="75000"/>
                  <a:lumOff val="25000"/>
                </a:schemeClr>
              </a:solidFill>
              <a:ea typeface="IBM Plex Sans"/>
              <a:cs typeface="Lato" panose="020F0502020204030203" pitchFamily="34" charset="0"/>
              <a:sym typeface="IBM Plex Sans"/>
            </a:endParaRPr>
          </a:p>
        </p:txBody>
      </p:sp>
      <p:sp>
        <p:nvSpPr>
          <p:cNvPr id="18" name="Google Shape;603;p44">
            <a:extLst>
              <a:ext uri="{FF2B5EF4-FFF2-40B4-BE49-F238E27FC236}">
                <a16:creationId xmlns:a16="http://schemas.microsoft.com/office/drawing/2014/main" id="{37AA324E-F879-3345-CB96-3CE9F17E6AFF}"/>
              </a:ext>
            </a:extLst>
          </p:cNvPr>
          <p:cNvSpPr txBox="1"/>
          <p:nvPr/>
        </p:nvSpPr>
        <p:spPr>
          <a:xfrm>
            <a:off x="6417373" y="4071229"/>
            <a:ext cx="2188984" cy="13255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MY" sz="1600" b="1" dirty="0">
                <a:solidFill>
                  <a:schemeClr val="tx1">
                    <a:lumMod val="75000"/>
                    <a:lumOff val="25000"/>
                  </a:schemeClr>
                </a:solidFill>
                <a:ea typeface="IBM Plex Sans"/>
                <a:cs typeface="Lato" panose="020F0502020204030203" pitchFamily="34" charset="0"/>
                <a:sym typeface="IBM Plex Sans"/>
              </a:rPr>
              <a:t>Prof. Marcos </a:t>
            </a:r>
            <a:r>
              <a:rPr lang="en-MY" sz="1600" b="1" dirty="0" err="1">
                <a:solidFill>
                  <a:schemeClr val="tx1">
                    <a:lumMod val="75000"/>
                    <a:lumOff val="25000"/>
                  </a:schemeClr>
                </a:solidFill>
                <a:ea typeface="IBM Plex Sans"/>
                <a:cs typeface="Lato" panose="020F0502020204030203" pitchFamily="34" charset="0"/>
                <a:sym typeface="IBM Plex Sans"/>
              </a:rPr>
              <a:t>Galán</a:t>
            </a:r>
            <a:br>
              <a:rPr lang="en-MY" sz="1600" dirty="0">
                <a:solidFill>
                  <a:schemeClr val="tx1">
                    <a:lumMod val="75000"/>
                    <a:lumOff val="25000"/>
                  </a:schemeClr>
                </a:solidFill>
                <a:ea typeface="IBM Plex Sans"/>
                <a:cs typeface="Lato" panose="020F0502020204030203" pitchFamily="34" charset="0"/>
                <a:sym typeface="IBM Plex Sans"/>
              </a:rPr>
            </a:br>
            <a:r>
              <a:rPr lang="en-MY" sz="1600" dirty="0">
                <a:solidFill>
                  <a:schemeClr val="tx1">
                    <a:lumMod val="75000"/>
                    <a:lumOff val="25000"/>
                  </a:schemeClr>
                </a:solidFill>
                <a:ea typeface="IBM Plex Sans"/>
                <a:cs typeface="Lato" panose="020F0502020204030203" pitchFamily="34" charset="0"/>
                <a:sym typeface="IBM Plex Sans"/>
              </a:rPr>
              <a:t>JOB TITLE</a:t>
            </a:r>
          </a:p>
        </p:txBody>
      </p:sp>
      <p:sp>
        <p:nvSpPr>
          <p:cNvPr id="19" name="Google Shape;603;p44">
            <a:extLst>
              <a:ext uri="{FF2B5EF4-FFF2-40B4-BE49-F238E27FC236}">
                <a16:creationId xmlns:a16="http://schemas.microsoft.com/office/drawing/2014/main" id="{D5FF435D-BCBB-FBBB-1FDA-F40EA41C639A}"/>
              </a:ext>
            </a:extLst>
          </p:cNvPr>
          <p:cNvSpPr txBox="1"/>
          <p:nvPr/>
        </p:nvSpPr>
        <p:spPr>
          <a:xfrm>
            <a:off x="6322674" y="4734010"/>
            <a:ext cx="2378382" cy="1325563"/>
          </a:xfrm>
          <a:prstGeom prst="rect">
            <a:avLst/>
          </a:prstGeom>
          <a:noFill/>
          <a:ln>
            <a:noFill/>
          </a:ln>
        </p:spPr>
        <p:txBody>
          <a:bodyPr spcFirstLastPara="1" wrap="square" lIns="0" tIns="0" rIns="0" bIns="0" anchor="t" anchorCtr="0">
            <a:noAutofit/>
          </a:bodyPr>
          <a:lstStyle/>
          <a:p>
            <a:pPr algn="ctr"/>
            <a:r>
              <a:rPr lang="en-MY" altLang="ko-KR" sz="1200" dirty="0">
                <a:solidFill>
                  <a:schemeClr val="tx1">
                    <a:lumMod val="65000"/>
                    <a:lumOff val="35000"/>
                  </a:schemeClr>
                </a:solidFill>
                <a:cs typeface="Lato" panose="020F0502020204030203" pitchFamily="34" charset="0"/>
              </a:rPr>
              <a:t>Lorem ipsum </a:t>
            </a:r>
            <a:r>
              <a:rPr lang="en-MY" altLang="ko-KR" sz="1200" dirty="0" err="1">
                <a:solidFill>
                  <a:schemeClr val="tx1">
                    <a:lumMod val="65000"/>
                    <a:lumOff val="35000"/>
                  </a:schemeClr>
                </a:solidFill>
                <a:cs typeface="Lato" panose="020F0502020204030203" pitchFamily="34" charset="0"/>
              </a:rPr>
              <a:t>dolor</a:t>
            </a:r>
            <a:r>
              <a:rPr lang="en-MY" altLang="ko-KR" sz="1200" dirty="0">
                <a:solidFill>
                  <a:schemeClr val="tx1">
                    <a:lumMod val="65000"/>
                    <a:lumOff val="35000"/>
                  </a:schemeClr>
                </a:solidFill>
                <a:cs typeface="Lato" panose="020F0502020204030203" pitchFamily="34" charset="0"/>
              </a:rPr>
              <a:t> sit </a:t>
            </a:r>
            <a:r>
              <a:rPr lang="en-MY" altLang="ko-KR" sz="1200" dirty="0" err="1">
                <a:solidFill>
                  <a:schemeClr val="tx1">
                    <a:lumMod val="65000"/>
                    <a:lumOff val="35000"/>
                  </a:schemeClr>
                </a:solidFill>
                <a:cs typeface="Lato" panose="020F0502020204030203" pitchFamily="34" charset="0"/>
              </a:rPr>
              <a:t>amet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consectetur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adipiscing</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elit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sed</a:t>
            </a:r>
            <a:r>
              <a:rPr lang="en-MY" altLang="ko-KR" sz="1200" dirty="0">
                <a:solidFill>
                  <a:schemeClr val="tx1">
                    <a:lumMod val="65000"/>
                    <a:lumOff val="35000"/>
                  </a:schemeClr>
                </a:solidFill>
                <a:cs typeface="Lato" panose="020F0502020204030203" pitchFamily="34" charset="0"/>
              </a:rPr>
              <a:t> do </a:t>
            </a:r>
            <a:r>
              <a:rPr lang="en-MY" altLang="ko-KR" sz="1200" dirty="0" err="1">
                <a:solidFill>
                  <a:schemeClr val="tx1">
                    <a:lumMod val="65000"/>
                    <a:lumOff val="35000"/>
                  </a:schemeClr>
                </a:solidFill>
                <a:cs typeface="Lato" panose="020F0502020204030203" pitchFamily="34" charset="0"/>
              </a:rPr>
              <a:t>eiusmod</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tempor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incididunt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ut</a:t>
            </a:r>
            <a:r>
              <a:rPr lang="en-MY" altLang="ko-KR" sz="1200" dirty="0">
                <a:solidFill>
                  <a:schemeClr val="tx1">
                    <a:lumMod val="65000"/>
                    <a:lumOff val="35000"/>
                  </a:schemeClr>
                </a:solidFill>
                <a:cs typeface="Lato" panose="020F0502020204030203" pitchFamily="34" charset="0"/>
              </a:rPr>
              <a:t> labore et dolore magna </a:t>
            </a:r>
            <a:r>
              <a:rPr lang="en-MY" altLang="ko-KR" sz="1200" dirty="0" err="1">
                <a:solidFill>
                  <a:schemeClr val="tx1">
                    <a:lumMod val="65000"/>
                    <a:lumOff val="35000"/>
                  </a:schemeClr>
                </a:solidFill>
                <a:cs typeface="Lato" panose="020F0502020204030203" pitchFamily="34" charset="0"/>
              </a:rPr>
              <a:t>aliqua</a:t>
            </a:r>
            <a:r>
              <a:rPr lang="en-MY" altLang="ko-KR" sz="1200" dirty="0">
                <a:solidFill>
                  <a:schemeClr val="tx1">
                    <a:lumMod val="65000"/>
                    <a:lumOff val="35000"/>
                  </a:schemeClr>
                </a:solidFill>
                <a:cs typeface="Lato" panose="020F0502020204030203" pitchFamily="34" charset="0"/>
              </a:rPr>
              <a:t>.</a:t>
            </a:r>
          </a:p>
          <a:p>
            <a:pPr marL="0" lvl="0" indent="0" algn="ctr" rtl="0">
              <a:spcBef>
                <a:spcPts val="400"/>
              </a:spcBef>
              <a:spcAft>
                <a:spcPts val="400"/>
              </a:spcAft>
              <a:buNone/>
            </a:pPr>
            <a:endParaRPr lang="en-MY" sz="1600" dirty="0">
              <a:solidFill>
                <a:schemeClr val="tx1">
                  <a:lumMod val="75000"/>
                  <a:lumOff val="25000"/>
                </a:schemeClr>
              </a:solidFill>
              <a:ea typeface="IBM Plex Sans"/>
              <a:cs typeface="Lato" panose="020F0502020204030203" pitchFamily="34" charset="0"/>
              <a:sym typeface="IBM Plex Sans"/>
            </a:endParaRPr>
          </a:p>
        </p:txBody>
      </p:sp>
      <p:sp>
        <p:nvSpPr>
          <p:cNvPr id="20" name="Google Shape;603;p44">
            <a:extLst>
              <a:ext uri="{FF2B5EF4-FFF2-40B4-BE49-F238E27FC236}">
                <a16:creationId xmlns:a16="http://schemas.microsoft.com/office/drawing/2014/main" id="{B6906B1F-38C2-E05D-188E-63F1AC46DB47}"/>
              </a:ext>
            </a:extLst>
          </p:cNvPr>
          <p:cNvSpPr txBox="1"/>
          <p:nvPr/>
        </p:nvSpPr>
        <p:spPr>
          <a:xfrm>
            <a:off x="9100431" y="4039291"/>
            <a:ext cx="2188984" cy="13255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MY" sz="1600" b="1" dirty="0">
                <a:solidFill>
                  <a:schemeClr val="tx1">
                    <a:lumMod val="75000"/>
                    <a:lumOff val="25000"/>
                  </a:schemeClr>
                </a:solidFill>
                <a:ea typeface="IBM Plex Sans"/>
                <a:cs typeface="Lato" panose="020F0502020204030203" pitchFamily="34" charset="0"/>
                <a:sym typeface="IBM Plex Sans"/>
              </a:rPr>
              <a:t>Prof. Marcos </a:t>
            </a:r>
            <a:r>
              <a:rPr lang="en-MY" sz="1600" b="1" dirty="0" err="1">
                <a:solidFill>
                  <a:schemeClr val="tx1">
                    <a:lumMod val="75000"/>
                    <a:lumOff val="25000"/>
                  </a:schemeClr>
                </a:solidFill>
                <a:ea typeface="IBM Plex Sans"/>
                <a:cs typeface="Lato" panose="020F0502020204030203" pitchFamily="34" charset="0"/>
                <a:sym typeface="IBM Plex Sans"/>
              </a:rPr>
              <a:t>Galán</a:t>
            </a:r>
            <a:br>
              <a:rPr lang="en-MY" sz="1600" dirty="0">
                <a:solidFill>
                  <a:schemeClr val="tx1">
                    <a:lumMod val="75000"/>
                    <a:lumOff val="25000"/>
                  </a:schemeClr>
                </a:solidFill>
                <a:ea typeface="IBM Plex Sans"/>
                <a:cs typeface="Lato" panose="020F0502020204030203" pitchFamily="34" charset="0"/>
                <a:sym typeface="IBM Plex Sans"/>
              </a:rPr>
            </a:br>
            <a:r>
              <a:rPr lang="en-MY" sz="1600" dirty="0">
                <a:solidFill>
                  <a:schemeClr val="tx1">
                    <a:lumMod val="75000"/>
                    <a:lumOff val="25000"/>
                  </a:schemeClr>
                </a:solidFill>
                <a:ea typeface="IBM Plex Sans"/>
                <a:cs typeface="Lato" panose="020F0502020204030203" pitchFamily="34" charset="0"/>
                <a:sym typeface="IBM Plex Sans"/>
              </a:rPr>
              <a:t>JOB TITLE</a:t>
            </a:r>
          </a:p>
        </p:txBody>
      </p:sp>
      <p:sp>
        <p:nvSpPr>
          <p:cNvPr id="21" name="Google Shape;603;p44">
            <a:extLst>
              <a:ext uri="{FF2B5EF4-FFF2-40B4-BE49-F238E27FC236}">
                <a16:creationId xmlns:a16="http://schemas.microsoft.com/office/drawing/2014/main" id="{30B1913F-2C72-2223-2551-BC2E3D64B89F}"/>
              </a:ext>
            </a:extLst>
          </p:cNvPr>
          <p:cNvSpPr txBox="1"/>
          <p:nvPr/>
        </p:nvSpPr>
        <p:spPr>
          <a:xfrm>
            <a:off x="9005732" y="4702072"/>
            <a:ext cx="2378382" cy="1325563"/>
          </a:xfrm>
          <a:prstGeom prst="rect">
            <a:avLst/>
          </a:prstGeom>
          <a:noFill/>
          <a:ln>
            <a:noFill/>
          </a:ln>
        </p:spPr>
        <p:txBody>
          <a:bodyPr spcFirstLastPara="1" wrap="square" lIns="0" tIns="0" rIns="0" bIns="0" anchor="t" anchorCtr="0">
            <a:noAutofit/>
          </a:bodyPr>
          <a:lstStyle/>
          <a:p>
            <a:pPr algn="ctr"/>
            <a:r>
              <a:rPr lang="en-MY" altLang="ko-KR" sz="1200" dirty="0">
                <a:solidFill>
                  <a:schemeClr val="tx1">
                    <a:lumMod val="65000"/>
                    <a:lumOff val="35000"/>
                  </a:schemeClr>
                </a:solidFill>
                <a:cs typeface="Lato" panose="020F0502020204030203" pitchFamily="34" charset="0"/>
              </a:rPr>
              <a:t>Lorem ipsum </a:t>
            </a:r>
            <a:r>
              <a:rPr lang="en-MY" altLang="ko-KR" sz="1200" dirty="0" err="1">
                <a:solidFill>
                  <a:schemeClr val="tx1">
                    <a:lumMod val="65000"/>
                    <a:lumOff val="35000"/>
                  </a:schemeClr>
                </a:solidFill>
                <a:cs typeface="Lato" panose="020F0502020204030203" pitchFamily="34" charset="0"/>
              </a:rPr>
              <a:t>dolor</a:t>
            </a:r>
            <a:r>
              <a:rPr lang="en-MY" altLang="ko-KR" sz="1200" dirty="0">
                <a:solidFill>
                  <a:schemeClr val="tx1">
                    <a:lumMod val="65000"/>
                    <a:lumOff val="35000"/>
                  </a:schemeClr>
                </a:solidFill>
                <a:cs typeface="Lato" panose="020F0502020204030203" pitchFamily="34" charset="0"/>
              </a:rPr>
              <a:t> sit </a:t>
            </a:r>
            <a:r>
              <a:rPr lang="en-MY" altLang="ko-KR" sz="1200" dirty="0" err="1">
                <a:solidFill>
                  <a:schemeClr val="tx1">
                    <a:lumMod val="65000"/>
                    <a:lumOff val="35000"/>
                  </a:schemeClr>
                </a:solidFill>
                <a:cs typeface="Lato" panose="020F0502020204030203" pitchFamily="34" charset="0"/>
              </a:rPr>
              <a:t>amet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consectetur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adipiscing</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elit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sed</a:t>
            </a:r>
            <a:r>
              <a:rPr lang="en-MY" altLang="ko-KR" sz="1200" dirty="0">
                <a:solidFill>
                  <a:schemeClr val="tx1">
                    <a:lumMod val="65000"/>
                    <a:lumOff val="35000"/>
                  </a:schemeClr>
                </a:solidFill>
                <a:cs typeface="Lato" panose="020F0502020204030203" pitchFamily="34" charset="0"/>
              </a:rPr>
              <a:t> do </a:t>
            </a:r>
            <a:r>
              <a:rPr lang="en-MY" altLang="ko-KR" sz="1200" dirty="0" err="1">
                <a:solidFill>
                  <a:schemeClr val="tx1">
                    <a:lumMod val="65000"/>
                    <a:lumOff val="35000"/>
                  </a:schemeClr>
                </a:solidFill>
                <a:cs typeface="Lato" panose="020F0502020204030203" pitchFamily="34" charset="0"/>
              </a:rPr>
              <a:t>eiusmod</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tempor</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incididunt</a:t>
            </a:r>
            <a:r>
              <a:rPr lang="en-MY" altLang="ko-KR" sz="1200" dirty="0">
                <a:solidFill>
                  <a:schemeClr val="tx1">
                    <a:lumMod val="65000"/>
                    <a:lumOff val="35000"/>
                  </a:schemeClr>
                </a:solidFill>
                <a:cs typeface="Lato" panose="020F0502020204030203" pitchFamily="34" charset="0"/>
              </a:rPr>
              <a:t> </a:t>
            </a:r>
            <a:r>
              <a:rPr lang="en-MY" altLang="ko-KR" sz="1200" dirty="0" err="1">
                <a:solidFill>
                  <a:schemeClr val="tx1">
                    <a:lumMod val="65000"/>
                    <a:lumOff val="35000"/>
                  </a:schemeClr>
                </a:solidFill>
                <a:cs typeface="Lato" panose="020F0502020204030203" pitchFamily="34" charset="0"/>
              </a:rPr>
              <a:t>ut</a:t>
            </a:r>
            <a:r>
              <a:rPr lang="en-MY" altLang="ko-KR" sz="1200" dirty="0">
                <a:solidFill>
                  <a:schemeClr val="tx1">
                    <a:lumMod val="65000"/>
                    <a:lumOff val="35000"/>
                  </a:schemeClr>
                </a:solidFill>
                <a:cs typeface="Lato" panose="020F0502020204030203" pitchFamily="34" charset="0"/>
              </a:rPr>
              <a:t> labore et dolore magna </a:t>
            </a:r>
            <a:r>
              <a:rPr lang="en-MY" altLang="ko-KR" sz="1200" dirty="0" err="1">
                <a:solidFill>
                  <a:schemeClr val="tx1">
                    <a:lumMod val="65000"/>
                    <a:lumOff val="35000"/>
                  </a:schemeClr>
                </a:solidFill>
                <a:cs typeface="Lato" panose="020F0502020204030203" pitchFamily="34" charset="0"/>
              </a:rPr>
              <a:t>aliqua</a:t>
            </a:r>
            <a:r>
              <a:rPr lang="en-MY" altLang="ko-KR" sz="1200" dirty="0">
                <a:solidFill>
                  <a:schemeClr val="tx1">
                    <a:lumMod val="65000"/>
                    <a:lumOff val="35000"/>
                  </a:schemeClr>
                </a:solidFill>
                <a:cs typeface="Lato" panose="020F0502020204030203" pitchFamily="34" charset="0"/>
              </a:rPr>
              <a:t>.</a:t>
            </a:r>
          </a:p>
          <a:p>
            <a:pPr marL="0" lvl="0" indent="0" algn="ctr" rtl="0">
              <a:spcBef>
                <a:spcPts val="400"/>
              </a:spcBef>
              <a:spcAft>
                <a:spcPts val="400"/>
              </a:spcAft>
              <a:buNone/>
            </a:pPr>
            <a:endParaRPr lang="en-MY" sz="1600" dirty="0">
              <a:solidFill>
                <a:schemeClr val="tx1">
                  <a:lumMod val="75000"/>
                  <a:lumOff val="25000"/>
                </a:schemeClr>
              </a:solidFill>
              <a:ea typeface="IBM Plex Sans"/>
              <a:cs typeface="Lato" panose="020F0502020204030203" pitchFamily="34" charset="0"/>
              <a:sym typeface="IBM Plex Sans"/>
            </a:endParaRPr>
          </a:p>
        </p:txBody>
      </p:sp>
      <p:sp>
        <p:nvSpPr>
          <p:cNvPr id="22" name="Title 4">
            <a:extLst>
              <a:ext uri="{FF2B5EF4-FFF2-40B4-BE49-F238E27FC236}">
                <a16:creationId xmlns:a16="http://schemas.microsoft.com/office/drawing/2014/main" id="{ABDAC4FB-1BC9-387D-4DD9-8D8A484639FC}"/>
              </a:ext>
            </a:extLst>
          </p:cNvPr>
          <p:cNvSpPr>
            <a:spLocks noGrp="1"/>
          </p:cNvSpPr>
          <p:nvPr>
            <p:ph type="title"/>
          </p:nvPr>
        </p:nvSpPr>
        <p:spPr>
          <a:xfrm>
            <a:off x="838198" y="781051"/>
            <a:ext cx="10515600" cy="1325563"/>
          </a:xfrm>
        </p:spPr>
        <p:txBody>
          <a:bodyPr/>
          <a:lstStyle/>
          <a:p>
            <a:pPr algn="ctr"/>
            <a:endParaRPr lang="en-US"/>
          </a:p>
        </p:txBody>
      </p:sp>
      <p:pic>
        <p:nvPicPr>
          <p:cNvPr id="3" name="Picture 2">
            <a:extLst>
              <a:ext uri="{FF2B5EF4-FFF2-40B4-BE49-F238E27FC236}">
                <a16:creationId xmlns:a16="http://schemas.microsoft.com/office/drawing/2014/main" id="{1A7A13BF-15A3-3D7F-8574-E07390298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01464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AD0E23-96B9-5B33-C4F6-4DBCE5F54F96}"/>
              </a:ext>
            </a:extLst>
          </p:cNvPr>
          <p:cNvSpPr txBox="1"/>
          <p:nvPr/>
        </p:nvSpPr>
        <p:spPr>
          <a:xfrm>
            <a:off x="2270453" y="4075108"/>
            <a:ext cx="5943600" cy="338554"/>
          </a:xfrm>
          <a:prstGeom prst="rect">
            <a:avLst/>
          </a:prstGeom>
          <a:noFill/>
        </p:spPr>
        <p:txBody>
          <a:bodyPr wrap="square" rtlCol="0">
            <a:spAutoFit/>
          </a:bodyPr>
          <a:lstStyle/>
          <a:p>
            <a:r>
              <a:rPr lang="en-MY" sz="1600" spc="300" dirty="0">
                <a:solidFill>
                  <a:schemeClr val="tx1">
                    <a:lumMod val="75000"/>
                    <a:lumOff val="25000"/>
                  </a:schemeClr>
                </a:solidFill>
              </a:rPr>
              <a:t>PRESENTATION TITLE / DESCRIPTION</a:t>
            </a:r>
          </a:p>
        </p:txBody>
      </p:sp>
      <p:sp>
        <p:nvSpPr>
          <p:cNvPr id="5" name="TextBox 4">
            <a:extLst>
              <a:ext uri="{FF2B5EF4-FFF2-40B4-BE49-F238E27FC236}">
                <a16:creationId xmlns:a16="http://schemas.microsoft.com/office/drawing/2014/main" id="{A857FEA5-9459-537C-E1D9-3C7D22507583}"/>
              </a:ext>
            </a:extLst>
          </p:cNvPr>
          <p:cNvSpPr txBox="1"/>
          <p:nvPr/>
        </p:nvSpPr>
        <p:spPr>
          <a:xfrm>
            <a:off x="2270453" y="3517933"/>
            <a:ext cx="5943600" cy="584775"/>
          </a:xfrm>
          <a:prstGeom prst="rect">
            <a:avLst/>
          </a:prstGeom>
          <a:noFill/>
        </p:spPr>
        <p:txBody>
          <a:bodyPr wrap="square" rtlCol="0">
            <a:spAutoFit/>
          </a:bodyPr>
          <a:lstStyle/>
          <a:p>
            <a:r>
              <a:rPr lang="en-MY" sz="3200" spc="300" dirty="0">
                <a:solidFill>
                  <a:schemeClr val="tx1">
                    <a:lumMod val="75000"/>
                    <a:lumOff val="25000"/>
                  </a:schemeClr>
                </a:solidFill>
              </a:rPr>
              <a:t>PRESENTATION SLIDE</a:t>
            </a:r>
          </a:p>
        </p:txBody>
      </p:sp>
      <p:sp>
        <p:nvSpPr>
          <p:cNvPr id="6" name="TextBox 5">
            <a:extLst>
              <a:ext uri="{FF2B5EF4-FFF2-40B4-BE49-F238E27FC236}">
                <a16:creationId xmlns:a16="http://schemas.microsoft.com/office/drawing/2014/main" id="{8E102EFA-FD94-7D1F-B76C-45B63CEC7823}"/>
              </a:ext>
            </a:extLst>
          </p:cNvPr>
          <p:cNvSpPr txBox="1"/>
          <p:nvPr/>
        </p:nvSpPr>
        <p:spPr>
          <a:xfrm>
            <a:off x="2270453" y="2210206"/>
            <a:ext cx="6431894" cy="1446550"/>
          </a:xfrm>
          <a:prstGeom prst="rect">
            <a:avLst/>
          </a:prstGeom>
          <a:noFill/>
        </p:spPr>
        <p:txBody>
          <a:bodyPr wrap="square" rtlCol="0">
            <a:spAutoFit/>
          </a:bodyPr>
          <a:lstStyle/>
          <a:p>
            <a:r>
              <a:rPr lang="en-US" sz="4400" b="1" kern="0" dirty="0">
                <a:solidFill>
                  <a:srgbClr val="6C1D35"/>
                </a:solidFill>
              </a:rPr>
              <a:t>UNIVERSITI TEKNOLOGI MALAYSIA</a:t>
            </a:r>
          </a:p>
        </p:txBody>
      </p:sp>
      <p:pic>
        <p:nvPicPr>
          <p:cNvPr id="7" name="Picture 6">
            <a:extLst>
              <a:ext uri="{FF2B5EF4-FFF2-40B4-BE49-F238E27FC236}">
                <a16:creationId xmlns:a16="http://schemas.microsoft.com/office/drawing/2014/main" id="{770A5E36-46DF-4261-B2A9-84180659C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149" y="599516"/>
            <a:ext cx="2249407" cy="751894"/>
          </a:xfrm>
          <a:prstGeom prst="rect">
            <a:avLst/>
          </a:prstGeom>
        </p:spPr>
      </p:pic>
      <p:pic>
        <p:nvPicPr>
          <p:cNvPr id="2" name="Picture 1">
            <a:extLst>
              <a:ext uri="{FF2B5EF4-FFF2-40B4-BE49-F238E27FC236}">
                <a16:creationId xmlns:a16="http://schemas.microsoft.com/office/drawing/2014/main" id="{0DAB95FE-9FB6-3175-C6AD-6B6A256E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429" y="6352942"/>
            <a:ext cx="2136771" cy="160806"/>
          </a:xfrm>
          <a:prstGeom prst="rect">
            <a:avLst/>
          </a:prstGeom>
        </p:spPr>
      </p:pic>
    </p:spTree>
    <p:extLst>
      <p:ext uri="{BB962C8B-B14F-4D97-AF65-F5344CB8AC3E}">
        <p14:creationId xmlns:p14="http://schemas.microsoft.com/office/powerpoint/2010/main" val="179374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603;p44">
            <a:extLst>
              <a:ext uri="{FF2B5EF4-FFF2-40B4-BE49-F238E27FC236}">
                <a16:creationId xmlns:a16="http://schemas.microsoft.com/office/drawing/2014/main" id="{65A53833-3DC0-AB30-3F42-964C1C3C0220}"/>
              </a:ext>
            </a:extLst>
          </p:cNvPr>
          <p:cNvSpPr txBox="1"/>
          <p:nvPr/>
        </p:nvSpPr>
        <p:spPr>
          <a:xfrm>
            <a:off x="2109333" y="2528851"/>
            <a:ext cx="3413175" cy="1325563"/>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1600" b="1" dirty="0">
                <a:solidFill>
                  <a:schemeClr val="tx1">
                    <a:lumMod val="75000"/>
                    <a:lumOff val="25000"/>
                  </a:schemeClr>
                </a:solidFill>
                <a:ea typeface="IBM Plex Sans"/>
                <a:cs typeface="Lato" panose="020F0502020204030203" pitchFamily="34" charset="0"/>
                <a:sym typeface="IBM Plex Sans"/>
              </a:rPr>
              <a:t>Prof. Marcos Galán</a:t>
            </a:r>
            <a:br>
              <a:rPr lang="en" sz="1600" dirty="0">
                <a:solidFill>
                  <a:schemeClr val="tx1">
                    <a:lumMod val="75000"/>
                    <a:lumOff val="25000"/>
                  </a:schemeClr>
                </a:solidFill>
                <a:ea typeface="IBM Plex Sans"/>
                <a:cs typeface="Lato" panose="020F0502020204030203" pitchFamily="34" charset="0"/>
                <a:sym typeface="IBM Plex Sans"/>
              </a:rPr>
            </a:br>
            <a:r>
              <a:rPr lang="en" sz="1600" dirty="0">
                <a:solidFill>
                  <a:schemeClr val="tx1">
                    <a:lumMod val="75000"/>
                    <a:lumOff val="25000"/>
                  </a:schemeClr>
                </a:solidFill>
                <a:ea typeface="IBM Plex Sans"/>
                <a:cs typeface="Lato" panose="020F0502020204030203" pitchFamily="34" charset="0"/>
                <a:sym typeface="IBM Plex Sans"/>
              </a:rPr>
              <a:t>JOB TITLE</a:t>
            </a:r>
            <a:br>
              <a:rPr lang="en" sz="1600" dirty="0">
                <a:solidFill>
                  <a:schemeClr val="tx1">
                    <a:lumMod val="75000"/>
                    <a:lumOff val="25000"/>
                  </a:schemeClr>
                </a:solidFill>
                <a:ea typeface="IBM Plex Sans"/>
                <a:cs typeface="Lato" panose="020F0502020204030203" pitchFamily="34" charset="0"/>
                <a:sym typeface="IBM Plex Sans"/>
              </a:rPr>
            </a:br>
            <a:endParaRPr sz="1600" dirty="0">
              <a:solidFill>
                <a:schemeClr val="tx1">
                  <a:lumMod val="75000"/>
                  <a:lumOff val="25000"/>
                </a:schemeClr>
              </a:solidFill>
              <a:ea typeface="IBM Plex Sans"/>
              <a:cs typeface="Lato" panose="020F0502020204030203" pitchFamily="34" charset="0"/>
              <a:sym typeface="IBM Plex Sans"/>
            </a:endParaRPr>
          </a:p>
          <a:p>
            <a:r>
              <a:rPr lang="en-US" altLang="ko-KR" sz="1200" dirty="0">
                <a:solidFill>
                  <a:schemeClr val="tx1">
                    <a:lumMod val="65000"/>
                    <a:lumOff val="35000"/>
                  </a:schemeClr>
                </a:solidFill>
                <a:cs typeface="Lato" panose="020F0502020204030203" pitchFamily="34" charset="0"/>
              </a:rPr>
              <a:t>Lorem ipsum dolor sit amet, consectetur adipiscing elit, sed do eiusmod tempor incididunt ut labore et dolore magna aliqua.</a:t>
            </a:r>
          </a:p>
          <a:p>
            <a:pPr marL="0" lvl="0" indent="0" rtl="0">
              <a:spcBef>
                <a:spcPts val="400"/>
              </a:spcBef>
              <a:spcAft>
                <a:spcPts val="400"/>
              </a:spcAft>
              <a:buNone/>
            </a:pPr>
            <a:endParaRPr sz="1600" dirty="0">
              <a:solidFill>
                <a:schemeClr val="tx1">
                  <a:lumMod val="75000"/>
                  <a:lumOff val="25000"/>
                </a:schemeClr>
              </a:solidFill>
              <a:ea typeface="IBM Plex Sans"/>
              <a:cs typeface="Lato" panose="020F0502020204030203" pitchFamily="34" charset="0"/>
              <a:sym typeface="IBM Plex Sans"/>
            </a:endParaRPr>
          </a:p>
        </p:txBody>
      </p:sp>
      <p:pic>
        <p:nvPicPr>
          <p:cNvPr id="21" name="Google Shape;606;p44">
            <a:extLst>
              <a:ext uri="{FF2B5EF4-FFF2-40B4-BE49-F238E27FC236}">
                <a16:creationId xmlns:a16="http://schemas.microsoft.com/office/drawing/2014/main" id="{682A55A3-6BA0-6010-B72F-263B3F4AE0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1471" y="2692092"/>
            <a:ext cx="999083" cy="999083"/>
          </a:xfrm>
          <a:prstGeom prst="ellipse">
            <a:avLst/>
          </a:prstGeom>
          <a:noFill/>
          <a:ln>
            <a:noFill/>
          </a:ln>
        </p:spPr>
      </p:pic>
      <p:sp>
        <p:nvSpPr>
          <p:cNvPr id="22" name="Google Shape;603;p44">
            <a:extLst>
              <a:ext uri="{FF2B5EF4-FFF2-40B4-BE49-F238E27FC236}">
                <a16:creationId xmlns:a16="http://schemas.microsoft.com/office/drawing/2014/main" id="{C226FFD3-EC6E-34DC-6E41-45EC6A414D8C}"/>
              </a:ext>
            </a:extLst>
          </p:cNvPr>
          <p:cNvSpPr txBox="1"/>
          <p:nvPr/>
        </p:nvSpPr>
        <p:spPr>
          <a:xfrm>
            <a:off x="7852211" y="2528853"/>
            <a:ext cx="3413175" cy="1325563"/>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1600" b="1" dirty="0">
                <a:solidFill>
                  <a:schemeClr val="tx1">
                    <a:lumMod val="75000"/>
                    <a:lumOff val="25000"/>
                  </a:schemeClr>
                </a:solidFill>
                <a:ea typeface="IBM Plex Sans"/>
                <a:cs typeface="Lato" panose="020F0502020204030203" pitchFamily="34" charset="0"/>
                <a:sym typeface="IBM Plex Sans"/>
              </a:rPr>
              <a:t>Prof. Marcos Galán</a:t>
            </a:r>
            <a:br>
              <a:rPr lang="en" sz="1600" dirty="0">
                <a:solidFill>
                  <a:schemeClr val="tx1">
                    <a:lumMod val="75000"/>
                    <a:lumOff val="25000"/>
                  </a:schemeClr>
                </a:solidFill>
                <a:ea typeface="IBM Plex Sans"/>
                <a:cs typeface="Lato" panose="020F0502020204030203" pitchFamily="34" charset="0"/>
                <a:sym typeface="IBM Plex Sans"/>
              </a:rPr>
            </a:br>
            <a:r>
              <a:rPr lang="en" sz="1600" dirty="0">
                <a:solidFill>
                  <a:schemeClr val="tx1">
                    <a:lumMod val="75000"/>
                    <a:lumOff val="25000"/>
                  </a:schemeClr>
                </a:solidFill>
                <a:ea typeface="IBM Plex Sans"/>
                <a:cs typeface="Lato" panose="020F0502020204030203" pitchFamily="34" charset="0"/>
                <a:sym typeface="IBM Plex Sans"/>
              </a:rPr>
              <a:t>JOB TITLE</a:t>
            </a:r>
            <a:br>
              <a:rPr lang="en" sz="1600" dirty="0">
                <a:solidFill>
                  <a:schemeClr val="tx1">
                    <a:lumMod val="75000"/>
                    <a:lumOff val="25000"/>
                  </a:schemeClr>
                </a:solidFill>
                <a:ea typeface="IBM Plex Sans"/>
                <a:cs typeface="Lato" panose="020F0502020204030203" pitchFamily="34" charset="0"/>
                <a:sym typeface="IBM Plex Sans"/>
              </a:rPr>
            </a:br>
            <a:endParaRPr sz="1600" dirty="0">
              <a:solidFill>
                <a:schemeClr val="tx1">
                  <a:lumMod val="75000"/>
                  <a:lumOff val="25000"/>
                </a:schemeClr>
              </a:solidFill>
              <a:ea typeface="IBM Plex Sans"/>
              <a:cs typeface="Lato" panose="020F0502020204030203" pitchFamily="34" charset="0"/>
              <a:sym typeface="IBM Plex Sans"/>
            </a:endParaRPr>
          </a:p>
          <a:p>
            <a:r>
              <a:rPr lang="en-US" altLang="ko-KR" sz="1200" dirty="0">
                <a:solidFill>
                  <a:schemeClr val="tx1">
                    <a:lumMod val="65000"/>
                    <a:lumOff val="35000"/>
                  </a:schemeClr>
                </a:solidFill>
                <a:cs typeface="Lato" panose="020F0502020204030203" pitchFamily="34" charset="0"/>
              </a:rPr>
              <a:t>Lorem ipsum dolor sit amet, consectetur adipiscing elit, sed do eiusmod tempor incididunt ut labore et dolore magna aliqua.</a:t>
            </a:r>
          </a:p>
          <a:p>
            <a:pPr marL="0" lvl="0" indent="0" rtl="0">
              <a:spcBef>
                <a:spcPts val="400"/>
              </a:spcBef>
              <a:spcAft>
                <a:spcPts val="400"/>
              </a:spcAft>
              <a:buNone/>
            </a:pPr>
            <a:endParaRPr sz="1600" dirty="0">
              <a:solidFill>
                <a:schemeClr val="tx1">
                  <a:lumMod val="75000"/>
                  <a:lumOff val="25000"/>
                </a:schemeClr>
              </a:solidFill>
              <a:ea typeface="IBM Plex Sans"/>
              <a:cs typeface="Lato" panose="020F0502020204030203" pitchFamily="34" charset="0"/>
              <a:sym typeface="IBM Plex Sans"/>
            </a:endParaRPr>
          </a:p>
        </p:txBody>
      </p:sp>
      <p:pic>
        <p:nvPicPr>
          <p:cNvPr id="23" name="Google Shape;606;p44">
            <a:extLst>
              <a:ext uri="{FF2B5EF4-FFF2-40B4-BE49-F238E27FC236}">
                <a16:creationId xmlns:a16="http://schemas.microsoft.com/office/drawing/2014/main" id="{89A22944-84B3-CFCD-805A-D08E0CC2F149}"/>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574349" y="2692092"/>
            <a:ext cx="999083" cy="999083"/>
          </a:xfrm>
          <a:prstGeom prst="ellipse">
            <a:avLst/>
          </a:prstGeom>
          <a:noFill/>
          <a:ln>
            <a:noFill/>
          </a:ln>
        </p:spPr>
      </p:pic>
      <p:sp>
        <p:nvSpPr>
          <p:cNvPr id="24" name="Google Shape;603;p44">
            <a:extLst>
              <a:ext uri="{FF2B5EF4-FFF2-40B4-BE49-F238E27FC236}">
                <a16:creationId xmlns:a16="http://schemas.microsoft.com/office/drawing/2014/main" id="{D1EC6EA4-705A-3D05-A747-235A87713808}"/>
              </a:ext>
            </a:extLst>
          </p:cNvPr>
          <p:cNvSpPr txBox="1"/>
          <p:nvPr/>
        </p:nvSpPr>
        <p:spPr>
          <a:xfrm>
            <a:off x="2109333" y="4346502"/>
            <a:ext cx="3413175" cy="1325563"/>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1600" b="1" dirty="0">
                <a:solidFill>
                  <a:schemeClr val="tx1">
                    <a:lumMod val="75000"/>
                    <a:lumOff val="25000"/>
                  </a:schemeClr>
                </a:solidFill>
                <a:ea typeface="IBM Plex Sans"/>
                <a:cs typeface="Lato" panose="020F0502020204030203" pitchFamily="34" charset="0"/>
                <a:sym typeface="IBM Plex Sans"/>
              </a:rPr>
              <a:t>Prof. Marcos Galán</a:t>
            </a:r>
            <a:br>
              <a:rPr lang="en" sz="1600" dirty="0">
                <a:solidFill>
                  <a:schemeClr val="tx1">
                    <a:lumMod val="75000"/>
                    <a:lumOff val="25000"/>
                  </a:schemeClr>
                </a:solidFill>
                <a:ea typeface="IBM Plex Sans"/>
                <a:cs typeface="Lato" panose="020F0502020204030203" pitchFamily="34" charset="0"/>
                <a:sym typeface="IBM Plex Sans"/>
              </a:rPr>
            </a:br>
            <a:r>
              <a:rPr lang="en" sz="1600" dirty="0">
                <a:solidFill>
                  <a:schemeClr val="tx1">
                    <a:lumMod val="75000"/>
                    <a:lumOff val="25000"/>
                  </a:schemeClr>
                </a:solidFill>
                <a:ea typeface="IBM Plex Sans"/>
                <a:cs typeface="Lato" panose="020F0502020204030203" pitchFamily="34" charset="0"/>
                <a:sym typeface="IBM Plex Sans"/>
              </a:rPr>
              <a:t>JOB TITLE</a:t>
            </a:r>
            <a:br>
              <a:rPr lang="en" sz="1600" dirty="0">
                <a:solidFill>
                  <a:schemeClr val="tx1">
                    <a:lumMod val="75000"/>
                    <a:lumOff val="25000"/>
                  </a:schemeClr>
                </a:solidFill>
                <a:ea typeface="IBM Plex Sans"/>
                <a:cs typeface="Lato" panose="020F0502020204030203" pitchFamily="34" charset="0"/>
                <a:sym typeface="IBM Plex Sans"/>
              </a:rPr>
            </a:br>
            <a:endParaRPr sz="1600" dirty="0">
              <a:solidFill>
                <a:schemeClr val="tx1">
                  <a:lumMod val="75000"/>
                  <a:lumOff val="25000"/>
                </a:schemeClr>
              </a:solidFill>
              <a:ea typeface="IBM Plex Sans"/>
              <a:cs typeface="Lato" panose="020F0502020204030203" pitchFamily="34" charset="0"/>
              <a:sym typeface="IBM Plex Sans"/>
            </a:endParaRPr>
          </a:p>
          <a:p>
            <a:r>
              <a:rPr lang="en-US" altLang="ko-KR" sz="1200" dirty="0">
                <a:solidFill>
                  <a:schemeClr val="tx1">
                    <a:lumMod val="65000"/>
                    <a:lumOff val="35000"/>
                  </a:schemeClr>
                </a:solidFill>
                <a:cs typeface="Lato" panose="020F0502020204030203" pitchFamily="34" charset="0"/>
              </a:rPr>
              <a:t>Lorem ipsum dolor sit amet, consectetur adipiscing elit, sed do eiusmod tempor incididunt ut labore et dolore magna aliqua.</a:t>
            </a:r>
          </a:p>
          <a:p>
            <a:pPr marL="0" lvl="0" indent="0" rtl="0">
              <a:spcBef>
                <a:spcPts val="400"/>
              </a:spcBef>
              <a:spcAft>
                <a:spcPts val="400"/>
              </a:spcAft>
              <a:buNone/>
            </a:pPr>
            <a:endParaRPr sz="1600" dirty="0">
              <a:solidFill>
                <a:schemeClr val="tx1">
                  <a:lumMod val="75000"/>
                  <a:lumOff val="25000"/>
                </a:schemeClr>
              </a:solidFill>
              <a:ea typeface="IBM Plex Sans"/>
              <a:cs typeface="Lato" panose="020F0502020204030203" pitchFamily="34" charset="0"/>
              <a:sym typeface="IBM Plex Sans"/>
            </a:endParaRPr>
          </a:p>
        </p:txBody>
      </p:sp>
      <p:pic>
        <p:nvPicPr>
          <p:cNvPr id="25" name="Google Shape;606;p44">
            <a:extLst>
              <a:ext uri="{FF2B5EF4-FFF2-40B4-BE49-F238E27FC236}">
                <a16:creationId xmlns:a16="http://schemas.microsoft.com/office/drawing/2014/main" id="{43DC371C-BCA9-9075-36B9-2D153592E56E}"/>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1471" y="4509741"/>
            <a:ext cx="999083" cy="999083"/>
          </a:xfrm>
          <a:prstGeom prst="ellipse">
            <a:avLst/>
          </a:prstGeom>
          <a:noFill/>
          <a:ln>
            <a:noFill/>
          </a:ln>
        </p:spPr>
      </p:pic>
      <p:sp>
        <p:nvSpPr>
          <p:cNvPr id="26" name="Google Shape;603;p44">
            <a:extLst>
              <a:ext uri="{FF2B5EF4-FFF2-40B4-BE49-F238E27FC236}">
                <a16:creationId xmlns:a16="http://schemas.microsoft.com/office/drawing/2014/main" id="{23C3A09C-9FD7-3C78-60F5-F9B2BC7967E0}"/>
              </a:ext>
            </a:extLst>
          </p:cNvPr>
          <p:cNvSpPr txBox="1"/>
          <p:nvPr/>
        </p:nvSpPr>
        <p:spPr>
          <a:xfrm>
            <a:off x="7852211" y="4346502"/>
            <a:ext cx="3413175" cy="1325563"/>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1600" b="1" dirty="0">
                <a:solidFill>
                  <a:schemeClr val="tx1">
                    <a:lumMod val="75000"/>
                    <a:lumOff val="25000"/>
                  </a:schemeClr>
                </a:solidFill>
                <a:ea typeface="IBM Plex Sans"/>
                <a:cs typeface="Lato" panose="020F0502020204030203" pitchFamily="34" charset="0"/>
                <a:sym typeface="IBM Plex Sans"/>
              </a:rPr>
              <a:t>Prof. Marcos Galán</a:t>
            </a:r>
            <a:br>
              <a:rPr lang="en" sz="1600" dirty="0">
                <a:solidFill>
                  <a:schemeClr val="tx1">
                    <a:lumMod val="75000"/>
                    <a:lumOff val="25000"/>
                  </a:schemeClr>
                </a:solidFill>
                <a:ea typeface="IBM Plex Sans"/>
                <a:cs typeface="Lato" panose="020F0502020204030203" pitchFamily="34" charset="0"/>
                <a:sym typeface="IBM Plex Sans"/>
              </a:rPr>
            </a:br>
            <a:r>
              <a:rPr lang="en" sz="1600" dirty="0">
                <a:solidFill>
                  <a:schemeClr val="tx1">
                    <a:lumMod val="75000"/>
                    <a:lumOff val="25000"/>
                  </a:schemeClr>
                </a:solidFill>
                <a:ea typeface="IBM Plex Sans"/>
                <a:cs typeface="Lato" panose="020F0502020204030203" pitchFamily="34" charset="0"/>
                <a:sym typeface="IBM Plex Sans"/>
              </a:rPr>
              <a:t>JOB TITLE</a:t>
            </a:r>
            <a:br>
              <a:rPr lang="en" sz="1600" dirty="0">
                <a:solidFill>
                  <a:schemeClr val="tx1">
                    <a:lumMod val="75000"/>
                    <a:lumOff val="25000"/>
                  </a:schemeClr>
                </a:solidFill>
                <a:ea typeface="IBM Plex Sans"/>
                <a:cs typeface="Lato" panose="020F0502020204030203" pitchFamily="34" charset="0"/>
                <a:sym typeface="IBM Plex Sans"/>
              </a:rPr>
            </a:br>
            <a:endParaRPr sz="1600" dirty="0">
              <a:solidFill>
                <a:schemeClr val="tx1">
                  <a:lumMod val="75000"/>
                  <a:lumOff val="25000"/>
                </a:schemeClr>
              </a:solidFill>
              <a:ea typeface="IBM Plex Sans"/>
              <a:cs typeface="Lato" panose="020F0502020204030203" pitchFamily="34" charset="0"/>
              <a:sym typeface="IBM Plex Sans"/>
            </a:endParaRPr>
          </a:p>
          <a:p>
            <a:r>
              <a:rPr lang="en-US" altLang="ko-KR" sz="1200" dirty="0">
                <a:solidFill>
                  <a:schemeClr val="tx1">
                    <a:lumMod val="65000"/>
                    <a:lumOff val="35000"/>
                  </a:schemeClr>
                </a:solidFill>
                <a:cs typeface="Lato" panose="020F0502020204030203" pitchFamily="34" charset="0"/>
              </a:rPr>
              <a:t>Lorem ipsum dolor sit amet, consectetur adipiscing elit, sed do eiusmod tempor incididunt ut labore et dolore magna aliqua.</a:t>
            </a:r>
          </a:p>
          <a:p>
            <a:pPr marL="0" lvl="0" indent="0" rtl="0">
              <a:spcBef>
                <a:spcPts val="400"/>
              </a:spcBef>
              <a:spcAft>
                <a:spcPts val="400"/>
              </a:spcAft>
              <a:buNone/>
            </a:pPr>
            <a:endParaRPr sz="1600" dirty="0">
              <a:solidFill>
                <a:schemeClr val="tx1">
                  <a:lumMod val="75000"/>
                  <a:lumOff val="25000"/>
                </a:schemeClr>
              </a:solidFill>
              <a:ea typeface="IBM Plex Sans"/>
              <a:cs typeface="Lato" panose="020F0502020204030203" pitchFamily="34" charset="0"/>
              <a:sym typeface="IBM Plex Sans"/>
            </a:endParaRPr>
          </a:p>
        </p:txBody>
      </p:sp>
      <p:pic>
        <p:nvPicPr>
          <p:cNvPr id="27" name="Google Shape;606;p44">
            <a:extLst>
              <a:ext uri="{FF2B5EF4-FFF2-40B4-BE49-F238E27FC236}">
                <a16:creationId xmlns:a16="http://schemas.microsoft.com/office/drawing/2014/main" id="{1310C8D7-25D9-FF47-FFC0-D2717E51EAAC}"/>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574349" y="4509741"/>
            <a:ext cx="999083" cy="999083"/>
          </a:xfrm>
          <a:prstGeom prst="ellipse">
            <a:avLst/>
          </a:prstGeom>
          <a:noFill/>
          <a:ln>
            <a:noFill/>
          </a:ln>
        </p:spPr>
      </p:pic>
      <p:sp>
        <p:nvSpPr>
          <p:cNvPr id="2" name="Title 4">
            <a:extLst>
              <a:ext uri="{FF2B5EF4-FFF2-40B4-BE49-F238E27FC236}">
                <a16:creationId xmlns:a16="http://schemas.microsoft.com/office/drawing/2014/main" id="{A68D8335-F6A4-EA9C-E202-EBF476BC20F1}"/>
              </a:ext>
            </a:extLst>
          </p:cNvPr>
          <p:cNvSpPr>
            <a:spLocks noGrp="1"/>
          </p:cNvSpPr>
          <p:nvPr>
            <p:ph type="title"/>
          </p:nvPr>
        </p:nvSpPr>
        <p:spPr>
          <a:xfrm>
            <a:off x="838198" y="781051"/>
            <a:ext cx="10515600" cy="1325563"/>
          </a:xfrm>
        </p:spPr>
        <p:txBody>
          <a:bodyPr/>
          <a:lstStyle/>
          <a:p>
            <a:pPr algn="ctr"/>
            <a:endParaRPr lang="en-US"/>
          </a:p>
        </p:txBody>
      </p:sp>
      <p:pic>
        <p:nvPicPr>
          <p:cNvPr id="3" name="Picture 2">
            <a:extLst>
              <a:ext uri="{FF2B5EF4-FFF2-40B4-BE49-F238E27FC236}">
                <a16:creationId xmlns:a16="http://schemas.microsoft.com/office/drawing/2014/main" id="{85ABD908-CC52-3AC9-FF0B-BC2C345C9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480504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0;p25">
            <a:extLst>
              <a:ext uri="{FF2B5EF4-FFF2-40B4-BE49-F238E27FC236}">
                <a16:creationId xmlns:a16="http://schemas.microsoft.com/office/drawing/2014/main" id="{E08F2DDA-2C2A-4A49-9255-3DF06682CD2F}"/>
              </a:ext>
            </a:extLst>
          </p:cNvPr>
          <p:cNvSpPr/>
          <p:nvPr/>
        </p:nvSpPr>
        <p:spPr>
          <a:xfrm>
            <a:off x="957605" y="1675025"/>
            <a:ext cx="9802189" cy="467001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 name="Google Shape;259;p25">
            <a:extLst>
              <a:ext uri="{FF2B5EF4-FFF2-40B4-BE49-F238E27FC236}">
                <a16:creationId xmlns:a16="http://schemas.microsoft.com/office/drawing/2014/main" id="{5BD11885-4B86-F74F-B512-BBB49034C949}"/>
              </a:ext>
            </a:extLst>
          </p:cNvPr>
          <p:cNvSpPr/>
          <p:nvPr/>
        </p:nvSpPr>
        <p:spPr>
          <a:xfrm>
            <a:off x="1846885" y="2915724"/>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p25">
            <a:extLst>
              <a:ext uri="{FF2B5EF4-FFF2-40B4-BE49-F238E27FC236}">
                <a16:creationId xmlns:a16="http://schemas.microsoft.com/office/drawing/2014/main" id="{5911BC1A-1678-724D-B84D-74E2AE2AC931}"/>
              </a:ext>
            </a:extLst>
          </p:cNvPr>
          <p:cNvSpPr/>
          <p:nvPr/>
        </p:nvSpPr>
        <p:spPr>
          <a:xfrm>
            <a:off x="3213521" y="5037020"/>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p25">
            <a:extLst>
              <a:ext uri="{FF2B5EF4-FFF2-40B4-BE49-F238E27FC236}">
                <a16:creationId xmlns:a16="http://schemas.microsoft.com/office/drawing/2014/main" id="{26AD08CC-44E6-0B47-977F-89603DB0330A}"/>
              </a:ext>
            </a:extLst>
          </p:cNvPr>
          <p:cNvSpPr/>
          <p:nvPr/>
        </p:nvSpPr>
        <p:spPr>
          <a:xfrm>
            <a:off x="8241645" y="3069026"/>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3;p25">
            <a:extLst>
              <a:ext uri="{FF2B5EF4-FFF2-40B4-BE49-F238E27FC236}">
                <a16:creationId xmlns:a16="http://schemas.microsoft.com/office/drawing/2014/main" id="{CFB9A3F7-FEBE-5646-B5D8-7BC64803880D}"/>
              </a:ext>
            </a:extLst>
          </p:cNvPr>
          <p:cNvSpPr/>
          <p:nvPr/>
        </p:nvSpPr>
        <p:spPr>
          <a:xfrm>
            <a:off x="9122458" y="5037020"/>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p25">
            <a:extLst>
              <a:ext uri="{FF2B5EF4-FFF2-40B4-BE49-F238E27FC236}">
                <a16:creationId xmlns:a16="http://schemas.microsoft.com/office/drawing/2014/main" id="{82791F62-904A-8F46-997C-FF05F6856CB9}"/>
              </a:ext>
            </a:extLst>
          </p:cNvPr>
          <p:cNvSpPr/>
          <p:nvPr/>
        </p:nvSpPr>
        <p:spPr>
          <a:xfrm>
            <a:off x="5676837" y="4902814"/>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p25">
            <a:extLst>
              <a:ext uri="{FF2B5EF4-FFF2-40B4-BE49-F238E27FC236}">
                <a16:creationId xmlns:a16="http://schemas.microsoft.com/office/drawing/2014/main" id="{6CAC5BA1-CBFF-9F44-97EE-C1CFA47CA903}"/>
              </a:ext>
            </a:extLst>
          </p:cNvPr>
          <p:cNvSpPr/>
          <p:nvPr/>
        </p:nvSpPr>
        <p:spPr>
          <a:xfrm>
            <a:off x="5591502" y="2355402"/>
            <a:ext cx="422882" cy="56032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9E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A black and white logo with white text&#10;&#10;Description automatically generated">
            <a:extLst>
              <a:ext uri="{FF2B5EF4-FFF2-40B4-BE49-F238E27FC236}">
                <a16:creationId xmlns:a16="http://schemas.microsoft.com/office/drawing/2014/main" id="{3DD3D5EC-8DB0-246F-6144-6AB01FD3C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3841" y="401648"/>
            <a:ext cx="1554459" cy="504215"/>
          </a:xfrm>
          <a:prstGeom prst="rect">
            <a:avLst/>
          </a:prstGeom>
        </p:spPr>
      </p:pic>
      <p:sp>
        <p:nvSpPr>
          <p:cNvPr id="11" name="Title 10">
            <a:extLst>
              <a:ext uri="{FF2B5EF4-FFF2-40B4-BE49-F238E27FC236}">
                <a16:creationId xmlns:a16="http://schemas.microsoft.com/office/drawing/2014/main" id="{C47D7FFD-DAE6-5C94-0FD6-BD3E7B7CF4B8}"/>
              </a:ext>
            </a:extLst>
          </p:cNvPr>
          <p:cNvSpPr>
            <a:spLocks noGrp="1"/>
          </p:cNvSpPr>
          <p:nvPr>
            <p:ph type="title"/>
          </p:nvPr>
        </p:nvSpPr>
        <p:spPr/>
        <p:txBody>
          <a:bodyPr/>
          <a:lstStyle/>
          <a:p>
            <a:pPr algn="ctr"/>
            <a:endParaRPr lang="en-US" dirty="0"/>
          </a:p>
        </p:txBody>
      </p:sp>
      <p:pic>
        <p:nvPicPr>
          <p:cNvPr id="3" name="Picture 2">
            <a:extLst>
              <a:ext uri="{FF2B5EF4-FFF2-40B4-BE49-F238E27FC236}">
                <a16:creationId xmlns:a16="http://schemas.microsoft.com/office/drawing/2014/main" id="{E5AAC55D-8E45-A51D-3A44-773DC67FB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Tree>
    <p:extLst>
      <p:ext uri="{BB962C8B-B14F-4D97-AF65-F5344CB8AC3E}">
        <p14:creationId xmlns:p14="http://schemas.microsoft.com/office/powerpoint/2010/main" val="365949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래픽 1">
            <a:extLst>
              <a:ext uri="{FF2B5EF4-FFF2-40B4-BE49-F238E27FC236}">
                <a16:creationId xmlns:a16="http://schemas.microsoft.com/office/drawing/2014/main" id="{4F2263FF-3032-F440-BEE7-B8C0AD76B710}"/>
              </a:ext>
            </a:extLst>
          </p:cNvPr>
          <p:cNvGrpSpPr/>
          <p:nvPr/>
        </p:nvGrpSpPr>
        <p:grpSpPr>
          <a:xfrm>
            <a:off x="1445534" y="1547740"/>
            <a:ext cx="9159875" cy="4392722"/>
            <a:chOff x="1311072" y="1527797"/>
            <a:chExt cx="9551983" cy="4717770"/>
          </a:xfrm>
          <a:solidFill>
            <a:schemeClr val="bg1">
              <a:lumMod val="75000"/>
            </a:schemeClr>
          </a:solidFill>
        </p:grpSpPr>
        <p:sp>
          <p:nvSpPr>
            <p:cNvPr id="22" name="자유형: 도형 2">
              <a:extLst>
                <a:ext uri="{FF2B5EF4-FFF2-40B4-BE49-F238E27FC236}">
                  <a16:creationId xmlns:a16="http://schemas.microsoft.com/office/drawing/2014/main" id="{840B59E6-03A0-1749-8A9C-BBB70FF9B5C8}"/>
                </a:ext>
              </a:extLst>
            </p:cNvPr>
            <p:cNvSpPr/>
            <p:nvPr/>
          </p:nvSpPr>
          <p:spPr>
            <a:xfrm>
              <a:off x="6110077" y="5031784"/>
              <a:ext cx="340376" cy="327769"/>
            </a:xfrm>
            <a:custGeom>
              <a:avLst/>
              <a:gdLst>
                <a:gd name="connsiteX0" fmla="*/ 126738 w 340375"/>
                <a:gd name="connsiteY0" fmla="*/ 324334 h 327769"/>
                <a:gd name="connsiteX1" fmla="*/ 141613 w 340375"/>
                <a:gd name="connsiteY1" fmla="*/ 316518 h 327769"/>
                <a:gd name="connsiteX2" fmla="*/ 155732 w 340375"/>
                <a:gd name="connsiteY2" fmla="*/ 335302 h 327769"/>
                <a:gd name="connsiteX3" fmla="*/ 189518 w 340375"/>
                <a:gd name="connsiteY3" fmla="*/ 334545 h 327769"/>
                <a:gd name="connsiteX4" fmla="*/ 206789 w 340375"/>
                <a:gd name="connsiteY4" fmla="*/ 317274 h 327769"/>
                <a:gd name="connsiteX5" fmla="*/ 206789 w 340375"/>
                <a:gd name="connsiteY5" fmla="*/ 142296 h 327769"/>
                <a:gd name="connsiteX6" fmla="*/ 233515 w 340375"/>
                <a:gd name="connsiteY6" fmla="*/ 132085 h 327769"/>
                <a:gd name="connsiteX7" fmla="*/ 233515 w 340375"/>
                <a:gd name="connsiteY7" fmla="*/ 41066 h 327769"/>
                <a:gd name="connsiteX8" fmla="*/ 258601 w 340375"/>
                <a:gd name="connsiteY8" fmla="*/ 37914 h 327769"/>
                <a:gd name="connsiteX9" fmla="*/ 288479 w 340375"/>
                <a:gd name="connsiteY9" fmla="*/ 29342 h 327769"/>
                <a:gd name="connsiteX10" fmla="*/ 302598 w 340375"/>
                <a:gd name="connsiteY10" fmla="*/ 39553 h 327769"/>
                <a:gd name="connsiteX11" fmla="*/ 321508 w 340375"/>
                <a:gd name="connsiteY11" fmla="*/ 27829 h 327769"/>
                <a:gd name="connsiteX12" fmla="*/ 339283 w 340375"/>
                <a:gd name="connsiteY12" fmla="*/ 24425 h 327769"/>
                <a:gd name="connsiteX13" fmla="*/ 337140 w 340375"/>
                <a:gd name="connsiteY13" fmla="*/ 18248 h 327769"/>
                <a:gd name="connsiteX14" fmla="*/ 281419 w 340375"/>
                <a:gd name="connsiteY14" fmla="*/ 22282 h 327769"/>
                <a:gd name="connsiteX15" fmla="*/ 240322 w 340375"/>
                <a:gd name="connsiteY15" fmla="*/ 24929 h 327769"/>
                <a:gd name="connsiteX16" fmla="*/ 181954 w 340375"/>
                <a:gd name="connsiteY16" fmla="*/ 24929 h 327769"/>
                <a:gd name="connsiteX17" fmla="*/ 172625 w 340375"/>
                <a:gd name="connsiteY17" fmla="*/ 15600 h 327769"/>
                <a:gd name="connsiteX18" fmla="*/ 81102 w 340375"/>
                <a:gd name="connsiteY18" fmla="*/ 15600 h 327769"/>
                <a:gd name="connsiteX19" fmla="*/ 57276 w 340375"/>
                <a:gd name="connsiteY19" fmla="*/ 9045 h 327769"/>
                <a:gd name="connsiteX20" fmla="*/ 32063 w 340375"/>
                <a:gd name="connsiteY20" fmla="*/ 7659 h 327769"/>
                <a:gd name="connsiteX21" fmla="*/ 20086 w 340375"/>
                <a:gd name="connsiteY21" fmla="*/ 2364 h 327769"/>
                <a:gd name="connsiteX22" fmla="*/ 10758 w 340375"/>
                <a:gd name="connsiteY22" fmla="*/ 9045 h 327769"/>
                <a:gd name="connsiteX23" fmla="*/ 2437 w 340375"/>
                <a:gd name="connsiteY23" fmla="*/ 11188 h 327769"/>
                <a:gd name="connsiteX24" fmla="*/ 17439 w 340375"/>
                <a:gd name="connsiteY24" fmla="*/ 45856 h 327769"/>
                <a:gd name="connsiteX25" fmla="*/ 43282 w 340375"/>
                <a:gd name="connsiteY25" fmla="*/ 99938 h 327769"/>
                <a:gd name="connsiteX26" fmla="*/ 70386 w 340375"/>
                <a:gd name="connsiteY26" fmla="*/ 155281 h 327769"/>
                <a:gd name="connsiteX27" fmla="*/ 71521 w 340375"/>
                <a:gd name="connsiteY27" fmla="*/ 200034 h 327769"/>
                <a:gd name="connsiteX28" fmla="*/ 80976 w 340375"/>
                <a:gd name="connsiteY28" fmla="*/ 241635 h 327769"/>
                <a:gd name="connsiteX29" fmla="*/ 99003 w 340375"/>
                <a:gd name="connsiteY29" fmla="*/ 305929 h 327769"/>
                <a:gd name="connsiteX30" fmla="*/ 115518 w 340375"/>
                <a:gd name="connsiteY30" fmla="*/ 327107 h 327769"/>
                <a:gd name="connsiteX31" fmla="*/ 126738 w 340375"/>
                <a:gd name="connsiteY31" fmla="*/ 32433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0375" h="327769">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grpFill/>
            <a:ln w="1270" cap="flat">
              <a:solidFill>
                <a:schemeClr val="bg1"/>
              </a:solidFill>
              <a:prstDash val="solid"/>
              <a:miter/>
            </a:ln>
          </p:spPr>
          <p:txBody>
            <a:bodyPr rtlCol="0" anchor="ctr"/>
            <a:lstStyle/>
            <a:p>
              <a:endParaRPr lang="ko-KR" altLang="en-US"/>
            </a:p>
          </p:txBody>
        </p:sp>
        <p:sp>
          <p:nvSpPr>
            <p:cNvPr id="23" name="자유형: 도형 3">
              <a:extLst>
                <a:ext uri="{FF2B5EF4-FFF2-40B4-BE49-F238E27FC236}">
                  <a16:creationId xmlns:a16="http://schemas.microsoft.com/office/drawing/2014/main" id="{41E30B88-5EA2-DD41-82F9-7B2806F97CE8}"/>
                </a:ext>
              </a:extLst>
            </p:cNvPr>
            <p:cNvSpPr/>
            <p:nvPr/>
          </p:nvSpPr>
          <p:spPr>
            <a:xfrm>
              <a:off x="6446870" y="4994343"/>
              <a:ext cx="201704" cy="189098"/>
            </a:xfrm>
            <a:custGeom>
              <a:avLst/>
              <a:gdLst>
                <a:gd name="connsiteX0" fmla="*/ 143052 w 201704"/>
                <a:gd name="connsiteY0" fmla="*/ 10936 h 189097"/>
                <a:gd name="connsiteX1" fmla="*/ 139144 w 201704"/>
                <a:gd name="connsiteY1" fmla="*/ 2364 h 189097"/>
                <a:gd name="connsiteX2" fmla="*/ 116327 w 201704"/>
                <a:gd name="connsiteY2" fmla="*/ 3120 h 189097"/>
                <a:gd name="connsiteX3" fmla="*/ 101451 w 201704"/>
                <a:gd name="connsiteY3" fmla="*/ 16483 h 189097"/>
                <a:gd name="connsiteX4" fmla="*/ 77121 w 201704"/>
                <a:gd name="connsiteY4" fmla="*/ 35267 h 189097"/>
                <a:gd name="connsiteX5" fmla="*/ 49638 w 201704"/>
                <a:gd name="connsiteY5" fmla="*/ 65018 h 189097"/>
                <a:gd name="connsiteX6" fmla="*/ 15853 w 201704"/>
                <a:gd name="connsiteY6" fmla="*/ 59597 h 189097"/>
                <a:gd name="connsiteX7" fmla="*/ 2364 w 201704"/>
                <a:gd name="connsiteY7" fmla="*/ 61614 h 189097"/>
                <a:gd name="connsiteX8" fmla="*/ 17492 w 201704"/>
                <a:gd name="connsiteY8" fmla="*/ 76742 h 189097"/>
                <a:gd name="connsiteX9" fmla="*/ 32115 w 201704"/>
                <a:gd name="connsiteY9" fmla="*/ 108636 h 189097"/>
                <a:gd name="connsiteX10" fmla="*/ 58715 w 201704"/>
                <a:gd name="connsiteY10" fmla="*/ 127168 h 189097"/>
                <a:gd name="connsiteX11" fmla="*/ 69304 w 201704"/>
                <a:gd name="connsiteY11" fmla="*/ 147087 h 189097"/>
                <a:gd name="connsiteX12" fmla="*/ 87836 w 201704"/>
                <a:gd name="connsiteY12" fmla="*/ 165618 h 189097"/>
                <a:gd name="connsiteX13" fmla="*/ 106620 w 201704"/>
                <a:gd name="connsiteY13" fmla="*/ 176838 h 189097"/>
                <a:gd name="connsiteX14" fmla="*/ 131959 w 201704"/>
                <a:gd name="connsiteY14" fmla="*/ 181502 h 189097"/>
                <a:gd name="connsiteX15" fmla="*/ 162088 w 201704"/>
                <a:gd name="connsiteY15" fmla="*/ 187175 h 189097"/>
                <a:gd name="connsiteX16" fmla="*/ 189066 w 201704"/>
                <a:gd name="connsiteY16" fmla="*/ 160323 h 189097"/>
                <a:gd name="connsiteX17" fmla="*/ 196126 w 201704"/>
                <a:gd name="connsiteY17" fmla="*/ 134480 h 189097"/>
                <a:gd name="connsiteX18" fmla="*/ 210245 w 201704"/>
                <a:gd name="connsiteY18" fmla="*/ 114436 h 189097"/>
                <a:gd name="connsiteX19" fmla="*/ 202051 w 201704"/>
                <a:gd name="connsiteY19" fmla="*/ 94391 h 189097"/>
                <a:gd name="connsiteX20" fmla="*/ 209111 w 201704"/>
                <a:gd name="connsiteY20" fmla="*/ 70817 h 189097"/>
                <a:gd name="connsiteX21" fmla="*/ 207976 w 201704"/>
                <a:gd name="connsiteY21" fmla="*/ 29594 h 189097"/>
                <a:gd name="connsiteX22" fmla="*/ 177342 w 201704"/>
                <a:gd name="connsiteY22" fmla="*/ 19004 h 189097"/>
                <a:gd name="connsiteX23" fmla="*/ 143052 w 201704"/>
                <a:gd name="connsiteY23" fmla="*/ 109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704" h="189097">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grpFill/>
            <a:ln w="1270" cap="flat">
              <a:solidFill>
                <a:schemeClr val="bg1"/>
              </a:solidFill>
              <a:prstDash val="solid"/>
              <a:miter/>
            </a:ln>
          </p:spPr>
          <p:txBody>
            <a:bodyPr rtlCol="0" anchor="ctr"/>
            <a:lstStyle/>
            <a:p>
              <a:endParaRPr lang="ko-KR" altLang="en-US"/>
            </a:p>
          </p:txBody>
        </p:sp>
        <p:sp>
          <p:nvSpPr>
            <p:cNvPr id="24" name="자유형: 도형 4">
              <a:extLst>
                <a:ext uri="{FF2B5EF4-FFF2-40B4-BE49-F238E27FC236}">
                  <a16:creationId xmlns:a16="http://schemas.microsoft.com/office/drawing/2014/main" id="{82BCDBE7-B166-4149-B593-359759A25042}"/>
                </a:ext>
              </a:extLst>
            </p:cNvPr>
            <p:cNvSpPr/>
            <p:nvPr/>
          </p:nvSpPr>
          <p:spPr>
            <a:xfrm>
              <a:off x="6314376" y="5053720"/>
              <a:ext cx="239524" cy="252130"/>
            </a:xfrm>
            <a:custGeom>
              <a:avLst/>
              <a:gdLst>
                <a:gd name="connsiteX0" fmla="*/ 220330 w 239523"/>
                <a:gd name="connsiteY0" fmla="*/ 106367 h 252130"/>
                <a:gd name="connsiteX1" fmla="*/ 201798 w 239523"/>
                <a:gd name="connsiteY1" fmla="*/ 87836 h 252130"/>
                <a:gd name="connsiteX2" fmla="*/ 191209 w 239523"/>
                <a:gd name="connsiteY2" fmla="*/ 67918 h 252130"/>
                <a:gd name="connsiteX3" fmla="*/ 164609 w 239523"/>
                <a:gd name="connsiteY3" fmla="*/ 49386 h 252130"/>
                <a:gd name="connsiteX4" fmla="*/ 149986 w 239523"/>
                <a:gd name="connsiteY4" fmla="*/ 17492 h 252130"/>
                <a:gd name="connsiteX5" fmla="*/ 134858 w 239523"/>
                <a:gd name="connsiteY5" fmla="*/ 2364 h 252130"/>
                <a:gd name="connsiteX6" fmla="*/ 117083 w 239523"/>
                <a:gd name="connsiteY6" fmla="*/ 5768 h 252130"/>
                <a:gd name="connsiteX7" fmla="*/ 98173 w 239523"/>
                <a:gd name="connsiteY7" fmla="*/ 17492 h 252130"/>
                <a:gd name="connsiteX8" fmla="*/ 84054 w 239523"/>
                <a:gd name="connsiteY8" fmla="*/ 7280 h 252130"/>
                <a:gd name="connsiteX9" fmla="*/ 54176 w 239523"/>
                <a:gd name="connsiteY9" fmla="*/ 15853 h 252130"/>
                <a:gd name="connsiteX10" fmla="*/ 29089 w 239523"/>
                <a:gd name="connsiteY10" fmla="*/ 19004 h 252130"/>
                <a:gd name="connsiteX11" fmla="*/ 29089 w 239523"/>
                <a:gd name="connsiteY11" fmla="*/ 110023 h 252130"/>
                <a:gd name="connsiteX12" fmla="*/ 2364 w 239523"/>
                <a:gd name="connsiteY12" fmla="*/ 120235 h 252130"/>
                <a:gd name="connsiteX13" fmla="*/ 2364 w 239523"/>
                <a:gd name="connsiteY13" fmla="*/ 198269 h 252130"/>
                <a:gd name="connsiteX14" fmla="*/ 14970 w 239523"/>
                <a:gd name="connsiteY14" fmla="*/ 206589 h 252130"/>
                <a:gd name="connsiteX15" fmla="*/ 23543 w 239523"/>
                <a:gd name="connsiteY15" fmla="*/ 236340 h 252130"/>
                <a:gd name="connsiteX16" fmla="*/ 18122 w 239523"/>
                <a:gd name="connsiteY16" fmla="*/ 242644 h 252130"/>
                <a:gd name="connsiteX17" fmla="*/ 22786 w 239523"/>
                <a:gd name="connsiteY17" fmla="*/ 254368 h 252130"/>
                <a:gd name="connsiteX18" fmla="*/ 49512 w 239523"/>
                <a:gd name="connsiteY18" fmla="*/ 252729 h 252130"/>
                <a:gd name="connsiteX19" fmla="*/ 73842 w 239523"/>
                <a:gd name="connsiteY19" fmla="*/ 225247 h 252130"/>
                <a:gd name="connsiteX20" fmla="*/ 91870 w 239523"/>
                <a:gd name="connsiteY20" fmla="*/ 211127 h 252130"/>
                <a:gd name="connsiteX21" fmla="*/ 123260 w 239523"/>
                <a:gd name="connsiteY21" fmla="*/ 221339 h 252130"/>
                <a:gd name="connsiteX22" fmla="*/ 148347 w 239523"/>
                <a:gd name="connsiteY22" fmla="*/ 209615 h 252130"/>
                <a:gd name="connsiteX23" fmla="*/ 158558 w 239523"/>
                <a:gd name="connsiteY23" fmla="*/ 189949 h 252130"/>
                <a:gd name="connsiteX24" fmla="*/ 181250 w 239523"/>
                <a:gd name="connsiteY24" fmla="*/ 173434 h 252130"/>
                <a:gd name="connsiteX25" fmla="*/ 192218 w 239523"/>
                <a:gd name="connsiteY25" fmla="*/ 155407 h 252130"/>
                <a:gd name="connsiteX26" fmla="*/ 213396 w 239523"/>
                <a:gd name="connsiteY26" fmla="*/ 139649 h 252130"/>
                <a:gd name="connsiteX27" fmla="*/ 229911 w 239523"/>
                <a:gd name="connsiteY27" fmla="*/ 130194 h 252130"/>
                <a:gd name="connsiteX28" fmla="*/ 238988 w 239523"/>
                <a:gd name="connsiteY28" fmla="*/ 117335 h 252130"/>
                <a:gd name="connsiteX29" fmla="*/ 238861 w 239523"/>
                <a:gd name="connsiteY29" fmla="*/ 117209 h 252130"/>
                <a:gd name="connsiteX30" fmla="*/ 220330 w 239523"/>
                <a:gd name="connsiteY30" fmla="*/ 10636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523" h="25213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grpFill/>
            <a:ln w="1270" cap="flat">
              <a:solidFill>
                <a:schemeClr val="bg1"/>
              </a:solidFill>
              <a:prstDash val="solid"/>
              <a:miter/>
            </a:ln>
          </p:spPr>
          <p:txBody>
            <a:bodyPr rtlCol="0" anchor="ctr"/>
            <a:lstStyle/>
            <a:p>
              <a:endParaRPr lang="ko-KR" altLang="en-US"/>
            </a:p>
          </p:txBody>
        </p:sp>
        <p:sp>
          <p:nvSpPr>
            <p:cNvPr id="25" name="자유형: 도형 5">
              <a:extLst>
                <a:ext uri="{FF2B5EF4-FFF2-40B4-BE49-F238E27FC236}">
                  <a16:creationId xmlns:a16="http://schemas.microsoft.com/office/drawing/2014/main" id="{D994BC13-F13E-2D42-8548-0F2D89B2F394}"/>
                </a:ext>
              </a:extLst>
            </p:cNvPr>
            <p:cNvSpPr/>
            <p:nvPr/>
          </p:nvSpPr>
          <p:spPr>
            <a:xfrm>
              <a:off x="6593358" y="5274964"/>
              <a:ext cx="37820" cy="37820"/>
            </a:xfrm>
            <a:custGeom>
              <a:avLst/>
              <a:gdLst>
                <a:gd name="connsiteX0" fmla="*/ 20391 w 37819"/>
                <a:gd name="connsiteY0" fmla="*/ 2364 h 37819"/>
                <a:gd name="connsiteX1" fmla="*/ 2364 w 37819"/>
                <a:gd name="connsiteY1" fmla="*/ 21525 h 37819"/>
                <a:gd name="connsiteX2" fmla="*/ 18752 w 37819"/>
                <a:gd name="connsiteY2" fmla="*/ 46108 h 37819"/>
                <a:gd name="connsiteX3" fmla="*/ 33501 w 37819"/>
                <a:gd name="connsiteY3" fmla="*/ 40057 h 37819"/>
                <a:gd name="connsiteX4" fmla="*/ 37914 w 37819"/>
                <a:gd name="connsiteY4" fmla="*/ 32997 h 37819"/>
                <a:gd name="connsiteX5" fmla="*/ 35393 w 37819"/>
                <a:gd name="connsiteY5" fmla="*/ 10180 h 37819"/>
                <a:gd name="connsiteX6" fmla="*/ 20391 w 37819"/>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9" h="37819">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grpFill/>
            <a:ln w="1270" cap="flat">
              <a:solidFill>
                <a:schemeClr val="bg1"/>
              </a:solidFill>
              <a:prstDash val="solid"/>
              <a:miter/>
            </a:ln>
          </p:spPr>
          <p:txBody>
            <a:bodyPr rtlCol="0" anchor="ctr"/>
            <a:lstStyle/>
            <a:p>
              <a:endParaRPr lang="ko-KR" altLang="en-US"/>
            </a:p>
          </p:txBody>
        </p:sp>
        <p:sp>
          <p:nvSpPr>
            <p:cNvPr id="26" name="자유형: 도형 6">
              <a:extLst>
                <a:ext uri="{FF2B5EF4-FFF2-40B4-BE49-F238E27FC236}">
                  <a16:creationId xmlns:a16="http://schemas.microsoft.com/office/drawing/2014/main" id="{5AAB49EC-3B71-ED4E-8BAC-963720FBAC3B}"/>
                </a:ext>
              </a:extLst>
            </p:cNvPr>
            <p:cNvSpPr/>
            <p:nvPr/>
          </p:nvSpPr>
          <p:spPr>
            <a:xfrm>
              <a:off x="6497296" y="5355017"/>
              <a:ext cx="63033" cy="63033"/>
            </a:xfrm>
            <a:custGeom>
              <a:avLst/>
              <a:gdLst>
                <a:gd name="connsiteX0" fmla="*/ 44722 w 63032"/>
                <a:gd name="connsiteY0" fmla="*/ 4253 h 63032"/>
                <a:gd name="connsiteX1" fmla="*/ 17996 w 63032"/>
                <a:gd name="connsiteY1" fmla="*/ 15221 h 63032"/>
                <a:gd name="connsiteX2" fmla="*/ 2364 w 63032"/>
                <a:gd name="connsiteY2" fmla="*/ 38795 h 63032"/>
                <a:gd name="connsiteX3" fmla="*/ 17996 w 63032"/>
                <a:gd name="connsiteY3" fmla="*/ 60730 h 63032"/>
                <a:gd name="connsiteX4" fmla="*/ 28964 w 63032"/>
                <a:gd name="connsiteY4" fmla="*/ 62243 h 63032"/>
                <a:gd name="connsiteX5" fmla="*/ 35267 w 63032"/>
                <a:gd name="connsiteY5" fmla="*/ 48123 h 63032"/>
                <a:gd name="connsiteX6" fmla="*/ 52538 w 63032"/>
                <a:gd name="connsiteY6" fmla="*/ 43459 h 63032"/>
                <a:gd name="connsiteX7" fmla="*/ 61993 w 63032"/>
                <a:gd name="connsiteY7" fmla="*/ 24549 h 63032"/>
                <a:gd name="connsiteX8" fmla="*/ 44722 w 63032"/>
                <a:gd name="connsiteY8" fmla="*/ 425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32" h="63032">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grpFill/>
            <a:ln w="1270" cap="flat">
              <a:solidFill>
                <a:schemeClr val="bg1"/>
              </a:solidFill>
              <a:prstDash val="solid"/>
              <a:miter/>
            </a:ln>
          </p:spPr>
          <p:txBody>
            <a:bodyPr rtlCol="0" anchor="ctr"/>
            <a:lstStyle/>
            <a:p>
              <a:endParaRPr lang="ko-KR" altLang="en-US"/>
            </a:p>
          </p:txBody>
        </p:sp>
        <p:sp>
          <p:nvSpPr>
            <p:cNvPr id="27" name="자유형: 도형 7">
              <a:extLst>
                <a:ext uri="{FF2B5EF4-FFF2-40B4-BE49-F238E27FC236}">
                  <a16:creationId xmlns:a16="http://schemas.microsoft.com/office/drawing/2014/main" id="{963522C9-C44B-E448-9D30-1FB63C2A70AA}"/>
                </a:ext>
              </a:extLst>
            </p:cNvPr>
            <p:cNvSpPr/>
            <p:nvPr/>
          </p:nvSpPr>
          <p:spPr>
            <a:xfrm>
              <a:off x="6223105" y="5169195"/>
              <a:ext cx="428621" cy="365589"/>
            </a:xfrm>
            <a:custGeom>
              <a:avLst/>
              <a:gdLst>
                <a:gd name="connsiteX0" fmla="*/ 408545 w 428621"/>
                <a:gd name="connsiteY0" fmla="*/ 141540 h 365588"/>
                <a:gd name="connsiteX1" fmla="*/ 408167 w 428621"/>
                <a:gd name="connsiteY1" fmla="*/ 138766 h 365588"/>
                <a:gd name="connsiteX2" fmla="*/ 403755 w 428621"/>
                <a:gd name="connsiteY2" fmla="*/ 145826 h 365588"/>
                <a:gd name="connsiteX3" fmla="*/ 389005 w 428621"/>
                <a:gd name="connsiteY3" fmla="*/ 151877 h 365588"/>
                <a:gd name="connsiteX4" fmla="*/ 372617 w 428621"/>
                <a:gd name="connsiteY4" fmla="*/ 127294 h 365588"/>
                <a:gd name="connsiteX5" fmla="*/ 390644 w 428621"/>
                <a:gd name="connsiteY5" fmla="*/ 108132 h 365588"/>
                <a:gd name="connsiteX6" fmla="*/ 405772 w 428621"/>
                <a:gd name="connsiteY6" fmla="*/ 115948 h 365588"/>
                <a:gd name="connsiteX7" fmla="*/ 405646 w 428621"/>
                <a:gd name="connsiteY7" fmla="*/ 111032 h 365588"/>
                <a:gd name="connsiteX8" fmla="*/ 403251 w 428621"/>
                <a:gd name="connsiteY8" fmla="*/ 62749 h 365588"/>
                <a:gd name="connsiteX9" fmla="*/ 386736 w 428621"/>
                <a:gd name="connsiteY9" fmla="*/ 13331 h 365588"/>
                <a:gd name="connsiteX10" fmla="*/ 355598 w 428621"/>
                <a:gd name="connsiteY10" fmla="*/ 6902 h 365588"/>
                <a:gd name="connsiteX11" fmla="*/ 330385 w 428621"/>
                <a:gd name="connsiteY11" fmla="*/ 2364 h 365588"/>
                <a:gd name="connsiteX12" fmla="*/ 321308 w 428621"/>
                <a:gd name="connsiteY12" fmla="*/ 15223 h 365588"/>
                <a:gd name="connsiteX13" fmla="*/ 304794 w 428621"/>
                <a:gd name="connsiteY13" fmla="*/ 24677 h 365588"/>
                <a:gd name="connsiteX14" fmla="*/ 283615 w 428621"/>
                <a:gd name="connsiteY14" fmla="*/ 40436 h 365588"/>
                <a:gd name="connsiteX15" fmla="*/ 272647 w 428621"/>
                <a:gd name="connsiteY15" fmla="*/ 58463 h 365588"/>
                <a:gd name="connsiteX16" fmla="*/ 249956 w 428621"/>
                <a:gd name="connsiteY16" fmla="*/ 74977 h 365588"/>
                <a:gd name="connsiteX17" fmla="*/ 239744 w 428621"/>
                <a:gd name="connsiteY17" fmla="*/ 94643 h 365588"/>
                <a:gd name="connsiteX18" fmla="*/ 214657 w 428621"/>
                <a:gd name="connsiteY18" fmla="*/ 106367 h 365588"/>
                <a:gd name="connsiteX19" fmla="*/ 183267 w 428621"/>
                <a:gd name="connsiteY19" fmla="*/ 96156 h 365588"/>
                <a:gd name="connsiteX20" fmla="*/ 165240 w 428621"/>
                <a:gd name="connsiteY20" fmla="*/ 110275 h 365588"/>
                <a:gd name="connsiteX21" fmla="*/ 140909 w 428621"/>
                <a:gd name="connsiteY21" fmla="*/ 137758 h 365588"/>
                <a:gd name="connsiteX22" fmla="*/ 114184 w 428621"/>
                <a:gd name="connsiteY22" fmla="*/ 139396 h 365588"/>
                <a:gd name="connsiteX23" fmla="*/ 109519 w 428621"/>
                <a:gd name="connsiteY23" fmla="*/ 127672 h 365588"/>
                <a:gd name="connsiteX24" fmla="*/ 114940 w 428621"/>
                <a:gd name="connsiteY24" fmla="*/ 121369 h 365588"/>
                <a:gd name="connsiteX25" fmla="*/ 106367 w 428621"/>
                <a:gd name="connsiteY25" fmla="*/ 91618 h 365588"/>
                <a:gd name="connsiteX26" fmla="*/ 93761 w 428621"/>
                <a:gd name="connsiteY26" fmla="*/ 83298 h 365588"/>
                <a:gd name="connsiteX27" fmla="*/ 93761 w 428621"/>
                <a:gd name="connsiteY27" fmla="*/ 180242 h 365588"/>
                <a:gd name="connsiteX28" fmla="*/ 76490 w 428621"/>
                <a:gd name="connsiteY28" fmla="*/ 197513 h 365588"/>
                <a:gd name="connsiteX29" fmla="*/ 42705 w 428621"/>
                <a:gd name="connsiteY29" fmla="*/ 198269 h 365588"/>
                <a:gd name="connsiteX30" fmla="*/ 28585 w 428621"/>
                <a:gd name="connsiteY30" fmla="*/ 179485 h 365588"/>
                <a:gd name="connsiteX31" fmla="*/ 13710 w 428621"/>
                <a:gd name="connsiteY31" fmla="*/ 187301 h 365588"/>
                <a:gd name="connsiteX32" fmla="*/ 2364 w 428621"/>
                <a:gd name="connsiteY32" fmla="*/ 190075 h 365588"/>
                <a:gd name="connsiteX33" fmla="*/ 22408 w 428621"/>
                <a:gd name="connsiteY33" fmla="*/ 232432 h 365588"/>
                <a:gd name="connsiteX34" fmla="*/ 47873 w 428621"/>
                <a:gd name="connsiteY34" fmla="*/ 285002 h 365588"/>
                <a:gd name="connsiteX35" fmla="*/ 47873 w 428621"/>
                <a:gd name="connsiteY35" fmla="*/ 309710 h 365588"/>
                <a:gd name="connsiteX36" fmla="*/ 48252 w 428621"/>
                <a:gd name="connsiteY36" fmla="*/ 331267 h 365588"/>
                <a:gd name="connsiteX37" fmla="*/ 56950 w 428621"/>
                <a:gd name="connsiteY37" fmla="*/ 353959 h 365588"/>
                <a:gd name="connsiteX38" fmla="*/ 67918 w 428621"/>
                <a:gd name="connsiteY38" fmla="*/ 360641 h 365588"/>
                <a:gd name="connsiteX39" fmla="*/ 82037 w 428621"/>
                <a:gd name="connsiteY39" fmla="*/ 371986 h 365588"/>
                <a:gd name="connsiteX40" fmla="*/ 99308 w 428621"/>
                <a:gd name="connsiteY40" fmla="*/ 370852 h 365588"/>
                <a:gd name="connsiteX41" fmla="*/ 130698 w 428621"/>
                <a:gd name="connsiteY41" fmla="*/ 362658 h 365588"/>
                <a:gd name="connsiteX42" fmla="*/ 155029 w 428621"/>
                <a:gd name="connsiteY42" fmla="*/ 352825 h 365588"/>
                <a:gd name="connsiteX43" fmla="*/ 195874 w 428621"/>
                <a:gd name="connsiteY43" fmla="*/ 352447 h 365588"/>
                <a:gd name="connsiteX44" fmla="*/ 221339 w 428621"/>
                <a:gd name="connsiteY44" fmla="*/ 349295 h 365588"/>
                <a:gd name="connsiteX45" fmla="*/ 238232 w 428621"/>
                <a:gd name="connsiteY45" fmla="*/ 345765 h 365588"/>
                <a:gd name="connsiteX46" fmla="*/ 260167 w 428621"/>
                <a:gd name="connsiteY46" fmla="*/ 338327 h 365588"/>
                <a:gd name="connsiteX47" fmla="*/ 314753 w 428621"/>
                <a:gd name="connsiteY47" fmla="*/ 303785 h 365588"/>
                <a:gd name="connsiteX48" fmla="*/ 377912 w 428621"/>
                <a:gd name="connsiteY48" fmla="*/ 226507 h 365588"/>
                <a:gd name="connsiteX49" fmla="*/ 415983 w 428621"/>
                <a:gd name="connsiteY49" fmla="*/ 184150 h 365588"/>
                <a:gd name="connsiteX50" fmla="*/ 428464 w 428621"/>
                <a:gd name="connsiteY50" fmla="*/ 140531 h 365588"/>
                <a:gd name="connsiteX51" fmla="*/ 408545 w 428621"/>
                <a:gd name="connsiteY51" fmla="*/ 141540 h 365588"/>
                <a:gd name="connsiteX52" fmla="*/ 326729 w 428621"/>
                <a:gd name="connsiteY52" fmla="*/ 229281 h 365588"/>
                <a:gd name="connsiteX53" fmla="*/ 309458 w 428621"/>
                <a:gd name="connsiteY53" fmla="*/ 233945 h 365588"/>
                <a:gd name="connsiteX54" fmla="*/ 303155 w 428621"/>
                <a:gd name="connsiteY54" fmla="*/ 248065 h 365588"/>
                <a:gd name="connsiteX55" fmla="*/ 292188 w 428621"/>
                <a:gd name="connsiteY55" fmla="*/ 246552 h 365588"/>
                <a:gd name="connsiteX56" fmla="*/ 276555 w 428621"/>
                <a:gd name="connsiteY56" fmla="*/ 224616 h 365588"/>
                <a:gd name="connsiteX57" fmla="*/ 292188 w 428621"/>
                <a:gd name="connsiteY57" fmla="*/ 201042 h 365588"/>
                <a:gd name="connsiteX58" fmla="*/ 318913 w 428621"/>
                <a:gd name="connsiteY58" fmla="*/ 190075 h 365588"/>
                <a:gd name="connsiteX59" fmla="*/ 336184 w 428621"/>
                <a:gd name="connsiteY59" fmla="*/ 210497 h 365588"/>
                <a:gd name="connsiteX60" fmla="*/ 326729 w 428621"/>
                <a:gd name="connsiteY60" fmla="*/ 229281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1" h="365588">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grpFill/>
            <a:ln w="1270" cap="flat">
              <a:solidFill>
                <a:schemeClr val="bg1"/>
              </a:solidFill>
              <a:prstDash val="solid"/>
              <a:miter/>
            </a:ln>
          </p:spPr>
          <p:txBody>
            <a:bodyPr rtlCol="0" anchor="ctr"/>
            <a:lstStyle/>
            <a:p>
              <a:endParaRPr lang="ko-KR" altLang="en-US"/>
            </a:p>
          </p:txBody>
        </p:sp>
        <p:sp>
          <p:nvSpPr>
            <p:cNvPr id="28" name="자유형: 도형 8">
              <a:extLst>
                <a:ext uri="{FF2B5EF4-FFF2-40B4-BE49-F238E27FC236}">
                  <a16:creationId xmlns:a16="http://schemas.microsoft.com/office/drawing/2014/main" id="{7EB277F4-CAE2-9C4A-BEFF-01BEF1F65FEC}"/>
                </a:ext>
              </a:extLst>
            </p:cNvPr>
            <p:cNvSpPr/>
            <p:nvPr/>
          </p:nvSpPr>
          <p:spPr>
            <a:xfrm>
              <a:off x="6110277" y="4729354"/>
              <a:ext cx="302556" cy="327769"/>
            </a:xfrm>
            <a:custGeom>
              <a:avLst/>
              <a:gdLst>
                <a:gd name="connsiteX0" fmla="*/ 19761 w 302556"/>
                <a:gd name="connsiteY0" fmla="*/ 304667 h 327769"/>
                <a:gd name="connsiteX1" fmla="*/ 31737 w 302556"/>
                <a:gd name="connsiteY1" fmla="*/ 309962 h 327769"/>
                <a:gd name="connsiteX2" fmla="*/ 56950 w 302556"/>
                <a:gd name="connsiteY2" fmla="*/ 311349 h 327769"/>
                <a:gd name="connsiteX3" fmla="*/ 80776 w 302556"/>
                <a:gd name="connsiteY3" fmla="*/ 317905 h 327769"/>
                <a:gd name="connsiteX4" fmla="*/ 172299 w 302556"/>
                <a:gd name="connsiteY4" fmla="*/ 317905 h 327769"/>
                <a:gd name="connsiteX5" fmla="*/ 181628 w 302556"/>
                <a:gd name="connsiteY5" fmla="*/ 327233 h 327769"/>
                <a:gd name="connsiteX6" fmla="*/ 239996 w 302556"/>
                <a:gd name="connsiteY6" fmla="*/ 327233 h 327769"/>
                <a:gd name="connsiteX7" fmla="*/ 281093 w 302556"/>
                <a:gd name="connsiteY7" fmla="*/ 324586 h 327769"/>
                <a:gd name="connsiteX8" fmla="*/ 288405 w 302556"/>
                <a:gd name="connsiteY8" fmla="*/ 322821 h 327769"/>
                <a:gd name="connsiteX9" fmla="*/ 258149 w 302556"/>
                <a:gd name="connsiteY9" fmla="*/ 281472 h 327769"/>
                <a:gd name="connsiteX10" fmla="*/ 260923 w 302556"/>
                <a:gd name="connsiteY10" fmla="*/ 193226 h 327769"/>
                <a:gd name="connsiteX11" fmla="*/ 300255 w 302556"/>
                <a:gd name="connsiteY11" fmla="*/ 194613 h 327769"/>
                <a:gd name="connsiteX12" fmla="*/ 307063 w 302556"/>
                <a:gd name="connsiteY12" fmla="*/ 187805 h 327769"/>
                <a:gd name="connsiteX13" fmla="*/ 312736 w 302556"/>
                <a:gd name="connsiteY13" fmla="*/ 135110 h 327769"/>
                <a:gd name="connsiteX14" fmla="*/ 305550 w 302556"/>
                <a:gd name="connsiteY14" fmla="*/ 134858 h 327769"/>
                <a:gd name="connsiteX15" fmla="*/ 281976 w 302556"/>
                <a:gd name="connsiteY15" fmla="*/ 137253 h 327769"/>
                <a:gd name="connsiteX16" fmla="*/ 267857 w 302556"/>
                <a:gd name="connsiteY16" fmla="*/ 144313 h 327769"/>
                <a:gd name="connsiteX17" fmla="*/ 267857 w 302556"/>
                <a:gd name="connsiteY17" fmla="*/ 123134 h 327769"/>
                <a:gd name="connsiteX18" fmla="*/ 254872 w 302556"/>
                <a:gd name="connsiteY18" fmla="*/ 101955 h 327769"/>
                <a:gd name="connsiteX19" fmla="*/ 258402 w 302556"/>
                <a:gd name="connsiteY19" fmla="*/ 64262 h 327769"/>
                <a:gd name="connsiteX20" fmla="*/ 253737 w 302556"/>
                <a:gd name="connsiteY20" fmla="*/ 43083 h 327769"/>
                <a:gd name="connsiteX21" fmla="*/ 236088 w 302556"/>
                <a:gd name="connsiteY21" fmla="*/ 39553 h 327769"/>
                <a:gd name="connsiteX22" fmla="*/ 223103 w 302556"/>
                <a:gd name="connsiteY22" fmla="*/ 33628 h 327769"/>
                <a:gd name="connsiteX23" fmla="*/ 201925 w 302556"/>
                <a:gd name="connsiteY23" fmla="*/ 33628 h 327769"/>
                <a:gd name="connsiteX24" fmla="*/ 191335 w 302556"/>
                <a:gd name="connsiteY24" fmla="*/ 57202 h 327769"/>
                <a:gd name="connsiteX25" fmla="*/ 160701 w 302556"/>
                <a:gd name="connsiteY25" fmla="*/ 61866 h 327769"/>
                <a:gd name="connsiteX26" fmla="*/ 138388 w 302556"/>
                <a:gd name="connsiteY26" fmla="*/ 45352 h 327769"/>
                <a:gd name="connsiteX27" fmla="*/ 127798 w 302556"/>
                <a:gd name="connsiteY27" fmla="*/ 25308 h 327769"/>
                <a:gd name="connsiteX28" fmla="*/ 123134 w 302556"/>
                <a:gd name="connsiteY28" fmla="*/ 2868 h 327769"/>
                <a:gd name="connsiteX29" fmla="*/ 37157 w 302556"/>
                <a:gd name="connsiteY29" fmla="*/ 2868 h 327769"/>
                <a:gd name="connsiteX30" fmla="*/ 22156 w 302556"/>
                <a:gd name="connsiteY30" fmla="*/ 11062 h 327769"/>
                <a:gd name="connsiteX31" fmla="*/ 45352 w 302556"/>
                <a:gd name="connsiteY31" fmla="*/ 66405 h 327769"/>
                <a:gd name="connsiteX32" fmla="*/ 41066 w 302556"/>
                <a:gd name="connsiteY32" fmla="*/ 94265 h 327769"/>
                <a:gd name="connsiteX33" fmla="*/ 57580 w 302556"/>
                <a:gd name="connsiteY33" fmla="*/ 149986 h 327769"/>
                <a:gd name="connsiteX34" fmla="*/ 38796 w 302556"/>
                <a:gd name="connsiteY34" fmla="*/ 188436 h 327769"/>
                <a:gd name="connsiteX35" fmla="*/ 19635 w 302556"/>
                <a:gd name="connsiteY35" fmla="*/ 239366 h 327769"/>
                <a:gd name="connsiteX36" fmla="*/ 5894 w 302556"/>
                <a:gd name="connsiteY36" fmla="*/ 276681 h 327769"/>
                <a:gd name="connsiteX37" fmla="*/ 2364 w 302556"/>
                <a:gd name="connsiteY37" fmla="*/ 312358 h 327769"/>
                <a:gd name="connsiteX38" fmla="*/ 2364 w 302556"/>
                <a:gd name="connsiteY38" fmla="*/ 313366 h 327769"/>
                <a:gd name="connsiteX39" fmla="*/ 10684 w 302556"/>
                <a:gd name="connsiteY39" fmla="*/ 311223 h 327769"/>
                <a:gd name="connsiteX40" fmla="*/ 19761 w 302556"/>
                <a:gd name="connsiteY40" fmla="*/ 304667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2556" h="327769">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grpFill/>
            <a:ln w="1270" cap="flat">
              <a:solidFill>
                <a:schemeClr val="bg1"/>
              </a:solidFill>
              <a:prstDash val="solid"/>
              <a:miter/>
            </a:ln>
          </p:spPr>
          <p:txBody>
            <a:bodyPr rtlCol="0" anchor="ctr"/>
            <a:lstStyle/>
            <a:p>
              <a:endParaRPr lang="ko-KR" altLang="en-US"/>
            </a:p>
          </p:txBody>
        </p:sp>
        <p:sp>
          <p:nvSpPr>
            <p:cNvPr id="29" name="자유형: 도형 9">
              <a:extLst>
                <a:ext uri="{FF2B5EF4-FFF2-40B4-BE49-F238E27FC236}">
                  <a16:creationId xmlns:a16="http://schemas.microsoft.com/office/drawing/2014/main" id="{ADFC51FF-B048-414E-87A4-CB401CACB29A}"/>
                </a:ext>
              </a:extLst>
            </p:cNvPr>
            <p:cNvSpPr/>
            <p:nvPr/>
          </p:nvSpPr>
          <p:spPr>
            <a:xfrm>
              <a:off x="6366063" y="4791000"/>
              <a:ext cx="302556" cy="264737"/>
            </a:xfrm>
            <a:custGeom>
              <a:avLst/>
              <a:gdLst>
                <a:gd name="connsiteX0" fmla="*/ 237223 w 302556"/>
                <a:gd name="connsiteY0" fmla="*/ 13331 h 264736"/>
                <a:gd name="connsiteX1" fmla="*/ 218061 w 302556"/>
                <a:gd name="connsiteY1" fmla="*/ 2364 h 264736"/>
                <a:gd name="connsiteX2" fmla="*/ 186167 w 302556"/>
                <a:gd name="connsiteY2" fmla="*/ 7154 h 264736"/>
                <a:gd name="connsiteX3" fmla="*/ 179107 w 302556"/>
                <a:gd name="connsiteY3" fmla="*/ 24803 h 264736"/>
                <a:gd name="connsiteX4" fmla="*/ 175577 w 302556"/>
                <a:gd name="connsiteY4" fmla="*/ 38923 h 264736"/>
                <a:gd name="connsiteX5" fmla="*/ 174443 w 302556"/>
                <a:gd name="connsiteY5" fmla="*/ 68296 h 264736"/>
                <a:gd name="connsiteX6" fmla="*/ 168518 w 302556"/>
                <a:gd name="connsiteY6" fmla="*/ 93005 h 264736"/>
                <a:gd name="connsiteX7" fmla="*/ 186167 w 302556"/>
                <a:gd name="connsiteY7" fmla="*/ 114183 h 264736"/>
                <a:gd name="connsiteX8" fmla="*/ 203816 w 302556"/>
                <a:gd name="connsiteY8" fmla="*/ 108258 h 264736"/>
                <a:gd name="connsiteX9" fmla="*/ 207346 w 302556"/>
                <a:gd name="connsiteY9" fmla="*/ 127168 h 264736"/>
                <a:gd name="connsiteX10" fmla="*/ 202681 w 302556"/>
                <a:gd name="connsiteY10" fmla="*/ 138892 h 264736"/>
                <a:gd name="connsiteX11" fmla="*/ 183898 w 302556"/>
                <a:gd name="connsiteY11" fmla="*/ 138892 h 264736"/>
                <a:gd name="connsiteX12" fmla="*/ 173308 w 302556"/>
                <a:gd name="connsiteY12" fmla="*/ 116579 h 264736"/>
                <a:gd name="connsiteX13" fmla="*/ 153264 w 302556"/>
                <a:gd name="connsiteY13" fmla="*/ 111914 h 264736"/>
                <a:gd name="connsiteX14" fmla="*/ 139144 w 302556"/>
                <a:gd name="connsiteY14" fmla="*/ 96661 h 264736"/>
                <a:gd name="connsiteX15" fmla="*/ 129689 w 302556"/>
                <a:gd name="connsiteY15" fmla="*/ 101325 h 264736"/>
                <a:gd name="connsiteX16" fmla="*/ 117966 w 302556"/>
                <a:gd name="connsiteY16" fmla="*/ 104855 h 264736"/>
                <a:gd name="connsiteX17" fmla="*/ 95652 w 302556"/>
                <a:gd name="connsiteY17" fmla="*/ 97795 h 264736"/>
                <a:gd name="connsiteX18" fmla="*/ 87458 w 302556"/>
                <a:gd name="connsiteY18" fmla="*/ 84810 h 264736"/>
                <a:gd name="connsiteX19" fmla="*/ 70943 w 302556"/>
                <a:gd name="connsiteY19" fmla="*/ 85945 h 264736"/>
                <a:gd name="connsiteX20" fmla="*/ 63884 w 302556"/>
                <a:gd name="connsiteY20" fmla="*/ 80020 h 264736"/>
                <a:gd name="connsiteX21" fmla="*/ 56950 w 302556"/>
                <a:gd name="connsiteY21" fmla="*/ 73212 h 264736"/>
                <a:gd name="connsiteX22" fmla="*/ 51277 w 302556"/>
                <a:gd name="connsiteY22" fmla="*/ 125908 h 264736"/>
                <a:gd name="connsiteX23" fmla="*/ 44470 w 302556"/>
                <a:gd name="connsiteY23" fmla="*/ 132715 h 264736"/>
                <a:gd name="connsiteX24" fmla="*/ 5137 w 302556"/>
                <a:gd name="connsiteY24" fmla="*/ 131328 h 264736"/>
                <a:gd name="connsiteX25" fmla="*/ 2364 w 302556"/>
                <a:gd name="connsiteY25" fmla="*/ 219574 h 264736"/>
                <a:gd name="connsiteX26" fmla="*/ 32620 w 302556"/>
                <a:gd name="connsiteY26" fmla="*/ 260923 h 264736"/>
                <a:gd name="connsiteX27" fmla="*/ 81029 w 302556"/>
                <a:gd name="connsiteY27" fmla="*/ 258654 h 264736"/>
                <a:gd name="connsiteX28" fmla="*/ 83171 w 302556"/>
                <a:gd name="connsiteY28" fmla="*/ 264831 h 264736"/>
                <a:gd name="connsiteX29" fmla="*/ 96661 w 302556"/>
                <a:gd name="connsiteY29" fmla="*/ 262814 h 264736"/>
                <a:gd name="connsiteX30" fmla="*/ 130446 w 302556"/>
                <a:gd name="connsiteY30" fmla="*/ 268235 h 264736"/>
                <a:gd name="connsiteX31" fmla="*/ 157928 w 302556"/>
                <a:gd name="connsiteY31" fmla="*/ 238484 h 264736"/>
                <a:gd name="connsiteX32" fmla="*/ 182259 w 302556"/>
                <a:gd name="connsiteY32" fmla="*/ 219700 h 264736"/>
                <a:gd name="connsiteX33" fmla="*/ 197134 w 302556"/>
                <a:gd name="connsiteY33" fmla="*/ 206337 h 264736"/>
                <a:gd name="connsiteX34" fmla="*/ 219952 w 302556"/>
                <a:gd name="connsiteY34" fmla="*/ 205580 h 264736"/>
                <a:gd name="connsiteX35" fmla="*/ 221465 w 302556"/>
                <a:gd name="connsiteY35" fmla="*/ 205580 h 264736"/>
                <a:gd name="connsiteX36" fmla="*/ 216044 w 302556"/>
                <a:gd name="connsiteY36" fmla="*/ 185914 h 264736"/>
                <a:gd name="connsiteX37" fmla="*/ 289540 w 302556"/>
                <a:gd name="connsiteY37" fmla="*/ 159315 h 264736"/>
                <a:gd name="connsiteX38" fmla="*/ 284876 w 302556"/>
                <a:gd name="connsiteY38" fmla="*/ 147717 h 264736"/>
                <a:gd name="connsiteX39" fmla="*/ 288910 w 302556"/>
                <a:gd name="connsiteY39" fmla="*/ 121874 h 264736"/>
                <a:gd name="connsiteX40" fmla="*/ 299751 w 302556"/>
                <a:gd name="connsiteY40" fmla="*/ 115066 h 264736"/>
                <a:gd name="connsiteX41" fmla="*/ 298365 w 302556"/>
                <a:gd name="connsiteY41" fmla="*/ 71574 h 264736"/>
                <a:gd name="connsiteX42" fmla="*/ 307819 w 302556"/>
                <a:gd name="connsiteY42" fmla="*/ 66153 h 264736"/>
                <a:gd name="connsiteX43" fmla="*/ 295591 w 302556"/>
                <a:gd name="connsiteY43" fmla="*/ 37662 h 264736"/>
                <a:gd name="connsiteX44" fmla="*/ 261680 w 302556"/>
                <a:gd name="connsiteY44" fmla="*/ 22786 h 264736"/>
                <a:gd name="connsiteX45" fmla="*/ 237223 w 302556"/>
                <a:gd name="connsiteY45" fmla="*/ 1333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2556" h="264736">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grpFill/>
            <a:ln w="1270" cap="flat">
              <a:solidFill>
                <a:schemeClr val="bg1"/>
              </a:solidFill>
              <a:prstDash val="solid"/>
              <a:miter/>
            </a:ln>
          </p:spPr>
          <p:txBody>
            <a:bodyPr rtlCol="0" anchor="ctr"/>
            <a:lstStyle/>
            <a:p>
              <a:endParaRPr lang="ko-KR" altLang="en-US"/>
            </a:p>
          </p:txBody>
        </p:sp>
        <p:sp>
          <p:nvSpPr>
            <p:cNvPr id="30" name="자유형: 도형 10">
              <a:extLst>
                <a:ext uri="{FF2B5EF4-FFF2-40B4-BE49-F238E27FC236}">
                  <a16:creationId xmlns:a16="http://schemas.microsoft.com/office/drawing/2014/main" id="{DDA0FF9A-BEC4-5E4A-B991-568AD2552EC2}"/>
                </a:ext>
              </a:extLst>
            </p:cNvPr>
            <p:cNvSpPr/>
            <p:nvPr/>
          </p:nvSpPr>
          <p:spPr>
            <a:xfrm>
              <a:off x="6547470" y="4600264"/>
              <a:ext cx="50426" cy="37820"/>
            </a:xfrm>
            <a:custGeom>
              <a:avLst/>
              <a:gdLst>
                <a:gd name="connsiteX0" fmla="*/ 44721 w 50426"/>
                <a:gd name="connsiteY0" fmla="*/ 2364 h 37819"/>
                <a:gd name="connsiteX1" fmla="*/ 30098 w 50426"/>
                <a:gd name="connsiteY1" fmla="*/ 7154 h 37819"/>
                <a:gd name="connsiteX2" fmla="*/ 16861 w 50426"/>
                <a:gd name="connsiteY2" fmla="*/ 9423 h 37819"/>
                <a:gd name="connsiteX3" fmla="*/ 13584 w 50426"/>
                <a:gd name="connsiteY3" fmla="*/ 11945 h 37819"/>
                <a:gd name="connsiteX4" fmla="*/ 8289 w 50426"/>
                <a:gd name="connsiteY4" fmla="*/ 28963 h 37819"/>
                <a:gd name="connsiteX5" fmla="*/ 2364 w 50426"/>
                <a:gd name="connsiteY5" fmla="*/ 36653 h 37819"/>
                <a:gd name="connsiteX6" fmla="*/ 7659 w 50426"/>
                <a:gd name="connsiteY6" fmla="*/ 44343 h 37819"/>
                <a:gd name="connsiteX7" fmla="*/ 16483 w 50426"/>
                <a:gd name="connsiteY7" fmla="*/ 45226 h 37819"/>
                <a:gd name="connsiteX8" fmla="*/ 30098 w 50426"/>
                <a:gd name="connsiteY8" fmla="*/ 37032 h 37819"/>
                <a:gd name="connsiteX9" fmla="*/ 53168 w 50426"/>
                <a:gd name="connsiteY9" fmla="*/ 31611 h 37819"/>
                <a:gd name="connsiteX10" fmla="*/ 49134 w 50426"/>
                <a:gd name="connsiteY10" fmla="*/ 13962 h 37819"/>
                <a:gd name="connsiteX11" fmla="*/ 44721 w 50426"/>
                <a:gd name="connsiteY11"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37819">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grpFill/>
            <a:ln w="1270" cap="flat">
              <a:solidFill>
                <a:schemeClr val="bg1"/>
              </a:solidFill>
              <a:prstDash val="solid"/>
              <a:miter/>
            </a:ln>
          </p:spPr>
          <p:txBody>
            <a:bodyPr rtlCol="0" anchor="ctr"/>
            <a:lstStyle/>
            <a:p>
              <a:endParaRPr lang="ko-KR" altLang="en-US"/>
            </a:p>
          </p:txBody>
        </p:sp>
        <p:sp>
          <p:nvSpPr>
            <p:cNvPr id="31" name="자유형: 도형 11">
              <a:extLst>
                <a:ext uri="{FF2B5EF4-FFF2-40B4-BE49-F238E27FC236}">
                  <a16:creationId xmlns:a16="http://schemas.microsoft.com/office/drawing/2014/main" id="{6780862D-4FBD-2444-9D7A-2BC7706A25E9}"/>
                </a:ext>
              </a:extLst>
            </p:cNvPr>
            <p:cNvSpPr/>
            <p:nvPr/>
          </p:nvSpPr>
          <p:spPr>
            <a:xfrm>
              <a:off x="6867297" y="4247380"/>
              <a:ext cx="277343" cy="365589"/>
            </a:xfrm>
            <a:custGeom>
              <a:avLst/>
              <a:gdLst>
                <a:gd name="connsiteX0" fmla="*/ 66279 w 277343"/>
                <a:gd name="connsiteY0" fmla="*/ 68828 h 365588"/>
                <a:gd name="connsiteX1" fmla="*/ 83928 w 277343"/>
                <a:gd name="connsiteY1" fmla="*/ 84712 h 365588"/>
                <a:gd name="connsiteX2" fmla="*/ 137505 w 277343"/>
                <a:gd name="connsiteY2" fmla="*/ 103495 h 365588"/>
                <a:gd name="connsiteX3" fmla="*/ 173938 w 277343"/>
                <a:gd name="connsiteY3" fmla="*/ 111690 h 365588"/>
                <a:gd name="connsiteX4" fmla="*/ 183393 w 277343"/>
                <a:gd name="connsiteY4" fmla="*/ 117615 h 365588"/>
                <a:gd name="connsiteX5" fmla="*/ 112797 w 277343"/>
                <a:gd name="connsiteY5" fmla="*/ 188211 h 365588"/>
                <a:gd name="connsiteX6" fmla="*/ 83423 w 277343"/>
                <a:gd name="connsiteY6" fmla="*/ 193506 h 365588"/>
                <a:gd name="connsiteX7" fmla="*/ 48756 w 277343"/>
                <a:gd name="connsiteY7" fmla="*/ 211785 h 365588"/>
                <a:gd name="connsiteX8" fmla="*/ 27199 w 277343"/>
                <a:gd name="connsiteY8" fmla="*/ 215063 h 365588"/>
                <a:gd name="connsiteX9" fmla="*/ 14592 w 277343"/>
                <a:gd name="connsiteY9" fmla="*/ 233594 h 365588"/>
                <a:gd name="connsiteX10" fmla="*/ 2364 w 277343"/>
                <a:gd name="connsiteY10" fmla="*/ 252630 h 365588"/>
                <a:gd name="connsiteX11" fmla="*/ 3751 w 277343"/>
                <a:gd name="connsiteY11" fmla="*/ 347683 h 365588"/>
                <a:gd name="connsiteX12" fmla="*/ 16861 w 277343"/>
                <a:gd name="connsiteY12" fmla="*/ 368484 h 365588"/>
                <a:gd name="connsiteX13" fmla="*/ 75734 w 277343"/>
                <a:gd name="connsiteY13" fmla="*/ 306208 h 365588"/>
                <a:gd name="connsiteX14" fmla="*/ 121999 w 277343"/>
                <a:gd name="connsiteY14" fmla="*/ 270910 h 365588"/>
                <a:gd name="connsiteX15" fmla="*/ 187931 w 277343"/>
                <a:gd name="connsiteY15" fmla="*/ 206238 h 365588"/>
                <a:gd name="connsiteX16" fmla="*/ 218565 w 277343"/>
                <a:gd name="connsiteY16" fmla="*/ 157199 h 365588"/>
                <a:gd name="connsiteX17" fmla="*/ 242518 w 277343"/>
                <a:gd name="connsiteY17" fmla="*/ 115976 h 365588"/>
                <a:gd name="connsiteX18" fmla="*/ 267226 w 277343"/>
                <a:gd name="connsiteY18" fmla="*/ 63407 h 365588"/>
                <a:gd name="connsiteX19" fmla="*/ 276303 w 277343"/>
                <a:gd name="connsiteY19" fmla="*/ 17141 h 365588"/>
                <a:gd name="connsiteX20" fmla="*/ 259032 w 277343"/>
                <a:gd name="connsiteY20" fmla="*/ 8064 h 365588"/>
                <a:gd name="connsiteX21" fmla="*/ 199403 w 277343"/>
                <a:gd name="connsiteY21" fmla="*/ 24201 h 365588"/>
                <a:gd name="connsiteX22" fmla="*/ 157046 w 277343"/>
                <a:gd name="connsiteY22" fmla="*/ 34034 h 365588"/>
                <a:gd name="connsiteX23" fmla="*/ 122504 w 277343"/>
                <a:gd name="connsiteY23" fmla="*/ 40337 h 365588"/>
                <a:gd name="connsiteX24" fmla="*/ 78507 w 277343"/>
                <a:gd name="connsiteY24" fmla="*/ 36807 h 365588"/>
                <a:gd name="connsiteX25" fmla="*/ 64892 w 277343"/>
                <a:gd name="connsiteY25" fmla="*/ 21679 h 365588"/>
                <a:gd name="connsiteX26" fmla="*/ 49890 w 277343"/>
                <a:gd name="connsiteY26" fmla="*/ 44623 h 365588"/>
                <a:gd name="connsiteX27" fmla="*/ 66279 w 277343"/>
                <a:gd name="connsiteY27" fmla="*/ 68828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343" h="365588">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grpFill/>
            <a:ln w="1270" cap="flat">
              <a:solidFill>
                <a:schemeClr val="bg1"/>
              </a:solidFill>
              <a:prstDash val="solid"/>
              <a:miter/>
            </a:ln>
          </p:spPr>
          <p:txBody>
            <a:bodyPr rtlCol="0" anchor="ctr"/>
            <a:lstStyle/>
            <a:p>
              <a:endParaRPr lang="ko-KR" altLang="en-US"/>
            </a:p>
          </p:txBody>
        </p:sp>
        <p:sp>
          <p:nvSpPr>
            <p:cNvPr id="32" name="자유형: 도형 12">
              <a:extLst>
                <a:ext uri="{FF2B5EF4-FFF2-40B4-BE49-F238E27FC236}">
                  <a16:creationId xmlns:a16="http://schemas.microsoft.com/office/drawing/2014/main" id="{75E395F1-217B-BB46-99D5-657601D5EE2C}"/>
                </a:ext>
              </a:extLst>
            </p:cNvPr>
            <p:cNvSpPr/>
            <p:nvPr/>
          </p:nvSpPr>
          <p:spPr>
            <a:xfrm>
              <a:off x="5449444" y="3570513"/>
              <a:ext cx="315163" cy="252130"/>
            </a:xfrm>
            <a:custGeom>
              <a:avLst/>
              <a:gdLst>
                <a:gd name="connsiteX0" fmla="*/ 120108 w 315162"/>
                <a:gd name="connsiteY0" fmla="*/ 254671 h 252130"/>
                <a:gd name="connsiteX1" fmla="*/ 119478 w 315162"/>
                <a:gd name="connsiteY1" fmla="*/ 218491 h 252130"/>
                <a:gd name="connsiteX2" fmla="*/ 161836 w 315162"/>
                <a:gd name="connsiteY2" fmla="*/ 190756 h 252130"/>
                <a:gd name="connsiteX3" fmla="*/ 179107 w 315162"/>
                <a:gd name="connsiteY3" fmla="*/ 185588 h 252130"/>
                <a:gd name="connsiteX4" fmla="*/ 202429 w 315162"/>
                <a:gd name="connsiteY4" fmla="*/ 180419 h 252130"/>
                <a:gd name="connsiteX5" fmla="*/ 216296 w 315162"/>
                <a:gd name="connsiteY5" fmla="*/ 164787 h 252130"/>
                <a:gd name="connsiteX6" fmla="*/ 236215 w 315162"/>
                <a:gd name="connsiteY6" fmla="*/ 157853 h 252130"/>
                <a:gd name="connsiteX7" fmla="*/ 248317 w 315162"/>
                <a:gd name="connsiteY7" fmla="*/ 150037 h 252130"/>
                <a:gd name="connsiteX8" fmla="*/ 251720 w 315162"/>
                <a:gd name="connsiteY8" fmla="*/ 133649 h 252130"/>
                <a:gd name="connsiteX9" fmla="*/ 260293 w 315162"/>
                <a:gd name="connsiteY9" fmla="*/ 126715 h 252130"/>
                <a:gd name="connsiteX10" fmla="*/ 275925 w 315162"/>
                <a:gd name="connsiteY10" fmla="*/ 117260 h 252130"/>
                <a:gd name="connsiteX11" fmla="*/ 314879 w 315162"/>
                <a:gd name="connsiteY11" fmla="*/ 115495 h 252130"/>
                <a:gd name="connsiteX12" fmla="*/ 320930 w 315162"/>
                <a:gd name="connsiteY12" fmla="*/ 105158 h 252130"/>
                <a:gd name="connsiteX13" fmla="*/ 310593 w 315162"/>
                <a:gd name="connsiteY13" fmla="*/ 87005 h 252130"/>
                <a:gd name="connsiteX14" fmla="*/ 308828 w 315162"/>
                <a:gd name="connsiteY14" fmla="*/ 62800 h 252130"/>
                <a:gd name="connsiteX15" fmla="*/ 301012 w 315162"/>
                <a:gd name="connsiteY15" fmla="*/ 35066 h 252130"/>
                <a:gd name="connsiteX16" fmla="*/ 296599 w 315162"/>
                <a:gd name="connsiteY16" fmla="*/ 26872 h 252130"/>
                <a:gd name="connsiteX17" fmla="*/ 265840 w 315162"/>
                <a:gd name="connsiteY17" fmla="*/ 19686 h 252130"/>
                <a:gd name="connsiteX18" fmla="*/ 220708 w 315162"/>
                <a:gd name="connsiteY18" fmla="*/ 15022 h 252130"/>
                <a:gd name="connsiteX19" fmla="*/ 196000 w 315162"/>
                <a:gd name="connsiteY19" fmla="*/ 3676 h 252130"/>
                <a:gd name="connsiteX20" fmla="*/ 167005 w 315162"/>
                <a:gd name="connsiteY20" fmla="*/ 57758 h 252130"/>
                <a:gd name="connsiteX21" fmla="*/ 126664 w 315162"/>
                <a:gd name="connsiteY21" fmla="*/ 77046 h 252130"/>
                <a:gd name="connsiteX22" fmla="*/ 106620 w 315162"/>
                <a:gd name="connsiteY22" fmla="*/ 99737 h 252130"/>
                <a:gd name="connsiteX23" fmla="*/ 91744 w 315162"/>
                <a:gd name="connsiteY23" fmla="*/ 124824 h 252130"/>
                <a:gd name="connsiteX24" fmla="*/ 91744 w 315162"/>
                <a:gd name="connsiteY24" fmla="*/ 165291 h 252130"/>
                <a:gd name="connsiteX25" fmla="*/ 60354 w 315162"/>
                <a:gd name="connsiteY25" fmla="*/ 208784 h 252130"/>
                <a:gd name="connsiteX26" fmla="*/ 21526 w 315162"/>
                <a:gd name="connsiteY26" fmla="*/ 235005 h 252130"/>
                <a:gd name="connsiteX27" fmla="*/ 2364 w 315162"/>
                <a:gd name="connsiteY27" fmla="*/ 244460 h 252130"/>
                <a:gd name="connsiteX28" fmla="*/ 101073 w 315162"/>
                <a:gd name="connsiteY28" fmla="*/ 244460 h 252130"/>
                <a:gd name="connsiteX29" fmla="*/ 120108 w 315162"/>
                <a:gd name="connsiteY29" fmla="*/ 254671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162" h="25213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grpFill/>
            <a:ln w="1270" cap="flat">
              <a:solidFill>
                <a:schemeClr val="bg1"/>
              </a:solidFill>
              <a:prstDash val="solid"/>
              <a:miter/>
            </a:ln>
          </p:spPr>
          <p:txBody>
            <a:bodyPr rtlCol="0" anchor="ctr"/>
            <a:lstStyle/>
            <a:p>
              <a:endParaRPr lang="ko-KR" altLang="en-US"/>
            </a:p>
          </p:txBody>
        </p:sp>
        <p:sp>
          <p:nvSpPr>
            <p:cNvPr id="33" name="자유형: 도형 13">
              <a:extLst>
                <a:ext uri="{FF2B5EF4-FFF2-40B4-BE49-F238E27FC236}">
                  <a16:creationId xmlns:a16="http://schemas.microsoft.com/office/drawing/2014/main" id="{61C67CB7-2FA1-1A44-82D9-2C26E7A264D8}"/>
                </a:ext>
              </a:extLst>
            </p:cNvPr>
            <p:cNvSpPr/>
            <p:nvPr/>
          </p:nvSpPr>
          <p:spPr>
            <a:xfrm>
              <a:off x="5997339" y="3526158"/>
              <a:ext cx="113459" cy="214311"/>
            </a:xfrm>
            <a:custGeom>
              <a:avLst/>
              <a:gdLst>
                <a:gd name="connsiteX0" fmla="*/ 29956 w 113458"/>
                <a:gd name="connsiteY0" fmla="*/ 53578 h 214310"/>
                <a:gd name="connsiteX1" fmla="*/ 22140 w 113458"/>
                <a:gd name="connsiteY1" fmla="*/ 81816 h 214310"/>
                <a:gd name="connsiteX2" fmla="*/ 4869 w 113458"/>
                <a:gd name="connsiteY2" fmla="*/ 99087 h 214310"/>
                <a:gd name="connsiteX3" fmla="*/ 15837 w 113458"/>
                <a:gd name="connsiteY3" fmla="*/ 127326 h 214310"/>
                <a:gd name="connsiteX4" fmla="*/ 26804 w 113458"/>
                <a:gd name="connsiteY4" fmla="*/ 144597 h 214310"/>
                <a:gd name="connsiteX5" fmla="*/ 47227 w 113458"/>
                <a:gd name="connsiteY5" fmla="*/ 160229 h 214310"/>
                <a:gd name="connsiteX6" fmla="*/ 59834 w 113458"/>
                <a:gd name="connsiteY6" fmla="*/ 207377 h 214310"/>
                <a:gd name="connsiteX7" fmla="*/ 62228 w 113458"/>
                <a:gd name="connsiteY7" fmla="*/ 214311 h 214310"/>
                <a:gd name="connsiteX8" fmla="*/ 73196 w 113458"/>
                <a:gd name="connsiteY8" fmla="*/ 204604 h 214310"/>
                <a:gd name="connsiteX9" fmla="*/ 77861 w 113458"/>
                <a:gd name="connsiteY9" fmla="*/ 183425 h 214310"/>
                <a:gd name="connsiteX10" fmla="*/ 80256 w 113458"/>
                <a:gd name="connsiteY10" fmla="*/ 171701 h 214310"/>
                <a:gd name="connsiteX11" fmla="*/ 100679 w 113458"/>
                <a:gd name="connsiteY11" fmla="*/ 152539 h 214310"/>
                <a:gd name="connsiteX12" fmla="*/ 112024 w 113458"/>
                <a:gd name="connsiteY12" fmla="*/ 144345 h 214310"/>
                <a:gd name="connsiteX13" fmla="*/ 112781 w 113458"/>
                <a:gd name="connsiteY13" fmla="*/ 130477 h 214310"/>
                <a:gd name="connsiteX14" fmla="*/ 102569 w 113458"/>
                <a:gd name="connsiteY14" fmla="*/ 119258 h 214310"/>
                <a:gd name="connsiteX15" fmla="*/ 91602 w 113458"/>
                <a:gd name="connsiteY15" fmla="*/ 110307 h 214310"/>
                <a:gd name="connsiteX16" fmla="*/ 70801 w 113458"/>
                <a:gd name="connsiteY16" fmla="*/ 101230 h 214310"/>
                <a:gd name="connsiteX17" fmla="*/ 91602 w 113458"/>
                <a:gd name="connsiteY17" fmla="*/ 82825 h 214310"/>
                <a:gd name="connsiteX18" fmla="*/ 92358 w 113458"/>
                <a:gd name="connsiteY18" fmla="*/ 47148 h 214310"/>
                <a:gd name="connsiteX19" fmla="*/ 97023 w 113458"/>
                <a:gd name="connsiteY19" fmla="*/ 24079 h 214310"/>
                <a:gd name="connsiteX20" fmla="*/ 93493 w 113458"/>
                <a:gd name="connsiteY20" fmla="*/ 14624 h 214310"/>
                <a:gd name="connsiteX21" fmla="*/ 80886 w 113458"/>
                <a:gd name="connsiteY21" fmla="*/ 10337 h 214310"/>
                <a:gd name="connsiteX22" fmla="*/ 44454 w 113458"/>
                <a:gd name="connsiteY22" fmla="*/ 8321 h 214310"/>
                <a:gd name="connsiteX23" fmla="*/ 30208 w 113458"/>
                <a:gd name="connsiteY23" fmla="*/ 12355 h 214310"/>
                <a:gd name="connsiteX24" fmla="*/ 29956 w 113458"/>
                <a:gd name="connsiteY24" fmla="*/ 5357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458" h="21431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grpFill/>
            <a:ln w="1270" cap="flat">
              <a:solidFill>
                <a:schemeClr val="bg1"/>
              </a:solidFill>
              <a:prstDash val="solid"/>
              <a:miter/>
            </a:ln>
          </p:spPr>
          <p:txBody>
            <a:bodyPr rtlCol="0" anchor="ctr"/>
            <a:lstStyle/>
            <a:p>
              <a:endParaRPr lang="ko-KR" altLang="en-US"/>
            </a:p>
          </p:txBody>
        </p:sp>
        <p:sp>
          <p:nvSpPr>
            <p:cNvPr id="34" name="자유형: 도형 14">
              <a:extLst>
                <a:ext uri="{FF2B5EF4-FFF2-40B4-BE49-F238E27FC236}">
                  <a16:creationId xmlns:a16="http://schemas.microsoft.com/office/drawing/2014/main" id="{1492942A-305A-0E40-B776-0756FF4D06C7}"/>
                </a:ext>
              </a:extLst>
            </p:cNvPr>
            <p:cNvSpPr/>
            <p:nvPr/>
          </p:nvSpPr>
          <p:spPr>
            <a:xfrm>
              <a:off x="5566553" y="3530716"/>
              <a:ext cx="554686" cy="529473"/>
            </a:xfrm>
            <a:custGeom>
              <a:avLst/>
              <a:gdLst>
                <a:gd name="connsiteX0" fmla="*/ 191845 w 554686"/>
                <a:gd name="connsiteY0" fmla="*/ 102597 h 529473"/>
                <a:gd name="connsiteX1" fmla="*/ 193610 w 554686"/>
                <a:gd name="connsiteY1" fmla="*/ 126802 h 529473"/>
                <a:gd name="connsiteX2" fmla="*/ 203947 w 554686"/>
                <a:gd name="connsiteY2" fmla="*/ 144955 h 529473"/>
                <a:gd name="connsiteX3" fmla="*/ 197897 w 554686"/>
                <a:gd name="connsiteY3" fmla="*/ 155292 h 529473"/>
                <a:gd name="connsiteX4" fmla="*/ 158942 w 554686"/>
                <a:gd name="connsiteY4" fmla="*/ 157057 h 529473"/>
                <a:gd name="connsiteX5" fmla="*/ 143310 w 554686"/>
                <a:gd name="connsiteY5" fmla="*/ 166512 h 529473"/>
                <a:gd name="connsiteX6" fmla="*/ 134738 w 554686"/>
                <a:gd name="connsiteY6" fmla="*/ 173446 h 529473"/>
                <a:gd name="connsiteX7" fmla="*/ 131334 w 554686"/>
                <a:gd name="connsiteY7" fmla="*/ 189834 h 529473"/>
                <a:gd name="connsiteX8" fmla="*/ 119232 w 554686"/>
                <a:gd name="connsiteY8" fmla="*/ 197650 h 529473"/>
                <a:gd name="connsiteX9" fmla="*/ 99314 w 554686"/>
                <a:gd name="connsiteY9" fmla="*/ 204584 h 529473"/>
                <a:gd name="connsiteX10" fmla="*/ 85446 w 554686"/>
                <a:gd name="connsiteY10" fmla="*/ 220216 h 529473"/>
                <a:gd name="connsiteX11" fmla="*/ 62124 w 554686"/>
                <a:gd name="connsiteY11" fmla="*/ 225384 h 529473"/>
                <a:gd name="connsiteX12" fmla="*/ 44853 w 554686"/>
                <a:gd name="connsiteY12" fmla="*/ 230553 h 529473"/>
                <a:gd name="connsiteX13" fmla="*/ 2496 w 554686"/>
                <a:gd name="connsiteY13" fmla="*/ 258287 h 529473"/>
                <a:gd name="connsiteX14" fmla="*/ 3126 w 554686"/>
                <a:gd name="connsiteY14" fmla="*/ 294468 h 529473"/>
                <a:gd name="connsiteX15" fmla="*/ 8295 w 554686"/>
                <a:gd name="connsiteY15" fmla="*/ 299258 h 529473"/>
                <a:gd name="connsiteX16" fmla="*/ 265719 w 554686"/>
                <a:gd name="connsiteY16" fmla="*/ 470959 h 529473"/>
                <a:gd name="connsiteX17" fmla="*/ 282486 w 554686"/>
                <a:gd name="connsiteY17" fmla="*/ 495164 h 529473"/>
                <a:gd name="connsiteX18" fmla="*/ 312363 w 554686"/>
                <a:gd name="connsiteY18" fmla="*/ 504492 h 529473"/>
                <a:gd name="connsiteX19" fmla="*/ 325474 w 554686"/>
                <a:gd name="connsiteY19" fmla="*/ 532479 h 529473"/>
                <a:gd name="connsiteX20" fmla="*/ 351570 w 554686"/>
                <a:gd name="connsiteY20" fmla="*/ 526932 h 529473"/>
                <a:gd name="connsiteX21" fmla="*/ 392667 w 554686"/>
                <a:gd name="connsiteY21" fmla="*/ 513821 h 529473"/>
                <a:gd name="connsiteX22" fmla="*/ 441202 w 554686"/>
                <a:gd name="connsiteY22" fmla="*/ 474615 h 529473"/>
                <a:gd name="connsiteX23" fmla="*/ 555039 w 554686"/>
                <a:gd name="connsiteY23" fmla="*/ 403640 h 529473"/>
                <a:gd name="connsiteX24" fmla="*/ 555291 w 554686"/>
                <a:gd name="connsiteY24" fmla="*/ 403640 h 529473"/>
                <a:gd name="connsiteX25" fmla="*/ 541928 w 554686"/>
                <a:gd name="connsiteY25" fmla="*/ 381075 h 529473"/>
                <a:gd name="connsiteX26" fmla="*/ 522388 w 554686"/>
                <a:gd name="connsiteY26" fmla="*/ 375276 h 529473"/>
                <a:gd name="connsiteX27" fmla="*/ 503730 w 554686"/>
                <a:gd name="connsiteY27" fmla="*/ 364434 h 529473"/>
                <a:gd name="connsiteX28" fmla="*/ 500831 w 554686"/>
                <a:gd name="connsiteY28" fmla="*/ 343886 h 529473"/>
                <a:gd name="connsiteX29" fmla="*/ 489107 w 554686"/>
                <a:gd name="connsiteY29" fmla="*/ 327245 h 529473"/>
                <a:gd name="connsiteX30" fmla="*/ 500578 w 554686"/>
                <a:gd name="connsiteY30" fmla="*/ 314134 h 529473"/>
                <a:gd name="connsiteX31" fmla="*/ 496671 w 554686"/>
                <a:gd name="connsiteY31" fmla="*/ 302032 h 529473"/>
                <a:gd name="connsiteX32" fmla="*/ 496671 w 554686"/>
                <a:gd name="connsiteY32" fmla="*/ 285517 h 529473"/>
                <a:gd name="connsiteX33" fmla="*/ 498688 w 554686"/>
                <a:gd name="connsiteY33" fmla="*/ 267490 h 529473"/>
                <a:gd name="connsiteX34" fmla="*/ 499444 w 554686"/>
                <a:gd name="connsiteY34" fmla="*/ 239630 h 529473"/>
                <a:gd name="connsiteX35" fmla="*/ 487342 w 554686"/>
                <a:gd name="connsiteY35" fmla="*/ 215299 h 529473"/>
                <a:gd name="connsiteX36" fmla="*/ 493267 w 554686"/>
                <a:gd name="connsiteY36" fmla="*/ 209752 h 529473"/>
                <a:gd name="connsiteX37" fmla="*/ 490872 w 554686"/>
                <a:gd name="connsiteY37" fmla="*/ 202819 h 529473"/>
                <a:gd name="connsiteX38" fmla="*/ 478265 w 554686"/>
                <a:gd name="connsiteY38" fmla="*/ 155670 h 529473"/>
                <a:gd name="connsiteX39" fmla="*/ 457843 w 554686"/>
                <a:gd name="connsiteY39" fmla="*/ 140038 h 529473"/>
                <a:gd name="connsiteX40" fmla="*/ 446875 w 554686"/>
                <a:gd name="connsiteY40" fmla="*/ 122767 h 529473"/>
                <a:gd name="connsiteX41" fmla="*/ 435907 w 554686"/>
                <a:gd name="connsiteY41" fmla="*/ 94529 h 529473"/>
                <a:gd name="connsiteX42" fmla="*/ 453178 w 554686"/>
                <a:gd name="connsiteY42" fmla="*/ 77258 h 529473"/>
                <a:gd name="connsiteX43" fmla="*/ 460994 w 554686"/>
                <a:gd name="connsiteY43" fmla="*/ 49019 h 529473"/>
                <a:gd name="connsiteX44" fmla="*/ 461246 w 554686"/>
                <a:gd name="connsiteY44" fmla="*/ 7544 h 529473"/>
                <a:gd name="connsiteX45" fmla="*/ 436285 w 554686"/>
                <a:gd name="connsiteY45" fmla="*/ 2754 h 529473"/>
                <a:gd name="connsiteX46" fmla="*/ 409181 w 554686"/>
                <a:gd name="connsiteY46" fmla="*/ 5527 h 529473"/>
                <a:gd name="connsiteX47" fmla="*/ 372371 w 554686"/>
                <a:gd name="connsiteY47" fmla="*/ 12965 h 529473"/>
                <a:gd name="connsiteX48" fmla="*/ 272779 w 554686"/>
                <a:gd name="connsiteY48" fmla="*/ 18890 h 529473"/>
                <a:gd name="connsiteX49" fmla="*/ 231556 w 554686"/>
                <a:gd name="connsiteY49" fmla="*/ 40825 h 529473"/>
                <a:gd name="connsiteX50" fmla="*/ 189954 w 554686"/>
                <a:gd name="connsiteY50" fmla="*/ 62382 h 529473"/>
                <a:gd name="connsiteX51" fmla="*/ 179995 w 554686"/>
                <a:gd name="connsiteY51" fmla="*/ 66795 h 529473"/>
                <a:gd name="connsiteX52" fmla="*/ 184408 w 554686"/>
                <a:gd name="connsiteY52" fmla="*/ 74989 h 529473"/>
                <a:gd name="connsiteX53" fmla="*/ 191845 w 554686"/>
                <a:gd name="connsiteY53" fmla="*/ 102597 h 5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4686" h="529473">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grpFill/>
            <a:ln w="1270" cap="flat">
              <a:solidFill>
                <a:schemeClr val="bg1"/>
              </a:solidFill>
              <a:prstDash val="solid"/>
              <a:miter/>
            </a:ln>
          </p:spPr>
          <p:txBody>
            <a:bodyPr rtlCol="0" anchor="ctr"/>
            <a:lstStyle/>
            <a:p>
              <a:endParaRPr lang="ko-KR" altLang="en-US"/>
            </a:p>
          </p:txBody>
        </p:sp>
        <p:sp>
          <p:nvSpPr>
            <p:cNvPr id="35" name="자유형: 도형 15">
              <a:extLst>
                <a:ext uri="{FF2B5EF4-FFF2-40B4-BE49-F238E27FC236}">
                  <a16:creationId xmlns:a16="http://schemas.microsoft.com/office/drawing/2014/main" id="{65E3C0F2-E59A-9745-B64B-851DC5EE7093}"/>
                </a:ext>
              </a:extLst>
            </p:cNvPr>
            <p:cNvSpPr/>
            <p:nvPr/>
          </p:nvSpPr>
          <p:spPr>
            <a:xfrm>
              <a:off x="6051101" y="3653894"/>
              <a:ext cx="403408" cy="390802"/>
            </a:xfrm>
            <a:custGeom>
              <a:avLst/>
              <a:gdLst>
                <a:gd name="connsiteX0" fmla="*/ 46790 w 403408"/>
                <a:gd name="connsiteY0" fmla="*/ 24677 h 390801"/>
                <a:gd name="connsiteX1" fmla="*/ 26367 w 403408"/>
                <a:gd name="connsiteY1" fmla="*/ 43839 h 390801"/>
                <a:gd name="connsiteX2" fmla="*/ 23972 w 403408"/>
                <a:gd name="connsiteY2" fmla="*/ 55563 h 390801"/>
                <a:gd name="connsiteX3" fmla="*/ 19307 w 403408"/>
                <a:gd name="connsiteY3" fmla="*/ 76742 h 390801"/>
                <a:gd name="connsiteX4" fmla="*/ 2415 w 403408"/>
                <a:gd name="connsiteY4" fmla="*/ 91996 h 390801"/>
                <a:gd name="connsiteX5" fmla="*/ 14517 w 403408"/>
                <a:gd name="connsiteY5" fmla="*/ 116327 h 390801"/>
                <a:gd name="connsiteX6" fmla="*/ 13761 w 403408"/>
                <a:gd name="connsiteY6" fmla="*/ 144187 h 390801"/>
                <a:gd name="connsiteX7" fmla="*/ 11743 w 403408"/>
                <a:gd name="connsiteY7" fmla="*/ 162214 h 390801"/>
                <a:gd name="connsiteX8" fmla="*/ 11743 w 403408"/>
                <a:gd name="connsiteY8" fmla="*/ 178729 h 390801"/>
                <a:gd name="connsiteX9" fmla="*/ 15651 w 403408"/>
                <a:gd name="connsiteY9" fmla="*/ 190831 h 390801"/>
                <a:gd name="connsiteX10" fmla="*/ 4180 w 403408"/>
                <a:gd name="connsiteY10" fmla="*/ 203942 h 390801"/>
                <a:gd name="connsiteX11" fmla="*/ 15904 w 403408"/>
                <a:gd name="connsiteY11" fmla="*/ 220582 h 390801"/>
                <a:gd name="connsiteX12" fmla="*/ 18803 w 403408"/>
                <a:gd name="connsiteY12" fmla="*/ 241131 h 390801"/>
                <a:gd name="connsiteX13" fmla="*/ 37461 w 403408"/>
                <a:gd name="connsiteY13" fmla="*/ 251973 h 390801"/>
                <a:gd name="connsiteX14" fmla="*/ 57001 w 403408"/>
                <a:gd name="connsiteY14" fmla="*/ 257772 h 390801"/>
                <a:gd name="connsiteX15" fmla="*/ 70364 w 403408"/>
                <a:gd name="connsiteY15" fmla="*/ 280337 h 390801"/>
                <a:gd name="connsiteX16" fmla="*/ 109192 w 403408"/>
                <a:gd name="connsiteY16" fmla="*/ 287775 h 390801"/>
                <a:gd name="connsiteX17" fmla="*/ 125958 w 403408"/>
                <a:gd name="connsiteY17" fmla="*/ 304542 h 390801"/>
                <a:gd name="connsiteX18" fmla="*/ 170712 w 403408"/>
                <a:gd name="connsiteY18" fmla="*/ 280337 h 390801"/>
                <a:gd name="connsiteX19" fmla="*/ 373298 w 403408"/>
                <a:gd name="connsiteY19" fmla="*/ 389257 h 390801"/>
                <a:gd name="connsiteX20" fmla="*/ 373298 w 403408"/>
                <a:gd name="connsiteY20" fmla="*/ 375264 h 390801"/>
                <a:gd name="connsiteX21" fmla="*/ 397881 w 403408"/>
                <a:gd name="connsiteY21" fmla="*/ 375264 h 390801"/>
                <a:gd name="connsiteX22" fmla="*/ 397881 w 403408"/>
                <a:gd name="connsiteY22" fmla="*/ 115066 h 390801"/>
                <a:gd name="connsiteX23" fmla="*/ 397881 w 403408"/>
                <a:gd name="connsiteY23" fmla="*/ 75734 h 390801"/>
                <a:gd name="connsiteX24" fmla="*/ 401159 w 403408"/>
                <a:gd name="connsiteY24" fmla="*/ 42957 h 390801"/>
                <a:gd name="connsiteX25" fmla="*/ 403554 w 403408"/>
                <a:gd name="connsiteY25" fmla="*/ 36401 h 390801"/>
                <a:gd name="connsiteX26" fmla="*/ 402797 w 403408"/>
                <a:gd name="connsiteY26" fmla="*/ 35393 h 390801"/>
                <a:gd name="connsiteX27" fmla="*/ 367121 w 403408"/>
                <a:gd name="connsiteY27" fmla="*/ 25938 h 390801"/>
                <a:gd name="connsiteX28" fmla="*/ 326654 w 403408"/>
                <a:gd name="connsiteY28" fmla="*/ 5137 h 390801"/>
                <a:gd name="connsiteX29" fmla="*/ 267403 w 403408"/>
                <a:gd name="connsiteY29" fmla="*/ 35393 h 390801"/>
                <a:gd name="connsiteX30" fmla="*/ 270933 w 403408"/>
                <a:gd name="connsiteY30" fmla="*/ 69935 h 390801"/>
                <a:gd name="connsiteX31" fmla="*/ 230088 w 403408"/>
                <a:gd name="connsiteY31" fmla="*/ 70313 h 390801"/>
                <a:gd name="connsiteX32" fmla="*/ 181049 w 403408"/>
                <a:gd name="connsiteY32" fmla="*/ 52664 h 390801"/>
                <a:gd name="connsiteX33" fmla="*/ 154701 w 403408"/>
                <a:gd name="connsiteY33" fmla="*/ 33880 h 390801"/>
                <a:gd name="connsiteX34" fmla="*/ 137430 w 403408"/>
                <a:gd name="connsiteY34" fmla="*/ 18626 h 390801"/>
                <a:gd name="connsiteX35" fmla="*/ 89148 w 403408"/>
                <a:gd name="connsiteY35" fmla="*/ 8793 h 390801"/>
                <a:gd name="connsiteX36" fmla="*/ 58514 w 403408"/>
                <a:gd name="connsiteY36" fmla="*/ 2364 h 390801"/>
                <a:gd name="connsiteX37" fmla="*/ 57757 w 403408"/>
                <a:gd name="connsiteY37" fmla="*/ 16231 h 390801"/>
                <a:gd name="connsiteX38" fmla="*/ 46790 w 403408"/>
                <a:gd name="connsiteY38" fmla="*/ 2467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3408" h="390801">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grpFill/>
            <a:ln w="1270" cap="flat">
              <a:solidFill>
                <a:schemeClr val="bg1"/>
              </a:solidFill>
              <a:prstDash val="solid"/>
              <a:miter/>
            </a:ln>
          </p:spPr>
          <p:txBody>
            <a:bodyPr rtlCol="0" anchor="ctr"/>
            <a:lstStyle/>
            <a:p>
              <a:endParaRPr lang="ko-KR" altLang="en-US"/>
            </a:p>
          </p:txBody>
        </p:sp>
        <p:sp>
          <p:nvSpPr>
            <p:cNvPr id="36" name="자유형: 도형 16">
              <a:extLst>
                <a:ext uri="{FF2B5EF4-FFF2-40B4-BE49-F238E27FC236}">
                  <a16:creationId xmlns:a16="http://schemas.microsoft.com/office/drawing/2014/main" id="{FA51189F-4C12-3147-9703-60E44E55B7AC}"/>
                </a:ext>
              </a:extLst>
            </p:cNvPr>
            <p:cNvSpPr/>
            <p:nvPr/>
          </p:nvSpPr>
          <p:spPr>
            <a:xfrm>
              <a:off x="5354643" y="4198601"/>
              <a:ext cx="75639" cy="25213"/>
            </a:xfrm>
            <a:custGeom>
              <a:avLst/>
              <a:gdLst>
                <a:gd name="connsiteX0" fmla="*/ 40309 w 75639"/>
                <a:gd name="connsiteY0" fmla="*/ 14990 h 25213"/>
                <a:gd name="connsiteX1" fmla="*/ 62623 w 75639"/>
                <a:gd name="connsiteY1" fmla="*/ 20915 h 25213"/>
                <a:gd name="connsiteX2" fmla="*/ 79011 w 75639"/>
                <a:gd name="connsiteY2" fmla="*/ 16502 h 25213"/>
                <a:gd name="connsiteX3" fmla="*/ 64640 w 75639"/>
                <a:gd name="connsiteY3" fmla="*/ 14485 h 25213"/>
                <a:gd name="connsiteX4" fmla="*/ 39301 w 75639"/>
                <a:gd name="connsiteY4" fmla="*/ 3518 h 25213"/>
                <a:gd name="connsiteX5" fmla="*/ 5767 w 75639"/>
                <a:gd name="connsiteY5" fmla="*/ 9065 h 25213"/>
                <a:gd name="connsiteX6" fmla="*/ 2364 w 75639"/>
                <a:gd name="connsiteY6" fmla="*/ 25075 h 25213"/>
                <a:gd name="connsiteX7" fmla="*/ 10180 w 75639"/>
                <a:gd name="connsiteY7" fmla="*/ 23436 h 25213"/>
                <a:gd name="connsiteX8" fmla="*/ 40309 w 75639"/>
                <a:gd name="connsiteY8" fmla="*/ 14990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9" h="25213">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grpFill/>
            <a:ln w="1270" cap="flat">
              <a:solidFill>
                <a:schemeClr val="bg1"/>
              </a:solidFill>
              <a:prstDash val="solid"/>
              <a:miter/>
            </a:ln>
          </p:spPr>
          <p:txBody>
            <a:bodyPr rtlCol="0" anchor="ctr"/>
            <a:lstStyle/>
            <a:p>
              <a:endParaRPr lang="ko-KR" altLang="en-US"/>
            </a:p>
          </p:txBody>
        </p:sp>
        <p:sp>
          <p:nvSpPr>
            <p:cNvPr id="37" name="자유형: 도형 17">
              <a:extLst>
                <a:ext uri="{FF2B5EF4-FFF2-40B4-BE49-F238E27FC236}">
                  <a16:creationId xmlns:a16="http://schemas.microsoft.com/office/drawing/2014/main" id="{D91600AE-F4BC-814F-9177-33EA3D834ED8}"/>
                </a:ext>
              </a:extLst>
            </p:cNvPr>
            <p:cNvSpPr/>
            <p:nvPr/>
          </p:nvSpPr>
          <p:spPr>
            <a:xfrm>
              <a:off x="5343734" y="4124833"/>
              <a:ext cx="151278" cy="113459"/>
            </a:xfrm>
            <a:custGeom>
              <a:avLst/>
              <a:gdLst>
                <a:gd name="connsiteX0" fmla="*/ 32435 w 151278"/>
                <a:gd name="connsiteY0" fmla="*/ 118005 h 113458"/>
                <a:gd name="connsiteX1" fmla="*/ 47310 w 151278"/>
                <a:gd name="connsiteY1" fmla="*/ 112080 h 113458"/>
                <a:gd name="connsiteX2" fmla="*/ 86012 w 151278"/>
                <a:gd name="connsiteY2" fmla="*/ 109054 h 113458"/>
                <a:gd name="connsiteX3" fmla="*/ 92694 w 151278"/>
                <a:gd name="connsiteY3" fmla="*/ 110819 h 113458"/>
                <a:gd name="connsiteX4" fmla="*/ 92820 w 151278"/>
                <a:gd name="connsiteY4" fmla="*/ 108424 h 113458"/>
                <a:gd name="connsiteX5" fmla="*/ 111604 w 151278"/>
                <a:gd name="connsiteY5" fmla="*/ 116114 h 113458"/>
                <a:gd name="connsiteX6" fmla="*/ 150432 w 151278"/>
                <a:gd name="connsiteY6" fmla="*/ 118509 h 113458"/>
                <a:gd name="connsiteX7" fmla="*/ 153331 w 151278"/>
                <a:gd name="connsiteY7" fmla="*/ 117501 h 113458"/>
                <a:gd name="connsiteX8" fmla="*/ 153205 w 151278"/>
                <a:gd name="connsiteY8" fmla="*/ 100734 h 113458"/>
                <a:gd name="connsiteX9" fmla="*/ 139086 w 151278"/>
                <a:gd name="connsiteY9" fmla="*/ 83463 h 113458"/>
                <a:gd name="connsiteX10" fmla="*/ 135178 w 151278"/>
                <a:gd name="connsiteY10" fmla="*/ 66948 h 113458"/>
                <a:gd name="connsiteX11" fmla="*/ 130261 w 151278"/>
                <a:gd name="connsiteY11" fmla="*/ 59637 h 113458"/>
                <a:gd name="connsiteX12" fmla="*/ 115386 w 151278"/>
                <a:gd name="connsiteY12" fmla="*/ 40979 h 113458"/>
                <a:gd name="connsiteX13" fmla="*/ 96728 w 151278"/>
                <a:gd name="connsiteY13" fmla="*/ 16774 h 113458"/>
                <a:gd name="connsiteX14" fmla="*/ 87399 w 151278"/>
                <a:gd name="connsiteY14" fmla="*/ 16774 h 113458"/>
                <a:gd name="connsiteX15" fmla="*/ 72523 w 151278"/>
                <a:gd name="connsiteY15" fmla="*/ 3664 h 113458"/>
                <a:gd name="connsiteX16" fmla="*/ 51975 w 151278"/>
                <a:gd name="connsiteY16" fmla="*/ 5555 h 113458"/>
                <a:gd name="connsiteX17" fmla="*/ 27770 w 151278"/>
                <a:gd name="connsiteY17" fmla="*/ 5555 h 113458"/>
                <a:gd name="connsiteX18" fmla="*/ 12769 w 151278"/>
                <a:gd name="connsiteY18" fmla="*/ 18666 h 113458"/>
                <a:gd name="connsiteX19" fmla="*/ 11382 w 151278"/>
                <a:gd name="connsiteY19" fmla="*/ 19044 h 113458"/>
                <a:gd name="connsiteX20" fmla="*/ 5331 w 151278"/>
                <a:gd name="connsiteY20" fmla="*/ 40223 h 113458"/>
                <a:gd name="connsiteX21" fmla="*/ 15164 w 151278"/>
                <a:gd name="connsiteY21" fmla="*/ 77916 h 113458"/>
                <a:gd name="connsiteX22" fmla="*/ 16803 w 151278"/>
                <a:gd name="connsiteY22" fmla="*/ 82959 h 113458"/>
                <a:gd name="connsiteX23" fmla="*/ 50336 w 151278"/>
                <a:gd name="connsiteY23" fmla="*/ 77412 h 113458"/>
                <a:gd name="connsiteX24" fmla="*/ 75675 w 151278"/>
                <a:gd name="connsiteY24" fmla="*/ 88380 h 113458"/>
                <a:gd name="connsiteX25" fmla="*/ 90047 w 151278"/>
                <a:gd name="connsiteY25" fmla="*/ 90397 h 113458"/>
                <a:gd name="connsiteX26" fmla="*/ 73658 w 151278"/>
                <a:gd name="connsiteY26" fmla="*/ 94809 h 113458"/>
                <a:gd name="connsiteX27" fmla="*/ 51344 w 151278"/>
                <a:gd name="connsiteY27" fmla="*/ 88884 h 113458"/>
                <a:gd name="connsiteX28" fmla="*/ 21089 w 151278"/>
                <a:gd name="connsiteY28" fmla="*/ 97330 h 113458"/>
                <a:gd name="connsiteX29" fmla="*/ 13273 w 151278"/>
                <a:gd name="connsiteY29" fmla="*/ 98969 h 113458"/>
                <a:gd name="connsiteX30" fmla="*/ 16298 w 151278"/>
                <a:gd name="connsiteY30" fmla="*/ 111323 h 113458"/>
                <a:gd name="connsiteX31" fmla="*/ 18946 w 151278"/>
                <a:gd name="connsiteY31" fmla="*/ 114475 h 113458"/>
                <a:gd name="connsiteX32" fmla="*/ 32435 w 151278"/>
                <a:gd name="connsiteY32" fmla="*/ 11800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278" h="113458">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grpFill/>
            <a:ln w="1270" cap="flat">
              <a:solidFill>
                <a:schemeClr val="bg1"/>
              </a:solidFill>
              <a:prstDash val="solid"/>
              <a:miter/>
            </a:ln>
          </p:spPr>
          <p:txBody>
            <a:bodyPr rtlCol="0" anchor="ctr"/>
            <a:lstStyle/>
            <a:p>
              <a:endParaRPr lang="ko-KR" altLang="en-US"/>
            </a:p>
          </p:txBody>
        </p:sp>
        <p:sp>
          <p:nvSpPr>
            <p:cNvPr id="38" name="자유형: 도형 18">
              <a:extLst>
                <a:ext uri="{FF2B5EF4-FFF2-40B4-BE49-F238E27FC236}">
                  <a16:creationId xmlns:a16="http://schemas.microsoft.com/office/drawing/2014/main" id="{B55A1124-2ACE-3340-9573-328FEBAF8323}"/>
                </a:ext>
              </a:extLst>
            </p:cNvPr>
            <p:cNvSpPr/>
            <p:nvPr/>
          </p:nvSpPr>
          <p:spPr>
            <a:xfrm>
              <a:off x="5360316" y="4231354"/>
              <a:ext cx="75639" cy="37820"/>
            </a:xfrm>
            <a:custGeom>
              <a:avLst/>
              <a:gdLst>
                <a:gd name="connsiteX0" fmla="*/ 40814 w 75639"/>
                <a:gd name="connsiteY0" fmla="*/ 43630 h 37819"/>
                <a:gd name="connsiteX1" fmla="*/ 62623 w 75639"/>
                <a:gd name="connsiteY1" fmla="*/ 30646 h 37819"/>
                <a:gd name="connsiteX2" fmla="*/ 72078 w 75639"/>
                <a:gd name="connsiteY2" fmla="*/ 26485 h 37819"/>
                <a:gd name="connsiteX3" fmla="*/ 70313 w 75639"/>
                <a:gd name="connsiteY3" fmla="*/ 14131 h 37819"/>
                <a:gd name="connsiteX4" fmla="*/ 76112 w 75639"/>
                <a:gd name="connsiteY4" fmla="*/ 4172 h 37819"/>
                <a:gd name="connsiteX5" fmla="*/ 69430 w 75639"/>
                <a:gd name="connsiteY5" fmla="*/ 2407 h 37819"/>
                <a:gd name="connsiteX6" fmla="*/ 30728 w 75639"/>
                <a:gd name="connsiteY6" fmla="*/ 5432 h 37819"/>
                <a:gd name="connsiteX7" fmla="*/ 15853 w 75639"/>
                <a:gd name="connsiteY7" fmla="*/ 11358 h 37819"/>
                <a:gd name="connsiteX8" fmla="*/ 2364 w 75639"/>
                <a:gd name="connsiteY8" fmla="*/ 7702 h 37819"/>
                <a:gd name="connsiteX9" fmla="*/ 23669 w 75639"/>
                <a:gd name="connsiteY9" fmla="*/ 24090 h 37819"/>
                <a:gd name="connsiteX10" fmla="*/ 35015 w 75639"/>
                <a:gd name="connsiteY10" fmla="*/ 44135 h 37819"/>
                <a:gd name="connsiteX11" fmla="*/ 38040 w 75639"/>
                <a:gd name="connsiteY11" fmla="*/ 46404 h 37819"/>
                <a:gd name="connsiteX12" fmla="*/ 40814 w 75639"/>
                <a:gd name="connsiteY12" fmla="*/ 4363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39" h="37819">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grpFill/>
            <a:ln w="1270" cap="flat">
              <a:solidFill>
                <a:schemeClr val="bg1"/>
              </a:solidFill>
              <a:prstDash val="solid"/>
              <a:miter/>
            </a:ln>
          </p:spPr>
          <p:txBody>
            <a:bodyPr rtlCol="0" anchor="ctr"/>
            <a:lstStyle/>
            <a:p>
              <a:endParaRPr lang="ko-KR" altLang="en-US"/>
            </a:p>
          </p:txBody>
        </p:sp>
        <p:sp>
          <p:nvSpPr>
            <p:cNvPr id="39" name="자유형: 도형 19">
              <a:extLst>
                <a:ext uri="{FF2B5EF4-FFF2-40B4-BE49-F238E27FC236}">
                  <a16:creationId xmlns:a16="http://schemas.microsoft.com/office/drawing/2014/main" id="{44E6ECCB-8CC7-804D-AA75-0DE7F61CDFB1}"/>
                </a:ext>
              </a:extLst>
            </p:cNvPr>
            <p:cNvSpPr/>
            <p:nvPr/>
          </p:nvSpPr>
          <p:spPr>
            <a:xfrm>
              <a:off x="6181125" y="4273038"/>
              <a:ext cx="327769" cy="226917"/>
            </a:xfrm>
            <a:custGeom>
              <a:avLst/>
              <a:gdLst>
                <a:gd name="connsiteX0" fmla="*/ 304037 w 327769"/>
                <a:gd name="connsiteY0" fmla="*/ 131037 h 226917"/>
                <a:gd name="connsiteX1" fmla="*/ 294204 w 327769"/>
                <a:gd name="connsiteY1" fmla="*/ 113010 h 226917"/>
                <a:gd name="connsiteX2" fmla="*/ 277816 w 327769"/>
                <a:gd name="connsiteY2" fmla="*/ 98260 h 226917"/>
                <a:gd name="connsiteX3" fmla="*/ 266344 w 327769"/>
                <a:gd name="connsiteY3" fmla="*/ 81872 h 226917"/>
                <a:gd name="connsiteX4" fmla="*/ 245039 w 327769"/>
                <a:gd name="connsiteY4" fmla="*/ 72039 h 226917"/>
                <a:gd name="connsiteX5" fmla="*/ 241761 w 327769"/>
                <a:gd name="connsiteY5" fmla="*/ 63845 h 226917"/>
                <a:gd name="connsiteX6" fmla="*/ 230289 w 327769"/>
                <a:gd name="connsiteY6" fmla="*/ 62206 h 226917"/>
                <a:gd name="connsiteX7" fmla="*/ 233567 w 327769"/>
                <a:gd name="connsiteY7" fmla="*/ 52373 h 226917"/>
                <a:gd name="connsiteX8" fmla="*/ 231928 w 327769"/>
                <a:gd name="connsiteY8" fmla="*/ 29429 h 226917"/>
                <a:gd name="connsiteX9" fmla="*/ 213144 w 327769"/>
                <a:gd name="connsiteY9" fmla="*/ 4216 h 226917"/>
                <a:gd name="connsiteX10" fmla="*/ 208480 w 327769"/>
                <a:gd name="connsiteY10" fmla="*/ 3208 h 226917"/>
                <a:gd name="connsiteX11" fmla="*/ 186545 w 327769"/>
                <a:gd name="connsiteY11" fmla="*/ 11780 h 226917"/>
                <a:gd name="connsiteX12" fmla="*/ 180998 w 327769"/>
                <a:gd name="connsiteY12" fmla="*/ 24386 h 226917"/>
                <a:gd name="connsiteX13" fmla="*/ 155154 w 327769"/>
                <a:gd name="connsiteY13" fmla="*/ 51112 h 226917"/>
                <a:gd name="connsiteX14" fmla="*/ 117461 w 327769"/>
                <a:gd name="connsiteY14" fmla="*/ 58928 h 226917"/>
                <a:gd name="connsiteX15" fmla="*/ 115822 w 327769"/>
                <a:gd name="connsiteY15" fmla="*/ 73047 h 226917"/>
                <a:gd name="connsiteX16" fmla="*/ 92248 w 327769"/>
                <a:gd name="connsiteY16" fmla="*/ 85654 h 226917"/>
                <a:gd name="connsiteX17" fmla="*/ 63253 w 327769"/>
                <a:gd name="connsiteY17" fmla="*/ 94353 h 226917"/>
                <a:gd name="connsiteX18" fmla="*/ 45982 w 327769"/>
                <a:gd name="connsiteY18" fmla="*/ 94353 h 226917"/>
                <a:gd name="connsiteX19" fmla="*/ 31107 w 327769"/>
                <a:gd name="connsiteY19" fmla="*/ 100656 h 226917"/>
                <a:gd name="connsiteX20" fmla="*/ 28711 w 327769"/>
                <a:gd name="connsiteY20" fmla="*/ 97882 h 226917"/>
                <a:gd name="connsiteX21" fmla="*/ 15348 w 327769"/>
                <a:gd name="connsiteY21" fmla="*/ 114397 h 226917"/>
                <a:gd name="connsiteX22" fmla="*/ 2364 w 327769"/>
                <a:gd name="connsiteY22" fmla="*/ 140871 h 226917"/>
                <a:gd name="connsiteX23" fmla="*/ 5894 w 327769"/>
                <a:gd name="connsiteY23" fmla="*/ 162680 h 226917"/>
                <a:gd name="connsiteX24" fmla="*/ 13583 w 327769"/>
                <a:gd name="connsiteY24" fmla="*/ 183859 h 226917"/>
                <a:gd name="connsiteX25" fmla="*/ 17744 w 327769"/>
                <a:gd name="connsiteY25" fmla="*/ 199743 h 226917"/>
                <a:gd name="connsiteX26" fmla="*/ 23669 w 327769"/>
                <a:gd name="connsiteY26" fmla="*/ 208567 h 226917"/>
                <a:gd name="connsiteX27" fmla="*/ 40688 w 327769"/>
                <a:gd name="connsiteY27" fmla="*/ 225586 h 226917"/>
                <a:gd name="connsiteX28" fmla="*/ 45226 w 327769"/>
                <a:gd name="connsiteY28" fmla="*/ 229998 h 226917"/>
                <a:gd name="connsiteX29" fmla="*/ 46865 w 327769"/>
                <a:gd name="connsiteY29" fmla="*/ 227477 h 226917"/>
                <a:gd name="connsiteX30" fmla="*/ 51781 w 327769"/>
                <a:gd name="connsiteY30" fmla="*/ 207811 h 226917"/>
                <a:gd name="connsiteX31" fmla="*/ 66531 w 327769"/>
                <a:gd name="connsiteY31" fmla="*/ 204533 h 226917"/>
                <a:gd name="connsiteX32" fmla="*/ 78003 w 327769"/>
                <a:gd name="connsiteY32" fmla="*/ 201256 h 226917"/>
                <a:gd name="connsiteX33" fmla="*/ 100947 w 327769"/>
                <a:gd name="connsiteY33" fmla="*/ 204533 h 226917"/>
                <a:gd name="connsiteX34" fmla="*/ 100947 w 327769"/>
                <a:gd name="connsiteY34" fmla="*/ 186506 h 226917"/>
                <a:gd name="connsiteX35" fmla="*/ 128807 w 327769"/>
                <a:gd name="connsiteY35" fmla="*/ 165201 h 226917"/>
                <a:gd name="connsiteX36" fmla="*/ 150112 w 327769"/>
                <a:gd name="connsiteY36" fmla="*/ 179951 h 226917"/>
                <a:gd name="connsiteX37" fmla="*/ 200790 w 327769"/>
                <a:gd name="connsiteY37" fmla="*/ 189784 h 226917"/>
                <a:gd name="connsiteX38" fmla="*/ 208984 w 327769"/>
                <a:gd name="connsiteY38" fmla="*/ 171756 h 226917"/>
                <a:gd name="connsiteX39" fmla="*/ 230289 w 327769"/>
                <a:gd name="connsiteY39" fmla="*/ 171756 h 226917"/>
                <a:gd name="connsiteX40" fmla="*/ 258150 w 327769"/>
                <a:gd name="connsiteY40" fmla="*/ 163562 h 226917"/>
                <a:gd name="connsiteX41" fmla="*/ 279455 w 327769"/>
                <a:gd name="connsiteY41" fmla="*/ 160284 h 226917"/>
                <a:gd name="connsiteX42" fmla="*/ 308828 w 327769"/>
                <a:gd name="connsiteY42" fmla="*/ 163562 h 226917"/>
                <a:gd name="connsiteX43" fmla="*/ 328494 w 327769"/>
                <a:gd name="connsiteY43" fmla="*/ 160284 h 226917"/>
                <a:gd name="connsiteX44" fmla="*/ 321939 w 327769"/>
                <a:gd name="connsiteY44" fmla="*/ 143896 h 226917"/>
                <a:gd name="connsiteX45" fmla="*/ 304037 w 327769"/>
                <a:gd name="connsiteY45" fmla="*/ 131037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7769" h="226917">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grpFill/>
            <a:ln w="1270" cap="flat">
              <a:solidFill>
                <a:schemeClr val="bg1"/>
              </a:solidFill>
              <a:prstDash val="solid"/>
              <a:miter/>
            </a:ln>
          </p:spPr>
          <p:txBody>
            <a:bodyPr rtlCol="0" anchor="ctr"/>
            <a:lstStyle/>
            <a:p>
              <a:endParaRPr lang="ko-KR" altLang="en-US"/>
            </a:p>
          </p:txBody>
        </p:sp>
        <p:sp>
          <p:nvSpPr>
            <p:cNvPr id="40" name="자유형: 도형 20">
              <a:extLst>
                <a:ext uri="{FF2B5EF4-FFF2-40B4-BE49-F238E27FC236}">
                  <a16:creationId xmlns:a16="http://schemas.microsoft.com/office/drawing/2014/main" id="{DD21E48A-0153-D843-ADE4-8C07B176D3FD}"/>
                </a:ext>
              </a:extLst>
            </p:cNvPr>
            <p:cNvSpPr/>
            <p:nvPr/>
          </p:nvSpPr>
          <p:spPr>
            <a:xfrm>
              <a:off x="5872374" y="4199406"/>
              <a:ext cx="315163" cy="252130"/>
            </a:xfrm>
            <a:custGeom>
              <a:avLst/>
              <a:gdLst>
                <a:gd name="connsiteX0" fmla="*/ 195766 w 315162"/>
                <a:gd name="connsiteY0" fmla="*/ 190045 h 252130"/>
                <a:gd name="connsiteX1" fmla="*/ 211524 w 315162"/>
                <a:gd name="connsiteY1" fmla="*/ 187650 h 252130"/>
                <a:gd name="connsiteX2" fmla="*/ 230308 w 315162"/>
                <a:gd name="connsiteY2" fmla="*/ 201013 h 252130"/>
                <a:gd name="connsiteX3" fmla="*/ 241275 w 315162"/>
                <a:gd name="connsiteY3" fmla="*/ 189289 h 252130"/>
                <a:gd name="connsiteX4" fmla="*/ 260816 w 315162"/>
                <a:gd name="connsiteY4" fmla="*/ 148444 h 252130"/>
                <a:gd name="connsiteX5" fmla="*/ 273422 w 315162"/>
                <a:gd name="connsiteY5" fmla="*/ 132686 h 252130"/>
                <a:gd name="connsiteX6" fmla="*/ 276574 w 315162"/>
                <a:gd name="connsiteY6" fmla="*/ 118566 h 252130"/>
                <a:gd name="connsiteX7" fmla="*/ 282877 w 315162"/>
                <a:gd name="connsiteY7" fmla="*/ 101296 h 252130"/>
                <a:gd name="connsiteX8" fmla="*/ 298509 w 315162"/>
                <a:gd name="connsiteY8" fmla="*/ 72301 h 252130"/>
                <a:gd name="connsiteX9" fmla="*/ 314267 w 315162"/>
                <a:gd name="connsiteY9" fmla="*/ 63602 h 252130"/>
                <a:gd name="connsiteX10" fmla="*/ 312628 w 315162"/>
                <a:gd name="connsiteY10" fmla="*/ 47088 h 252130"/>
                <a:gd name="connsiteX11" fmla="*/ 301661 w 315162"/>
                <a:gd name="connsiteY11" fmla="*/ 36120 h 252130"/>
                <a:gd name="connsiteX12" fmla="*/ 303300 w 315162"/>
                <a:gd name="connsiteY12" fmla="*/ 21748 h 252130"/>
                <a:gd name="connsiteX13" fmla="*/ 292962 w 315162"/>
                <a:gd name="connsiteY13" fmla="*/ 10907 h 252130"/>
                <a:gd name="connsiteX14" fmla="*/ 283507 w 315162"/>
                <a:gd name="connsiteY14" fmla="*/ 5360 h 252130"/>
                <a:gd name="connsiteX15" fmla="*/ 264724 w 315162"/>
                <a:gd name="connsiteY15" fmla="*/ 22631 h 252130"/>
                <a:gd name="connsiteX16" fmla="*/ 242788 w 315162"/>
                <a:gd name="connsiteY16" fmla="*/ 17084 h 252130"/>
                <a:gd name="connsiteX17" fmla="*/ 209003 w 315162"/>
                <a:gd name="connsiteY17" fmla="*/ 16328 h 252130"/>
                <a:gd name="connsiteX18" fmla="*/ 189337 w 315162"/>
                <a:gd name="connsiteY18" fmla="*/ 28934 h 252130"/>
                <a:gd name="connsiteX19" fmla="*/ 163494 w 315162"/>
                <a:gd name="connsiteY19" fmla="*/ 28934 h 252130"/>
                <a:gd name="connsiteX20" fmla="*/ 143071 w 315162"/>
                <a:gd name="connsiteY20" fmla="*/ 17967 h 252130"/>
                <a:gd name="connsiteX21" fmla="*/ 121135 w 315162"/>
                <a:gd name="connsiteY21" fmla="*/ 24270 h 252130"/>
                <a:gd name="connsiteX22" fmla="*/ 106260 w 315162"/>
                <a:gd name="connsiteY22" fmla="*/ 10150 h 252130"/>
                <a:gd name="connsiteX23" fmla="*/ 85081 w 315162"/>
                <a:gd name="connsiteY23" fmla="*/ 3847 h 252130"/>
                <a:gd name="connsiteX24" fmla="*/ 69323 w 315162"/>
                <a:gd name="connsiteY24" fmla="*/ 9394 h 252130"/>
                <a:gd name="connsiteX25" fmla="*/ 44992 w 315162"/>
                <a:gd name="connsiteY25" fmla="*/ 9394 h 252130"/>
                <a:gd name="connsiteX26" fmla="*/ 38689 w 315162"/>
                <a:gd name="connsiteY26" fmla="*/ 30573 h 252130"/>
                <a:gd name="connsiteX27" fmla="*/ 26965 w 315162"/>
                <a:gd name="connsiteY27" fmla="*/ 49357 h 252130"/>
                <a:gd name="connsiteX28" fmla="*/ 24444 w 315162"/>
                <a:gd name="connsiteY28" fmla="*/ 54651 h 252130"/>
                <a:gd name="connsiteX29" fmla="*/ 27091 w 315162"/>
                <a:gd name="connsiteY29" fmla="*/ 72553 h 252130"/>
                <a:gd name="connsiteX30" fmla="*/ 24191 w 315162"/>
                <a:gd name="connsiteY30" fmla="*/ 110246 h 252130"/>
                <a:gd name="connsiteX31" fmla="*/ 14233 w 315162"/>
                <a:gd name="connsiteY31" fmla="*/ 125500 h 252130"/>
                <a:gd name="connsiteX32" fmla="*/ 3013 w 315162"/>
                <a:gd name="connsiteY32" fmla="*/ 144914 h 252130"/>
                <a:gd name="connsiteX33" fmla="*/ 3643 w 315162"/>
                <a:gd name="connsiteY33" fmla="*/ 176052 h 252130"/>
                <a:gd name="connsiteX34" fmla="*/ 11837 w 315162"/>
                <a:gd name="connsiteY34" fmla="*/ 196979 h 252130"/>
                <a:gd name="connsiteX35" fmla="*/ 12089 w 315162"/>
                <a:gd name="connsiteY35" fmla="*/ 197231 h 252130"/>
                <a:gd name="connsiteX36" fmla="*/ 51674 w 315162"/>
                <a:gd name="connsiteY36" fmla="*/ 207442 h 252130"/>
                <a:gd name="connsiteX37" fmla="*/ 76761 w 315162"/>
                <a:gd name="connsiteY37" fmla="*/ 234546 h 252130"/>
                <a:gd name="connsiteX38" fmla="*/ 90880 w 315162"/>
                <a:gd name="connsiteY38" fmla="*/ 257238 h 252130"/>
                <a:gd name="connsiteX39" fmla="*/ 117984 w 315162"/>
                <a:gd name="connsiteY39" fmla="*/ 251313 h 252130"/>
                <a:gd name="connsiteX40" fmla="*/ 153282 w 315162"/>
                <a:gd name="connsiteY40" fmla="*/ 247405 h 252130"/>
                <a:gd name="connsiteX41" fmla="*/ 157568 w 315162"/>
                <a:gd name="connsiteY41" fmla="*/ 247153 h 252130"/>
                <a:gd name="connsiteX42" fmla="*/ 165258 w 315162"/>
                <a:gd name="connsiteY42" fmla="*/ 218662 h 252130"/>
                <a:gd name="connsiteX43" fmla="*/ 195766 w 315162"/>
                <a:gd name="connsiteY43" fmla="*/ 190045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25213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grpFill/>
            <a:ln w="1270" cap="flat">
              <a:solidFill>
                <a:schemeClr val="bg1"/>
              </a:solidFill>
              <a:prstDash val="solid"/>
              <a:miter/>
            </a:ln>
          </p:spPr>
          <p:txBody>
            <a:bodyPr rtlCol="0" anchor="ctr"/>
            <a:lstStyle/>
            <a:p>
              <a:endParaRPr lang="ko-KR" altLang="en-US"/>
            </a:p>
          </p:txBody>
        </p:sp>
        <p:sp>
          <p:nvSpPr>
            <p:cNvPr id="41" name="자유형: 도형 21">
              <a:extLst>
                <a:ext uri="{FF2B5EF4-FFF2-40B4-BE49-F238E27FC236}">
                  <a16:creationId xmlns:a16="http://schemas.microsoft.com/office/drawing/2014/main" id="{144FF3D5-BD2F-264A-9333-854D2F37A38C}"/>
                </a:ext>
              </a:extLst>
            </p:cNvPr>
            <p:cNvSpPr/>
            <p:nvPr/>
          </p:nvSpPr>
          <p:spPr>
            <a:xfrm>
              <a:off x="5819949" y="4238303"/>
              <a:ext cx="75639" cy="163885"/>
            </a:xfrm>
            <a:custGeom>
              <a:avLst/>
              <a:gdLst>
                <a:gd name="connsiteX0" fmla="*/ 55563 w 75639"/>
                <a:gd name="connsiteY0" fmla="*/ 106144 h 163884"/>
                <a:gd name="connsiteX1" fmla="*/ 66783 w 75639"/>
                <a:gd name="connsiteY1" fmla="*/ 86730 h 163884"/>
                <a:gd name="connsiteX2" fmla="*/ 76742 w 75639"/>
                <a:gd name="connsiteY2" fmla="*/ 71476 h 163884"/>
                <a:gd name="connsiteX3" fmla="*/ 79642 w 75639"/>
                <a:gd name="connsiteY3" fmla="*/ 33783 h 163884"/>
                <a:gd name="connsiteX4" fmla="*/ 76994 w 75639"/>
                <a:gd name="connsiteY4" fmla="*/ 15881 h 163884"/>
                <a:gd name="connsiteX5" fmla="*/ 68548 w 75639"/>
                <a:gd name="connsiteY5" fmla="*/ 15377 h 163884"/>
                <a:gd name="connsiteX6" fmla="*/ 59975 w 75639"/>
                <a:gd name="connsiteY6" fmla="*/ 2770 h 163884"/>
                <a:gd name="connsiteX7" fmla="*/ 50520 w 75639"/>
                <a:gd name="connsiteY7" fmla="*/ 15377 h 163884"/>
                <a:gd name="connsiteX8" fmla="*/ 43461 w 75639"/>
                <a:gd name="connsiteY8" fmla="*/ 25588 h 163884"/>
                <a:gd name="connsiteX9" fmla="*/ 21525 w 75639"/>
                <a:gd name="connsiteY9" fmla="*/ 30253 h 163884"/>
                <a:gd name="connsiteX10" fmla="*/ 6650 w 75639"/>
                <a:gd name="connsiteY10" fmla="*/ 40464 h 163884"/>
                <a:gd name="connsiteX11" fmla="*/ 2364 w 75639"/>
                <a:gd name="connsiteY11" fmla="*/ 40716 h 163884"/>
                <a:gd name="connsiteX12" fmla="*/ 16735 w 75639"/>
                <a:gd name="connsiteY12" fmla="*/ 65551 h 163884"/>
                <a:gd name="connsiteX13" fmla="*/ 22030 w 75639"/>
                <a:gd name="connsiteY13" fmla="*/ 85595 h 163884"/>
                <a:gd name="connsiteX14" fmla="*/ 26190 w 75639"/>
                <a:gd name="connsiteY14" fmla="*/ 116733 h 163884"/>
                <a:gd name="connsiteX15" fmla="*/ 28459 w 75639"/>
                <a:gd name="connsiteY15" fmla="*/ 165647 h 163884"/>
                <a:gd name="connsiteX16" fmla="*/ 46234 w 75639"/>
                <a:gd name="connsiteY16" fmla="*/ 164008 h 163884"/>
                <a:gd name="connsiteX17" fmla="*/ 64388 w 75639"/>
                <a:gd name="connsiteY17" fmla="*/ 158209 h 163884"/>
                <a:gd name="connsiteX18" fmla="*/ 56193 w 75639"/>
                <a:gd name="connsiteY18" fmla="*/ 137282 h 163884"/>
                <a:gd name="connsiteX19" fmla="*/ 55563 w 75639"/>
                <a:gd name="connsiteY19" fmla="*/ 106144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39" h="163884">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grpFill/>
            <a:ln w="1270" cap="flat">
              <a:solidFill>
                <a:schemeClr val="bg1"/>
              </a:solidFill>
              <a:prstDash val="solid"/>
              <a:miter/>
            </a:ln>
          </p:spPr>
          <p:txBody>
            <a:bodyPr rtlCol="0" anchor="ctr"/>
            <a:lstStyle/>
            <a:p>
              <a:endParaRPr lang="ko-KR" altLang="en-US"/>
            </a:p>
          </p:txBody>
        </p:sp>
        <p:sp>
          <p:nvSpPr>
            <p:cNvPr id="42" name="자유형: 도형 22">
              <a:extLst>
                <a:ext uri="{FF2B5EF4-FFF2-40B4-BE49-F238E27FC236}">
                  <a16:creationId xmlns:a16="http://schemas.microsoft.com/office/drawing/2014/main" id="{421F655C-2BAF-D848-AA10-A0F00DFE6F7C}"/>
                </a:ext>
              </a:extLst>
            </p:cNvPr>
            <p:cNvSpPr/>
            <p:nvPr/>
          </p:nvSpPr>
          <p:spPr>
            <a:xfrm>
              <a:off x="5796627" y="4273218"/>
              <a:ext cx="50426" cy="138672"/>
            </a:xfrm>
            <a:custGeom>
              <a:avLst/>
              <a:gdLst>
                <a:gd name="connsiteX0" fmla="*/ 45352 w 50426"/>
                <a:gd name="connsiteY0" fmla="*/ 50679 h 138671"/>
                <a:gd name="connsiteX1" fmla="*/ 40057 w 50426"/>
                <a:gd name="connsiteY1" fmla="*/ 30635 h 138671"/>
                <a:gd name="connsiteX2" fmla="*/ 25686 w 50426"/>
                <a:gd name="connsiteY2" fmla="*/ 5800 h 138671"/>
                <a:gd name="connsiteX3" fmla="*/ 5515 w 50426"/>
                <a:gd name="connsiteY3" fmla="*/ 2396 h 138671"/>
                <a:gd name="connsiteX4" fmla="*/ 2364 w 50426"/>
                <a:gd name="connsiteY4" fmla="*/ 2901 h 138671"/>
                <a:gd name="connsiteX5" fmla="*/ 7658 w 50426"/>
                <a:gd name="connsiteY5" fmla="*/ 20046 h 138671"/>
                <a:gd name="connsiteX6" fmla="*/ 14088 w 50426"/>
                <a:gd name="connsiteY6" fmla="*/ 35930 h 138671"/>
                <a:gd name="connsiteX7" fmla="*/ 14718 w 50426"/>
                <a:gd name="connsiteY7" fmla="*/ 72993 h 138671"/>
                <a:gd name="connsiteX8" fmla="*/ 21778 w 50426"/>
                <a:gd name="connsiteY8" fmla="*/ 109426 h 138671"/>
                <a:gd name="connsiteX9" fmla="*/ 31485 w 50426"/>
                <a:gd name="connsiteY9" fmla="*/ 139933 h 138671"/>
                <a:gd name="connsiteX10" fmla="*/ 36905 w 50426"/>
                <a:gd name="connsiteY10" fmla="*/ 136404 h 138671"/>
                <a:gd name="connsiteX11" fmla="*/ 51781 w 50426"/>
                <a:gd name="connsiteY11" fmla="*/ 130605 h 138671"/>
                <a:gd name="connsiteX12" fmla="*/ 49512 w 50426"/>
                <a:gd name="connsiteY12" fmla="*/ 81691 h 138671"/>
                <a:gd name="connsiteX13" fmla="*/ 45352 w 50426"/>
                <a:gd name="connsiteY13" fmla="*/ 5067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26" h="138671">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grpFill/>
            <a:ln w="1270" cap="flat">
              <a:solidFill>
                <a:schemeClr val="bg1"/>
              </a:solidFill>
              <a:prstDash val="solid"/>
              <a:miter/>
            </a:ln>
          </p:spPr>
          <p:txBody>
            <a:bodyPr rtlCol="0" anchor="ctr"/>
            <a:lstStyle/>
            <a:p>
              <a:endParaRPr lang="ko-KR" altLang="en-US"/>
            </a:p>
          </p:txBody>
        </p:sp>
        <p:sp>
          <p:nvSpPr>
            <p:cNvPr id="43" name="자유형: 도형 23">
              <a:extLst>
                <a:ext uri="{FF2B5EF4-FFF2-40B4-BE49-F238E27FC236}">
                  <a16:creationId xmlns:a16="http://schemas.microsoft.com/office/drawing/2014/main" id="{DF46FD1A-D94C-E64A-B89F-B3003A729873}"/>
                </a:ext>
              </a:extLst>
            </p:cNvPr>
            <p:cNvSpPr/>
            <p:nvPr/>
          </p:nvSpPr>
          <p:spPr>
            <a:xfrm>
              <a:off x="6027452" y="4219169"/>
              <a:ext cx="189098" cy="302556"/>
            </a:xfrm>
            <a:custGeom>
              <a:avLst/>
              <a:gdLst>
                <a:gd name="connsiteX0" fmla="*/ 84684 w 189097"/>
                <a:gd name="connsiteY0" fmla="*/ 292943 h 302556"/>
                <a:gd name="connsiteX1" fmla="*/ 155028 w 189097"/>
                <a:gd name="connsiteY1" fmla="*/ 294582 h 302556"/>
                <a:gd name="connsiteX2" fmla="*/ 192596 w 189097"/>
                <a:gd name="connsiteY2" fmla="*/ 307693 h 302556"/>
                <a:gd name="connsiteX3" fmla="*/ 199151 w 189097"/>
                <a:gd name="connsiteY3" fmla="*/ 283993 h 302556"/>
                <a:gd name="connsiteX4" fmla="*/ 194613 w 189097"/>
                <a:gd name="connsiteY4" fmla="*/ 279581 h 302556"/>
                <a:gd name="connsiteX5" fmla="*/ 177594 w 189097"/>
                <a:gd name="connsiteY5" fmla="*/ 262562 h 302556"/>
                <a:gd name="connsiteX6" fmla="*/ 171669 w 189097"/>
                <a:gd name="connsiteY6" fmla="*/ 253737 h 302556"/>
                <a:gd name="connsiteX7" fmla="*/ 167509 w 189097"/>
                <a:gd name="connsiteY7" fmla="*/ 237853 h 302556"/>
                <a:gd name="connsiteX8" fmla="*/ 159819 w 189097"/>
                <a:gd name="connsiteY8" fmla="*/ 216674 h 302556"/>
                <a:gd name="connsiteX9" fmla="*/ 156289 w 189097"/>
                <a:gd name="connsiteY9" fmla="*/ 194865 h 302556"/>
                <a:gd name="connsiteX10" fmla="*/ 169274 w 189097"/>
                <a:gd name="connsiteY10" fmla="*/ 168391 h 302556"/>
                <a:gd name="connsiteX11" fmla="*/ 182637 w 189097"/>
                <a:gd name="connsiteY11" fmla="*/ 151877 h 302556"/>
                <a:gd name="connsiteX12" fmla="*/ 174695 w 189097"/>
                <a:gd name="connsiteY12" fmla="*/ 132715 h 302556"/>
                <a:gd name="connsiteX13" fmla="*/ 152759 w 189097"/>
                <a:gd name="connsiteY13" fmla="*/ 110023 h 302556"/>
                <a:gd name="connsiteX14" fmla="*/ 146456 w 189097"/>
                <a:gd name="connsiteY14" fmla="*/ 91113 h 302556"/>
                <a:gd name="connsiteX15" fmla="*/ 169148 w 189097"/>
                <a:gd name="connsiteY15" fmla="*/ 87962 h 302556"/>
                <a:gd name="connsiteX16" fmla="*/ 180116 w 189097"/>
                <a:gd name="connsiteY16" fmla="*/ 84054 h 302556"/>
                <a:gd name="connsiteX17" fmla="*/ 169148 w 189097"/>
                <a:gd name="connsiteY17" fmla="*/ 51151 h 302556"/>
                <a:gd name="connsiteX18" fmla="*/ 165996 w 189097"/>
                <a:gd name="connsiteY18" fmla="*/ 27577 h 302556"/>
                <a:gd name="connsiteX19" fmla="*/ 149482 w 189097"/>
                <a:gd name="connsiteY19" fmla="*/ 2490 h 302556"/>
                <a:gd name="connsiteX20" fmla="*/ 147969 w 189097"/>
                <a:gd name="connsiteY20" fmla="*/ 2364 h 302556"/>
                <a:gd name="connsiteX21" fmla="*/ 146330 w 189097"/>
                <a:gd name="connsiteY21" fmla="*/ 16735 h 302556"/>
                <a:gd name="connsiteX22" fmla="*/ 157298 w 189097"/>
                <a:gd name="connsiteY22" fmla="*/ 27703 h 302556"/>
                <a:gd name="connsiteX23" fmla="*/ 158937 w 189097"/>
                <a:gd name="connsiteY23" fmla="*/ 44217 h 302556"/>
                <a:gd name="connsiteX24" fmla="*/ 143179 w 189097"/>
                <a:gd name="connsiteY24" fmla="*/ 52916 h 302556"/>
                <a:gd name="connsiteX25" fmla="*/ 127546 w 189097"/>
                <a:gd name="connsiteY25" fmla="*/ 81911 h 302556"/>
                <a:gd name="connsiteX26" fmla="*/ 121243 w 189097"/>
                <a:gd name="connsiteY26" fmla="*/ 99182 h 302556"/>
                <a:gd name="connsiteX27" fmla="*/ 118091 w 189097"/>
                <a:gd name="connsiteY27" fmla="*/ 113301 h 302556"/>
                <a:gd name="connsiteX28" fmla="*/ 105485 w 189097"/>
                <a:gd name="connsiteY28" fmla="*/ 129059 h 302556"/>
                <a:gd name="connsiteX29" fmla="*/ 85945 w 189097"/>
                <a:gd name="connsiteY29" fmla="*/ 169904 h 302556"/>
                <a:gd name="connsiteX30" fmla="*/ 74977 w 189097"/>
                <a:gd name="connsiteY30" fmla="*/ 181628 h 302556"/>
                <a:gd name="connsiteX31" fmla="*/ 56193 w 189097"/>
                <a:gd name="connsiteY31" fmla="*/ 168265 h 302556"/>
                <a:gd name="connsiteX32" fmla="*/ 40435 w 189097"/>
                <a:gd name="connsiteY32" fmla="*/ 170660 h 302556"/>
                <a:gd name="connsiteX33" fmla="*/ 10054 w 189097"/>
                <a:gd name="connsiteY33" fmla="*/ 199655 h 302556"/>
                <a:gd name="connsiteX34" fmla="*/ 2364 w 189097"/>
                <a:gd name="connsiteY34" fmla="*/ 228146 h 302556"/>
                <a:gd name="connsiteX35" fmla="*/ 13458 w 189097"/>
                <a:gd name="connsiteY35" fmla="*/ 242896 h 302556"/>
                <a:gd name="connsiteX36" fmla="*/ 33880 w 189097"/>
                <a:gd name="connsiteY36" fmla="*/ 247182 h 302556"/>
                <a:gd name="connsiteX37" fmla="*/ 41318 w 189097"/>
                <a:gd name="connsiteY37" fmla="*/ 273025 h 302556"/>
                <a:gd name="connsiteX38" fmla="*/ 36275 w 189097"/>
                <a:gd name="connsiteY38" fmla="*/ 296599 h 302556"/>
                <a:gd name="connsiteX39" fmla="*/ 73086 w 189097"/>
                <a:gd name="connsiteY39" fmla="*/ 296599 h 302556"/>
                <a:gd name="connsiteX40" fmla="*/ 84684 w 189097"/>
                <a:gd name="connsiteY40" fmla="*/ 292943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97" h="302556">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grpFill/>
            <a:ln w="1270" cap="flat">
              <a:solidFill>
                <a:schemeClr val="bg1"/>
              </a:solidFill>
              <a:prstDash val="solid"/>
              <a:miter/>
            </a:ln>
          </p:spPr>
          <p:txBody>
            <a:bodyPr rtlCol="0" anchor="ctr"/>
            <a:lstStyle/>
            <a:p>
              <a:endParaRPr lang="ko-KR" altLang="en-US"/>
            </a:p>
          </p:txBody>
        </p:sp>
        <p:sp>
          <p:nvSpPr>
            <p:cNvPr id="44" name="자유형: 도형 24">
              <a:extLst>
                <a:ext uri="{FF2B5EF4-FFF2-40B4-BE49-F238E27FC236}">
                  <a16:creationId xmlns:a16="http://schemas.microsoft.com/office/drawing/2014/main" id="{51976934-EE76-E64B-ABC7-7C40CAD17078}"/>
                </a:ext>
              </a:extLst>
            </p:cNvPr>
            <p:cNvSpPr/>
            <p:nvPr/>
          </p:nvSpPr>
          <p:spPr>
            <a:xfrm>
              <a:off x="5570968" y="4286345"/>
              <a:ext cx="163885" cy="163885"/>
            </a:xfrm>
            <a:custGeom>
              <a:avLst/>
              <a:gdLst>
                <a:gd name="connsiteX0" fmla="*/ 155662 w 163884"/>
                <a:gd name="connsiteY0" fmla="*/ 140548 h 163884"/>
                <a:gd name="connsiteX1" fmla="*/ 144442 w 163884"/>
                <a:gd name="connsiteY1" fmla="*/ 111175 h 163884"/>
                <a:gd name="connsiteX2" fmla="*/ 154401 w 163884"/>
                <a:gd name="connsiteY2" fmla="*/ 85332 h 163884"/>
                <a:gd name="connsiteX3" fmla="*/ 164360 w 163884"/>
                <a:gd name="connsiteY3" fmla="*/ 67683 h 163884"/>
                <a:gd name="connsiteX4" fmla="*/ 155157 w 163884"/>
                <a:gd name="connsiteY4" fmla="*/ 26459 h 163884"/>
                <a:gd name="connsiteX5" fmla="*/ 150241 w 163884"/>
                <a:gd name="connsiteY5" fmla="*/ 23938 h 163884"/>
                <a:gd name="connsiteX6" fmla="*/ 118851 w 163884"/>
                <a:gd name="connsiteY6" fmla="*/ 27846 h 163884"/>
                <a:gd name="connsiteX7" fmla="*/ 95276 w 163884"/>
                <a:gd name="connsiteY7" fmla="*/ 16879 h 163884"/>
                <a:gd name="connsiteX8" fmla="*/ 74854 w 163884"/>
                <a:gd name="connsiteY8" fmla="*/ 9819 h 163884"/>
                <a:gd name="connsiteX9" fmla="*/ 65399 w 163884"/>
                <a:gd name="connsiteY9" fmla="*/ 6667 h 163884"/>
                <a:gd name="connsiteX10" fmla="*/ 52036 w 163884"/>
                <a:gd name="connsiteY10" fmla="*/ 8306 h 163884"/>
                <a:gd name="connsiteX11" fmla="*/ 37160 w 163884"/>
                <a:gd name="connsiteY11" fmla="*/ 15366 h 163884"/>
                <a:gd name="connsiteX12" fmla="*/ 23797 w 163884"/>
                <a:gd name="connsiteY12" fmla="*/ 11458 h 163884"/>
                <a:gd name="connsiteX13" fmla="*/ 14847 w 163884"/>
                <a:gd name="connsiteY13" fmla="*/ 13601 h 163884"/>
                <a:gd name="connsiteX14" fmla="*/ 14847 w 163884"/>
                <a:gd name="connsiteY14" fmla="*/ 34780 h 163884"/>
                <a:gd name="connsiteX15" fmla="*/ 19511 w 163884"/>
                <a:gd name="connsiteY15" fmla="*/ 47134 h 163884"/>
                <a:gd name="connsiteX16" fmla="*/ 24176 w 163884"/>
                <a:gd name="connsiteY16" fmla="*/ 63649 h 163884"/>
                <a:gd name="connsiteX17" fmla="*/ 11821 w 163884"/>
                <a:gd name="connsiteY17" fmla="*/ 65413 h 163884"/>
                <a:gd name="connsiteX18" fmla="*/ 14217 w 163884"/>
                <a:gd name="connsiteY18" fmla="*/ 81298 h 163884"/>
                <a:gd name="connsiteX19" fmla="*/ 6527 w 163884"/>
                <a:gd name="connsiteY19" fmla="*/ 96047 h 163884"/>
                <a:gd name="connsiteX20" fmla="*/ 3627 w 163884"/>
                <a:gd name="connsiteY20" fmla="*/ 114957 h 163884"/>
                <a:gd name="connsiteX21" fmla="*/ 12452 w 163884"/>
                <a:gd name="connsiteY21" fmla="*/ 123151 h 163884"/>
                <a:gd name="connsiteX22" fmla="*/ 33000 w 163884"/>
                <a:gd name="connsiteY22" fmla="*/ 143196 h 163884"/>
                <a:gd name="connsiteX23" fmla="*/ 25184 w 163884"/>
                <a:gd name="connsiteY23" fmla="*/ 167904 h 163884"/>
                <a:gd name="connsiteX24" fmla="*/ 103471 w 163884"/>
                <a:gd name="connsiteY24" fmla="*/ 150760 h 163884"/>
                <a:gd name="connsiteX25" fmla="*/ 155031 w 163884"/>
                <a:gd name="connsiteY25" fmla="*/ 153785 h 163884"/>
                <a:gd name="connsiteX26" fmla="*/ 155662 w 163884"/>
                <a:gd name="connsiteY26" fmla="*/ 140548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884" h="163884">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grpFill/>
            <a:ln w="1270" cap="flat">
              <a:solidFill>
                <a:schemeClr val="bg1"/>
              </a:solidFill>
              <a:prstDash val="solid"/>
              <a:miter/>
            </a:ln>
          </p:spPr>
          <p:txBody>
            <a:bodyPr rtlCol="0" anchor="ctr"/>
            <a:lstStyle/>
            <a:p>
              <a:endParaRPr lang="ko-KR" altLang="en-US"/>
            </a:p>
          </p:txBody>
        </p:sp>
        <p:sp>
          <p:nvSpPr>
            <p:cNvPr id="45" name="자유형: 도형 25">
              <a:extLst>
                <a:ext uri="{FF2B5EF4-FFF2-40B4-BE49-F238E27FC236}">
                  <a16:creationId xmlns:a16="http://schemas.microsoft.com/office/drawing/2014/main" id="{399FFA8C-E5E0-6145-933A-2F6E3DCDA2D4}"/>
                </a:ext>
              </a:extLst>
            </p:cNvPr>
            <p:cNvSpPr/>
            <p:nvPr/>
          </p:nvSpPr>
          <p:spPr>
            <a:xfrm>
              <a:off x="5713024" y="4273755"/>
              <a:ext cx="113459" cy="163885"/>
            </a:xfrm>
            <a:custGeom>
              <a:avLst/>
              <a:gdLst>
                <a:gd name="connsiteX0" fmla="*/ 98322 w 113458"/>
                <a:gd name="connsiteY0" fmla="*/ 72456 h 163884"/>
                <a:gd name="connsiteX1" fmla="*/ 97691 w 113458"/>
                <a:gd name="connsiteY1" fmla="*/ 35393 h 163884"/>
                <a:gd name="connsiteX2" fmla="*/ 91262 w 113458"/>
                <a:gd name="connsiteY2" fmla="*/ 19509 h 163884"/>
                <a:gd name="connsiteX3" fmla="*/ 85967 w 113458"/>
                <a:gd name="connsiteY3" fmla="*/ 2364 h 163884"/>
                <a:gd name="connsiteX4" fmla="*/ 78908 w 113458"/>
                <a:gd name="connsiteY4" fmla="*/ 8919 h 163884"/>
                <a:gd name="connsiteX5" fmla="*/ 12219 w 113458"/>
                <a:gd name="connsiteY5" fmla="*/ 7280 h 163884"/>
                <a:gd name="connsiteX6" fmla="*/ 16883 w 113458"/>
                <a:gd name="connsiteY6" fmla="*/ 34006 h 163884"/>
                <a:gd name="connsiteX7" fmla="*/ 13102 w 113458"/>
                <a:gd name="connsiteY7" fmla="*/ 38923 h 163884"/>
                <a:gd name="connsiteX8" fmla="*/ 22304 w 113458"/>
                <a:gd name="connsiteY8" fmla="*/ 80146 h 163884"/>
                <a:gd name="connsiteX9" fmla="*/ 12345 w 113458"/>
                <a:gd name="connsiteY9" fmla="*/ 97795 h 163884"/>
                <a:gd name="connsiteX10" fmla="*/ 2386 w 113458"/>
                <a:gd name="connsiteY10" fmla="*/ 123638 h 163884"/>
                <a:gd name="connsiteX11" fmla="*/ 13606 w 113458"/>
                <a:gd name="connsiteY11" fmla="*/ 153012 h 163884"/>
                <a:gd name="connsiteX12" fmla="*/ 13102 w 113458"/>
                <a:gd name="connsiteY12" fmla="*/ 165996 h 163884"/>
                <a:gd name="connsiteX13" fmla="*/ 33020 w 113458"/>
                <a:gd name="connsiteY13" fmla="*/ 173182 h 163884"/>
                <a:gd name="connsiteX14" fmla="*/ 84454 w 113458"/>
                <a:gd name="connsiteY14" fmla="*/ 152381 h 163884"/>
                <a:gd name="connsiteX15" fmla="*/ 115088 w 113458"/>
                <a:gd name="connsiteY15" fmla="*/ 139397 h 163884"/>
                <a:gd name="connsiteX16" fmla="*/ 105381 w 113458"/>
                <a:gd name="connsiteY16" fmla="*/ 108889 h 163884"/>
                <a:gd name="connsiteX17" fmla="*/ 98322 w 113458"/>
                <a:gd name="connsiteY17" fmla="*/ 7245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63884">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grpFill/>
            <a:ln w="1270" cap="flat">
              <a:solidFill>
                <a:schemeClr val="bg1"/>
              </a:solidFill>
              <a:prstDash val="solid"/>
              <a:miter/>
            </a:ln>
          </p:spPr>
          <p:txBody>
            <a:bodyPr rtlCol="0" anchor="ctr"/>
            <a:lstStyle/>
            <a:p>
              <a:endParaRPr lang="ko-KR" altLang="en-US"/>
            </a:p>
          </p:txBody>
        </p:sp>
        <p:sp>
          <p:nvSpPr>
            <p:cNvPr id="46" name="자유형: 도형 26">
              <a:extLst>
                <a:ext uri="{FF2B5EF4-FFF2-40B4-BE49-F238E27FC236}">
                  <a16:creationId xmlns:a16="http://schemas.microsoft.com/office/drawing/2014/main" id="{7F128472-FCD0-104A-A0E9-5D36F07E04CF}"/>
                </a:ext>
              </a:extLst>
            </p:cNvPr>
            <p:cNvSpPr/>
            <p:nvPr/>
          </p:nvSpPr>
          <p:spPr>
            <a:xfrm>
              <a:off x="5396119" y="4230893"/>
              <a:ext cx="201704" cy="151278"/>
            </a:xfrm>
            <a:custGeom>
              <a:avLst/>
              <a:gdLst>
                <a:gd name="connsiteX0" fmla="*/ 69178 w 201704"/>
                <a:gd name="connsiteY0" fmla="*/ 83045 h 151278"/>
                <a:gd name="connsiteX1" fmla="*/ 81533 w 201704"/>
                <a:gd name="connsiteY1" fmla="*/ 80146 h 151278"/>
                <a:gd name="connsiteX2" fmla="*/ 101577 w 201704"/>
                <a:gd name="connsiteY2" fmla="*/ 75986 h 151278"/>
                <a:gd name="connsiteX3" fmla="*/ 122756 w 201704"/>
                <a:gd name="connsiteY3" fmla="*/ 102459 h 151278"/>
                <a:gd name="connsiteX4" fmla="*/ 126285 w 201704"/>
                <a:gd name="connsiteY4" fmla="*/ 118344 h 151278"/>
                <a:gd name="connsiteX5" fmla="*/ 127168 w 201704"/>
                <a:gd name="connsiteY5" fmla="*/ 120235 h 151278"/>
                <a:gd name="connsiteX6" fmla="*/ 146330 w 201704"/>
                <a:gd name="connsiteY6" fmla="*/ 116831 h 151278"/>
                <a:gd name="connsiteX7" fmla="*/ 153894 w 201704"/>
                <a:gd name="connsiteY7" fmla="*/ 139396 h 151278"/>
                <a:gd name="connsiteX8" fmla="*/ 166626 w 201704"/>
                <a:gd name="connsiteY8" fmla="*/ 148725 h 151278"/>
                <a:gd name="connsiteX9" fmla="*/ 177090 w 201704"/>
                <a:gd name="connsiteY9" fmla="*/ 140657 h 151278"/>
                <a:gd name="connsiteX10" fmla="*/ 182385 w 201704"/>
                <a:gd name="connsiteY10" fmla="*/ 144691 h 151278"/>
                <a:gd name="connsiteX11" fmla="*/ 189444 w 201704"/>
                <a:gd name="connsiteY11" fmla="*/ 136749 h 151278"/>
                <a:gd name="connsiteX12" fmla="*/ 187049 w 201704"/>
                <a:gd name="connsiteY12" fmla="*/ 120865 h 151278"/>
                <a:gd name="connsiteX13" fmla="*/ 199403 w 201704"/>
                <a:gd name="connsiteY13" fmla="*/ 119100 h 151278"/>
                <a:gd name="connsiteX14" fmla="*/ 194739 w 201704"/>
                <a:gd name="connsiteY14" fmla="*/ 102585 h 151278"/>
                <a:gd name="connsiteX15" fmla="*/ 190074 w 201704"/>
                <a:gd name="connsiteY15" fmla="*/ 90231 h 151278"/>
                <a:gd name="connsiteX16" fmla="*/ 190074 w 201704"/>
                <a:gd name="connsiteY16" fmla="*/ 69052 h 151278"/>
                <a:gd name="connsiteX17" fmla="*/ 186545 w 201704"/>
                <a:gd name="connsiteY17" fmla="*/ 65270 h 151278"/>
                <a:gd name="connsiteX18" fmla="*/ 180241 w 201704"/>
                <a:gd name="connsiteY18" fmla="*/ 50394 h 151278"/>
                <a:gd name="connsiteX19" fmla="*/ 180241 w 201704"/>
                <a:gd name="connsiteY19" fmla="*/ 40940 h 151278"/>
                <a:gd name="connsiteX20" fmla="*/ 170786 w 201704"/>
                <a:gd name="connsiteY20" fmla="*/ 28333 h 151278"/>
                <a:gd name="connsiteX21" fmla="*/ 160575 w 201704"/>
                <a:gd name="connsiteY21" fmla="*/ 8667 h 151278"/>
                <a:gd name="connsiteX22" fmla="*/ 141792 w 201704"/>
                <a:gd name="connsiteY22" fmla="*/ 22030 h 151278"/>
                <a:gd name="connsiteX23" fmla="*/ 123764 w 201704"/>
                <a:gd name="connsiteY23" fmla="*/ 20517 h 151278"/>
                <a:gd name="connsiteX24" fmla="*/ 108888 w 201704"/>
                <a:gd name="connsiteY24" fmla="*/ 22912 h 151278"/>
                <a:gd name="connsiteX25" fmla="*/ 101072 w 201704"/>
                <a:gd name="connsiteY25" fmla="*/ 15853 h 151278"/>
                <a:gd name="connsiteX26" fmla="*/ 101199 w 201704"/>
                <a:gd name="connsiteY26" fmla="*/ 11440 h 151278"/>
                <a:gd name="connsiteX27" fmla="*/ 98299 w 201704"/>
                <a:gd name="connsiteY27" fmla="*/ 12449 h 151278"/>
                <a:gd name="connsiteX28" fmla="*/ 59471 w 201704"/>
                <a:gd name="connsiteY28" fmla="*/ 10054 h 151278"/>
                <a:gd name="connsiteX29" fmla="*/ 40687 w 201704"/>
                <a:gd name="connsiteY29" fmla="*/ 2364 h 151278"/>
                <a:gd name="connsiteX30" fmla="*/ 34762 w 201704"/>
                <a:gd name="connsiteY30" fmla="*/ 14718 h 151278"/>
                <a:gd name="connsiteX31" fmla="*/ 36527 w 201704"/>
                <a:gd name="connsiteY31" fmla="*/ 27073 h 151278"/>
                <a:gd name="connsiteX32" fmla="*/ 27072 w 201704"/>
                <a:gd name="connsiteY32" fmla="*/ 31233 h 151278"/>
                <a:gd name="connsiteX33" fmla="*/ 5263 w 201704"/>
                <a:gd name="connsiteY33" fmla="*/ 44217 h 151278"/>
                <a:gd name="connsiteX34" fmla="*/ 2364 w 201704"/>
                <a:gd name="connsiteY34" fmla="*/ 46991 h 151278"/>
                <a:gd name="connsiteX35" fmla="*/ 21273 w 201704"/>
                <a:gd name="connsiteY35" fmla="*/ 70187 h 151278"/>
                <a:gd name="connsiteX36" fmla="*/ 51151 w 201704"/>
                <a:gd name="connsiteY36" fmla="*/ 102838 h 151278"/>
                <a:gd name="connsiteX37" fmla="*/ 69178 w 201704"/>
                <a:gd name="connsiteY37" fmla="*/ 83045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704" h="151278">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grpFill/>
            <a:ln w="1270" cap="flat">
              <a:solidFill>
                <a:schemeClr val="bg1"/>
              </a:solidFill>
              <a:prstDash val="solid"/>
              <a:miter/>
            </a:ln>
          </p:spPr>
          <p:txBody>
            <a:bodyPr rtlCol="0" anchor="ctr"/>
            <a:lstStyle/>
            <a:p>
              <a:endParaRPr lang="ko-KR" altLang="en-US"/>
            </a:p>
          </p:txBody>
        </p:sp>
        <p:sp>
          <p:nvSpPr>
            <p:cNvPr id="47" name="자유형: 도형 27">
              <a:extLst>
                <a:ext uri="{FF2B5EF4-FFF2-40B4-BE49-F238E27FC236}">
                  <a16:creationId xmlns:a16="http://schemas.microsoft.com/office/drawing/2014/main" id="{BF399DEC-968F-0F44-8631-48BB78A69CB5}"/>
                </a:ext>
              </a:extLst>
            </p:cNvPr>
            <p:cNvSpPr/>
            <p:nvPr/>
          </p:nvSpPr>
          <p:spPr>
            <a:xfrm>
              <a:off x="5490793" y="4345234"/>
              <a:ext cx="113459" cy="100852"/>
            </a:xfrm>
            <a:custGeom>
              <a:avLst/>
              <a:gdLst>
                <a:gd name="connsiteX0" fmla="*/ 92753 w 113458"/>
                <a:gd name="connsiteY0" fmla="*/ 64010 h 100852"/>
                <a:gd name="connsiteX1" fmla="*/ 83928 w 113458"/>
                <a:gd name="connsiteY1" fmla="*/ 55815 h 100852"/>
                <a:gd name="connsiteX2" fmla="*/ 86827 w 113458"/>
                <a:gd name="connsiteY2" fmla="*/ 36905 h 100852"/>
                <a:gd name="connsiteX3" fmla="*/ 87458 w 113458"/>
                <a:gd name="connsiteY3" fmla="*/ 30224 h 100852"/>
                <a:gd name="connsiteX4" fmla="*/ 82163 w 113458"/>
                <a:gd name="connsiteY4" fmla="*/ 26190 h 100852"/>
                <a:gd name="connsiteX5" fmla="*/ 71699 w 113458"/>
                <a:gd name="connsiteY5" fmla="*/ 34258 h 100852"/>
                <a:gd name="connsiteX6" fmla="*/ 58967 w 113458"/>
                <a:gd name="connsiteY6" fmla="*/ 24929 h 100852"/>
                <a:gd name="connsiteX7" fmla="*/ 51403 w 113458"/>
                <a:gd name="connsiteY7" fmla="*/ 2364 h 100852"/>
                <a:gd name="connsiteX8" fmla="*/ 32241 w 113458"/>
                <a:gd name="connsiteY8" fmla="*/ 5767 h 100852"/>
                <a:gd name="connsiteX9" fmla="*/ 29594 w 113458"/>
                <a:gd name="connsiteY9" fmla="*/ 19256 h 100852"/>
                <a:gd name="connsiteX10" fmla="*/ 8415 w 113458"/>
                <a:gd name="connsiteY10" fmla="*/ 36905 h 100852"/>
                <a:gd name="connsiteX11" fmla="*/ 2364 w 113458"/>
                <a:gd name="connsiteY11" fmla="*/ 45856 h 100852"/>
                <a:gd name="connsiteX12" fmla="*/ 36780 w 113458"/>
                <a:gd name="connsiteY12" fmla="*/ 68926 h 100852"/>
                <a:gd name="connsiteX13" fmla="*/ 98803 w 113458"/>
                <a:gd name="connsiteY13" fmla="*/ 107754 h 100852"/>
                <a:gd name="connsiteX14" fmla="*/ 105233 w 113458"/>
                <a:gd name="connsiteY14" fmla="*/ 108762 h 100852"/>
                <a:gd name="connsiteX15" fmla="*/ 113049 w 113458"/>
                <a:gd name="connsiteY15" fmla="*/ 84054 h 100852"/>
                <a:gd name="connsiteX16" fmla="*/ 92753 w 113458"/>
                <a:gd name="connsiteY16" fmla="*/ 6401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458" h="100852">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grpFill/>
            <a:ln w="1270" cap="flat">
              <a:solidFill>
                <a:schemeClr val="bg1"/>
              </a:solidFill>
              <a:prstDash val="solid"/>
              <a:miter/>
            </a:ln>
          </p:spPr>
          <p:txBody>
            <a:bodyPr rtlCol="0" anchor="ctr"/>
            <a:lstStyle/>
            <a:p>
              <a:endParaRPr lang="ko-KR" altLang="en-US"/>
            </a:p>
          </p:txBody>
        </p:sp>
        <p:sp>
          <p:nvSpPr>
            <p:cNvPr id="48" name="자유형: 도형 28">
              <a:extLst>
                <a:ext uri="{FF2B5EF4-FFF2-40B4-BE49-F238E27FC236}">
                  <a16:creationId xmlns:a16="http://schemas.microsoft.com/office/drawing/2014/main" id="{38B6F4A7-A273-2648-A5A6-E2CF52400096}"/>
                </a:ext>
              </a:extLst>
            </p:cNvPr>
            <p:cNvSpPr/>
            <p:nvPr/>
          </p:nvSpPr>
          <p:spPr>
            <a:xfrm>
              <a:off x="5444780" y="4304515"/>
              <a:ext cx="75639" cy="88246"/>
            </a:xfrm>
            <a:custGeom>
              <a:avLst/>
              <a:gdLst>
                <a:gd name="connsiteX0" fmla="*/ 75859 w 75639"/>
                <a:gd name="connsiteY0" fmla="*/ 59976 h 88245"/>
                <a:gd name="connsiteX1" fmla="*/ 77625 w 75639"/>
                <a:gd name="connsiteY1" fmla="*/ 44722 h 88245"/>
                <a:gd name="connsiteX2" fmla="*/ 74095 w 75639"/>
                <a:gd name="connsiteY2" fmla="*/ 28837 h 88245"/>
                <a:gd name="connsiteX3" fmla="*/ 52916 w 75639"/>
                <a:gd name="connsiteY3" fmla="*/ 2364 h 88245"/>
                <a:gd name="connsiteX4" fmla="*/ 32872 w 75639"/>
                <a:gd name="connsiteY4" fmla="*/ 6524 h 88245"/>
                <a:gd name="connsiteX5" fmla="*/ 20517 w 75639"/>
                <a:gd name="connsiteY5" fmla="*/ 9423 h 88245"/>
                <a:gd name="connsiteX6" fmla="*/ 2364 w 75639"/>
                <a:gd name="connsiteY6" fmla="*/ 29216 h 88245"/>
                <a:gd name="connsiteX7" fmla="*/ 6272 w 75639"/>
                <a:gd name="connsiteY7" fmla="*/ 38923 h 88245"/>
                <a:gd name="connsiteX8" fmla="*/ 27451 w 75639"/>
                <a:gd name="connsiteY8" fmla="*/ 72204 h 88245"/>
                <a:gd name="connsiteX9" fmla="*/ 48630 w 75639"/>
                <a:gd name="connsiteY9" fmla="*/ 86449 h 88245"/>
                <a:gd name="connsiteX10" fmla="*/ 54681 w 75639"/>
                <a:gd name="connsiteY10" fmla="*/ 77499 h 88245"/>
                <a:gd name="connsiteX11" fmla="*/ 75859 w 75639"/>
                <a:gd name="connsiteY11" fmla="*/ 5997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88245">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grpFill/>
            <a:ln w="1270" cap="flat">
              <a:solidFill>
                <a:schemeClr val="bg1"/>
              </a:solidFill>
              <a:prstDash val="solid"/>
              <a:miter/>
            </a:ln>
          </p:spPr>
          <p:txBody>
            <a:bodyPr rtlCol="0" anchor="ctr"/>
            <a:lstStyle/>
            <a:p>
              <a:endParaRPr lang="ko-KR" altLang="en-US"/>
            </a:p>
          </p:txBody>
        </p:sp>
        <p:sp>
          <p:nvSpPr>
            <p:cNvPr id="49" name="자유형: 도형 29">
              <a:extLst>
                <a:ext uri="{FF2B5EF4-FFF2-40B4-BE49-F238E27FC236}">
                  <a16:creationId xmlns:a16="http://schemas.microsoft.com/office/drawing/2014/main" id="{02BC13B6-130D-0C42-9B64-0E7EE11DA9DD}"/>
                </a:ext>
              </a:extLst>
            </p:cNvPr>
            <p:cNvSpPr/>
            <p:nvPr/>
          </p:nvSpPr>
          <p:spPr>
            <a:xfrm>
              <a:off x="5345188" y="3812610"/>
              <a:ext cx="226917" cy="176491"/>
            </a:xfrm>
            <a:custGeom>
              <a:avLst/>
              <a:gdLst>
                <a:gd name="connsiteX0" fmla="*/ 106872 w 226917"/>
                <a:gd name="connsiteY0" fmla="*/ 141665 h 176491"/>
                <a:gd name="connsiteX1" fmla="*/ 134606 w 226917"/>
                <a:gd name="connsiteY1" fmla="*/ 121747 h 176491"/>
                <a:gd name="connsiteX2" fmla="*/ 134606 w 226917"/>
                <a:gd name="connsiteY2" fmla="*/ 50773 h 176491"/>
                <a:gd name="connsiteX3" fmla="*/ 223734 w 226917"/>
                <a:gd name="connsiteY3" fmla="*/ 50773 h 176491"/>
                <a:gd name="connsiteX4" fmla="*/ 224364 w 226917"/>
                <a:gd name="connsiteY4" fmla="*/ 12575 h 176491"/>
                <a:gd name="connsiteX5" fmla="*/ 205329 w 226917"/>
                <a:gd name="connsiteY5" fmla="*/ 2364 h 176491"/>
                <a:gd name="connsiteX6" fmla="*/ 106619 w 226917"/>
                <a:gd name="connsiteY6" fmla="*/ 2364 h 176491"/>
                <a:gd name="connsiteX7" fmla="*/ 92122 w 226917"/>
                <a:gd name="connsiteY7" fmla="*/ 26694 h 176491"/>
                <a:gd name="connsiteX8" fmla="*/ 56824 w 226917"/>
                <a:gd name="connsiteY8" fmla="*/ 75355 h 176491"/>
                <a:gd name="connsiteX9" fmla="*/ 10180 w 226917"/>
                <a:gd name="connsiteY9" fmla="*/ 158180 h 176491"/>
                <a:gd name="connsiteX10" fmla="*/ 2364 w 226917"/>
                <a:gd name="connsiteY10" fmla="*/ 183141 h 176491"/>
                <a:gd name="connsiteX11" fmla="*/ 106998 w 226917"/>
                <a:gd name="connsiteY11" fmla="*/ 183141 h 176491"/>
                <a:gd name="connsiteX12" fmla="*/ 106872 w 226917"/>
                <a:gd name="connsiteY12" fmla="*/ 141665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7" h="176491">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grpFill/>
            <a:ln w="1270" cap="flat">
              <a:solidFill>
                <a:schemeClr val="bg1"/>
              </a:solidFill>
              <a:prstDash val="solid"/>
              <a:miter/>
            </a:ln>
          </p:spPr>
          <p:txBody>
            <a:bodyPr rtlCol="0" anchor="ctr"/>
            <a:lstStyle/>
            <a:p>
              <a:endParaRPr lang="ko-KR" altLang="en-US"/>
            </a:p>
          </p:txBody>
        </p:sp>
        <p:sp>
          <p:nvSpPr>
            <p:cNvPr id="50" name="자유형: 도형 30">
              <a:extLst>
                <a:ext uri="{FF2B5EF4-FFF2-40B4-BE49-F238E27FC236}">
                  <a16:creationId xmlns:a16="http://schemas.microsoft.com/office/drawing/2014/main" id="{DF87FF60-25E8-ED46-BA92-08B83A419E7F}"/>
                </a:ext>
              </a:extLst>
            </p:cNvPr>
            <p:cNvSpPr/>
            <p:nvPr/>
          </p:nvSpPr>
          <p:spPr>
            <a:xfrm>
              <a:off x="5344914" y="3822695"/>
              <a:ext cx="315163" cy="352982"/>
            </a:xfrm>
            <a:custGeom>
              <a:avLst/>
              <a:gdLst>
                <a:gd name="connsiteX0" fmla="*/ 26464 w 315162"/>
                <a:gd name="connsiteY0" fmla="*/ 307693 h 352982"/>
                <a:gd name="connsiteX1" fmla="*/ 50668 w 315162"/>
                <a:gd name="connsiteY1" fmla="*/ 307693 h 352982"/>
                <a:gd name="connsiteX2" fmla="*/ 71217 w 315162"/>
                <a:gd name="connsiteY2" fmla="*/ 305802 h 352982"/>
                <a:gd name="connsiteX3" fmla="*/ 86093 w 315162"/>
                <a:gd name="connsiteY3" fmla="*/ 318913 h 352982"/>
                <a:gd name="connsiteX4" fmla="*/ 95421 w 315162"/>
                <a:gd name="connsiteY4" fmla="*/ 318913 h 352982"/>
                <a:gd name="connsiteX5" fmla="*/ 114079 w 315162"/>
                <a:gd name="connsiteY5" fmla="*/ 343117 h 352982"/>
                <a:gd name="connsiteX6" fmla="*/ 126686 w 315162"/>
                <a:gd name="connsiteY6" fmla="*/ 355598 h 352982"/>
                <a:gd name="connsiteX7" fmla="*/ 140805 w 315162"/>
                <a:gd name="connsiteY7" fmla="*/ 347026 h 352982"/>
                <a:gd name="connsiteX8" fmla="*/ 156311 w 315162"/>
                <a:gd name="connsiteY8" fmla="*/ 341101 h 352982"/>
                <a:gd name="connsiteX9" fmla="*/ 170556 w 315162"/>
                <a:gd name="connsiteY9" fmla="*/ 338705 h 352982"/>
                <a:gd name="connsiteX10" fmla="*/ 188457 w 315162"/>
                <a:gd name="connsiteY10" fmla="*/ 339840 h 352982"/>
                <a:gd name="connsiteX11" fmla="*/ 205098 w 315162"/>
                <a:gd name="connsiteY11" fmla="*/ 335049 h 352982"/>
                <a:gd name="connsiteX12" fmla="*/ 308597 w 315162"/>
                <a:gd name="connsiteY12" fmla="*/ 333789 h 352982"/>
                <a:gd name="connsiteX13" fmla="*/ 312127 w 315162"/>
                <a:gd name="connsiteY13" fmla="*/ 311223 h 352982"/>
                <a:gd name="connsiteX14" fmla="*/ 303807 w 315162"/>
                <a:gd name="connsiteY14" fmla="*/ 302903 h 352982"/>
                <a:gd name="connsiteX15" fmla="*/ 278846 w 315162"/>
                <a:gd name="connsiteY15" fmla="*/ 68422 h 352982"/>
                <a:gd name="connsiteX16" fmla="*/ 323599 w 315162"/>
                <a:gd name="connsiteY16" fmla="*/ 68422 h 352982"/>
                <a:gd name="connsiteX17" fmla="*/ 229807 w 315162"/>
                <a:gd name="connsiteY17" fmla="*/ 7154 h 352982"/>
                <a:gd name="connsiteX18" fmla="*/ 224638 w 315162"/>
                <a:gd name="connsiteY18" fmla="*/ 2364 h 352982"/>
                <a:gd name="connsiteX19" fmla="*/ 224008 w 315162"/>
                <a:gd name="connsiteY19" fmla="*/ 40561 h 352982"/>
                <a:gd name="connsiteX20" fmla="*/ 134880 w 315162"/>
                <a:gd name="connsiteY20" fmla="*/ 40561 h 352982"/>
                <a:gd name="connsiteX21" fmla="*/ 134880 w 315162"/>
                <a:gd name="connsiteY21" fmla="*/ 111536 h 352982"/>
                <a:gd name="connsiteX22" fmla="*/ 107146 w 315162"/>
                <a:gd name="connsiteY22" fmla="*/ 131454 h 352982"/>
                <a:gd name="connsiteX23" fmla="*/ 107146 w 315162"/>
                <a:gd name="connsiteY23" fmla="*/ 172930 h 352982"/>
                <a:gd name="connsiteX24" fmla="*/ 2511 w 315162"/>
                <a:gd name="connsiteY24" fmla="*/ 172930 h 352982"/>
                <a:gd name="connsiteX25" fmla="*/ 17387 w 315162"/>
                <a:gd name="connsiteY25" fmla="*/ 202933 h 352982"/>
                <a:gd name="connsiteX26" fmla="*/ 23312 w 315162"/>
                <a:gd name="connsiteY26" fmla="*/ 245669 h 352982"/>
                <a:gd name="connsiteX27" fmla="*/ 14614 w 315162"/>
                <a:gd name="connsiteY27" fmla="*/ 297860 h 352982"/>
                <a:gd name="connsiteX28" fmla="*/ 10075 w 315162"/>
                <a:gd name="connsiteY28" fmla="*/ 320930 h 352982"/>
                <a:gd name="connsiteX29" fmla="*/ 11462 w 315162"/>
                <a:gd name="connsiteY29" fmla="*/ 320552 h 352982"/>
                <a:gd name="connsiteX30" fmla="*/ 26464 w 315162"/>
                <a:gd name="connsiteY30" fmla="*/ 307693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5162" h="352982">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grpFill/>
            <a:ln w="1270" cap="flat">
              <a:solidFill>
                <a:schemeClr val="bg1"/>
              </a:solidFill>
              <a:prstDash val="solid"/>
              <a:miter/>
            </a:ln>
          </p:spPr>
          <p:txBody>
            <a:bodyPr rtlCol="0" anchor="ctr"/>
            <a:lstStyle/>
            <a:p>
              <a:endParaRPr lang="ko-KR" altLang="en-US"/>
            </a:p>
          </p:txBody>
        </p:sp>
        <p:sp>
          <p:nvSpPr>
            <p:cNvPr id="51" name="자유형: 도형 31">
              <a:extLst>
                <a:ext uri="{FF2B5EF4-FFF2-40B4-BE49-F238E27FC236}">
                  <a16:creationId xmlns:a16="http://schemas.microsoft.com/office/drawing/2014/main" id="{009FC231-DA42-BB47-B889-2694C706423E}"/>
                </a:ext>
              </a:extLst>
            </p:cNvPr>
            <p:cNvSpPr/>
            <p:nvPr/>
          </p:nvSpPr>
          <p:spPr>
            <a:xfrm>
              <a:off x="5469236" y="3889005"/>
              <a:ext cx="441228" cy="416015"/>
            </a:xfrm>
            <a:custGeom>
              <a:avLst/>
              <a:gdLst>
                <a:gd name="connsiteX0" fmla="*/ 422665 w 441227"/>
                <a:gd name="connsiteY0" fmla="*/ 174190 h 416014"/>
                <a:gd name="connsiteX1" fmla="*/ 409554 w 441227"/>
                <a:gd name="connsiteY1" fmla="*/ 146204 h 416014"/>
                <a:gd name="connsiteX2" fmla="*/ 379676 w 441227"/>
                <a:gd name="connsiteY2" fmla="*/ 136875 h 416014"/>
                <a:gd name="connsiteX3" fmla="*/ 362910 w 441227"/>
                <a:gd name="connsiteY3" fmla="*/ 112671 h 416014"/>
                <a:gd name="connsiteX4" fmla="*/ 199277 w 441227"/>
                <a:gd name="connsiteY4" fmla="*/ 2364 h 416014"/>
                <a:gd name="connsiteX5" fmla="*/ 154524 w 441227"/>
                <a:gd name="connsiteY5" fmla="*/ 2364 h 416014"/>
                <a:gd name="connsiteX6" fmla="*/ 179485 w 441227"/>
                <a:gd name="connsiteY6" fmla="*/ 236845 h 416014"/>
                <a:gd name="connsiteX7" fmla="*/ 187805 w 441227"/>
                <a:gd name="connsiteY7" fmla="*/ 245165 h 416014"/>
                <a:gd name="connsiteX8" fmla="*/ 184275 w 441227"/>
                <a:gd name="connsiteY8" fmla="*/ 267731 h 416014"/>
                <a:gd name="connsiteX9" fmla="*/ 80776 w 441227"/>
                <a:gd name="connsiteY9" fmla="*/ 268991 h 416014"/>
                <a:gd name="connsiteX10" fmla="*/ 64136 w 441227"/>
                <a:gd name="connsiteY10" fmla="*/ 273782 h 416014"/>
                <a:gd name="connsiteX11" fmla="*/ 46234 w 441227"/>
                <a:gd name="connsiteY11" fmla="*/ 272647 h 416014"/>
                <a:gd name="connsiteX12" fmla="*/ 31989 w 441227"/>
                <a:gd name="connsiteY12" fmla="*/ 275042 h 416014"/>
                <a:gd name="connsiteX13" fmla="*/ 16483 w 441227"/>
                <a:gd name="connsiteY13" fmla="*/ 280967 h 416014"/>
                <a:gd name="connsiteX14" fmla="*/ 2364 w 441227"/>
                <a:gd name="connsiteY14" fmla="*/ 289540 h 416014"/>
                <a:gd name="connsiteX15" fmla="*/ 4759 w 441227"/>
                <a:gd name="connsiteY15" fmla="*/ 295717 h 416014"/>
                <a:gd name="connsiteX16" fmla="*/ 9675 w 441227"/>
                <a:gd name="connsiteY16" fmla="*/ 303029 h 416014"/>
                <a:gd name="connsiteX17" fmla="*/ 13583 w 441227"/>
                <a:gd name="connsiteY17" fmla="*/ 319543 h 416014"/>
                <a:gd name="connsiteX18" fmla="*/ 27703 w 441227"/>
                <a:gd name="connsiteY18" fmla="*/ 336814 h 416014"/>
                <a:gd name="connsiteX19" fmla="*/ 27703 w 441227"/>
                <a:gd name="connsiteY19" fmla="*/ 357993 h 416014"/>
                <a:gd name="connsiteX20" fmla="*/ 35519 w 441227"/>
                <a:gd name="connsiteY20" fmla="*/ 365053 h 416014"/>
                <a:gd name="connsiteX21" fmla="*/ 50394 w 441227"/>
                <a:gd name="connsiteY21" fmla="*/ 362658 h 416014"/>
                <a:gd name="connsiteX22" fmla="*/ 68422 w 441227"/>
                <a:gd name="connsiteY22" fmla="*/ 364170 h 416014"/>
                <a:gd name="connsiteX23" fmla="*/ 87206 w 441227"/>
                <a:gd name="connsiteY23" fmla="*/ 350807 h 416014"/>
                <a:gd name="connsiteX24" fmla="*/ 97417 w 441227"/>
                <a:gd name="connsiteY24" fmla="*/ 370474 h 416014"/>
                <a:gd name="connsiteX25" fmla="*/ 106872 w 441227"/>
                <a:gd name="connsiteY25" fmla="*/ 383080 h 416014"/>
                <a:gd name="connsiteX26" fmla="*/ 106872 w 441227"/>
                <a:gd name="connsiteY26" fmla="*/ 392535 h 416014"/>
                <a:gd name="connsiteX27" fmla="*/ 113175 w 441227"/>
                <a:gd name="connsiteY27" fmla="*/ 407411 h 416014"/>
                <a:gd name="connsiteX28" fmla="*/ 125781 w 441227"/>
                <a:gd name="connsiteY28" fmla="*/ 408923 h 416014"/>
                <a:gd name="connsiteX29" fmla="*/ 139144 w 441227"/>
                <a:gd name="connsiteY29" fmla="*/ 412831 h 416014"/>
                <a:gd name="connsiteX30" fmla="*/ 154020 w 441227"/>
                <a:gd name="connsiteY30" fmla="*/ 405772 h 416014"/>
                <a:gd name="connsiteX31" fmla="*/ 167383 w 441227"/>
                <a:gd name="connsiteY31" fmla="*/ 404133 h 416014"/>
                <a:gd name="connsiteX32" fmla="*/ 176838 w 441227"/>
                <a:gd name="connsiteY32" fmla="*/ 407285 h 416014"/>
                <a:gd name="connsiteX33" fmla="*/ 184275 w 441227"/>
                <a:gd name="connsiteY33" fmla="*/ 405772 h 416014"/>
                <a:gd name="connsiteX34" fmla="*/ 191713 w 441227"/>
                <a:gd name="connsiteY34" fmla="*/ 385349 h 416014"/>
                <a:gd name="connsiteX35" fmla="*/ 190201 w 441227"/>
                <a:gd name="connsiteY35" fmla="*/ 368078 h 416014"/>
                <a:gd name="connsiteX36" fmla="*/ 211379 w 441227"/>
                <a:gd name="connsiteY36" fmla="*/ 358623 h 416014"/>
                <a:gd name="connsiteX37" fmla="*/ 219952 w 441227"/>
                <a:gd name="connsiteY37" fmla="*/ 342109 h 416014"/>
                <a:gd name="connsiteX38" fmla="*/ 228524 w 441227"/>
                <a:gd name="connsiteY38" fmla="*/ 322569 h 416014"/>
                <a:gd name="connsiteX39" fmla="*/ 245039 w 441227"/>
                <a:gd name="connsiteY39" fmla="*/ 323325 h 416014"/>
                <a:gd name="connsiteX40" fmla="*/ 256763 w 441227"/>
                <a:gd name="connsiteY40" fmla="*/ 310719 h 416014"/>
                <a:gd name="connsiteX41" fmla="*/ 269369 w 441227"/>
                <a:gd name="connsiteY41" fmla="*/ 304415 h 416014"/>
                <a:gd name="connsiteX42" fmla="*/ 279581 w 441227"/>
                <a:gd name="connsiteY42" fmla="*/ 298869 h 416014"/>
                <a:gd name="connsiteX43" fmla="*/ 302398 w 441227"/>
                <a:gd name="connsiteY43" fmla="*/ 289414 h 416014"/>
                <a:gd name="connsiteX44" fmla="*/ 321939 w 441227"/>
                <a:gd name="connsiteY44" fmla="*/ 280715 h 416014"/>
                <a:gd name="connsiteX45" fmla="*/ 355724 w 441227"/>
                <a:gd name="connsiteY45" fmla="*/ 282354 h 416014"/>
                <a:gd name="connsiteX46" fmla="*/ 376903 w 441227"/>
                <a:gd name="connsiteY46" fmla="*/ 275294 h 416014"/>
                <a:gd name="connsiteX47" fmla="*/ 418505 w 441227"/>
                <a:gd name="connsiteY47" fmla="*/ 271386 h 416014"/>
                <a:gd name="connsiteX48" fmla="*/ 435019 w 441227"/>
                <a:gd name="connsiteY48" fmla="*/ 259662 h 416014"/>
                <a:gd name="connsiteX49" fmla="*/ 443718 w 441227"/>
                <a:gd name="connsiteY49" fmla="*/ 240122 h 416014"/>
                <a:gd name="connsiteX50" fmla="*/ 445356 w 441227"/>
                <a:gd name="connsiteY50" fmla="*/ 169526 h 416014"/>
                <a:gd name="connsiteX51" fmla="*/ 422665 w 441227"/>
                <a:gd name="connsiteY51" fmla="*/ 174190 h 41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1227" h="416014">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grpFill/>
            <a:ln w="1270" cap="flat">
              <a:solidFill>
                <a:schemeClr val="bg1"/>
              </a:solidFill>
              <a:prstDash val="solid"/>
              <a:miter/>
            </a:ln>
          </p:spPr>
          <p:txBody>
            <a:bodyPr rtlCol="0" anchor="ctr"/>
            <a:lstStyle/>
            <a:p>
              <a:endParaRPr lang="ko-KR" altLang="en-US"/>
            </a:p>
          </p:txBody>
        </p:sp>
        <p:sp>
          <p:nvSpPr>
            <p:cNvPr id="52" name="자유형: 도형 32">
              <a:extLst>
                <a:ext uri="{FF2B5EF4-FFF2-40B4-BE49-F238E27FC236}">
                  <a16:creationId xmlns:a16="http://schemas.microsoft.com/office/drawing/2014/main" id="{A7B21574-0443-DF4B-BD54-9EABC9F78322}"/>
                </a:ext>
              </a:extLst>
            </p:cNvPr>
            <p:cNvSpPr/>
            <p:nvPr/>
          </p:nvSpPr>
          <p:spPr>
            <a:xfrm>
              <a:off x="5651148" y="4166064"/>
              <a:ext cx="214311" cy="151278"/>
            </a:xfrm>
            <a:custGeom>
              <a:avLst/>
              <a:gdLst>
                <a:gd name="connsiteX0" fmla="*/ 219196 w 214310"/>
                <a:gd name="connsiteY0" fmla="*/ 87364 h 151278"/>
                <a:gd name="connsiteX1" fmla="*/ 208480 w 214310"/>
                <a:gd name="connsiteY1" fmla="*/ 82573 h 151278"/>
                <a:gd name="connsiteX2" fmla="*/ 206715 w 214310"/>
                <a:gd name="connsiteY2" fmla="*/ 67824 h 151278"/>
                <a:gd name="connsiteX3" fmla="*/ 193226 w 214310"/>
                <a:gd name="connsiteY3" fmla="*/ 69588 h 151278"/>
                <a:gd name="connsiteX4" fmla="*/ 182637 w 214310"/>
                <a:gd name="connsiteY4" fmla="*/ 60134 h 151278"/>
                <a:gd name="connsiteX5" fmla="*/ 177972 w 214310"/>
                <a:gd name="connsiteY5" fmla="*/ 50174 h 151278"/>
                <a:gd name="connsiteX6" fmla="*/ 165618 w 214310"/>
                <a:gd name="connsiteY6" fmla="*/ 36055 h 151278"/>
                <a:gd name="connsiteX7" fmla="*/ 156793 w 214310"/>
                <a:gd name="connsiteY7" fmla="*/ 20801 h 151278"/>
                <a:gd name="connsiteX8" fmla="*/ 156541 w 214310"/>
                <a:gd name="connsiteY8" fmla="*/ 6556 h 151278"/>
                <a:gd name="connsiteX9" fmla="*/ 140027 w 214310"/>
                <a:gd name="connsiteY9" fmla="*/ 3657 h 151278"/>
                <a:gd name="connsiteX10" fmla="*/ 120487 w 214310"/>
                <a:gd name="connsiteY10" fmla="*/ 12355 h 151278"/>
                <a:gd name="connsiteX11" fmla="*/ 97669 w 214310"/>
                <a:gd name="connsiteY11" fmla="*/ 21810 h 151278"/>
                <a:gd name="connsiteX12" fmla="*/ 87458 w 214310"/>
                <a:gd name="connsiteY12" fmla="*/ 27357 h 151278"/>
                <a:gd name="connsiteX13" fmla="*/ 74851 w 214310"/>
                <a:gd name="connsiteY13" fmla="*/ 33660 h 151278"/>
                <a:gd name="connsiteX14" fmla="*/ 63127 w 214310"/>
                <a:gd name="connsiteY14" fmla="*/ 46266 h 151278"/>
                <a:gd name="connsiteX15" fmla="*/ 46613 w 214310"/>
                <a:gd name="connsiteY15" fmla="*/ 45510 h 151278"/>
                <a:gd name="connsiteX16" fmla="*/ 38040 w 214310"/>
                <a:gd name="connsiteY16" fmla="*/ 65050 h 151278"/>
                <a:gd name="connsiteX17" fmla="*/ 29468 w 214310"/>
                <a:gd name="connsiteY17" fmla="*/ 81565 h 151278"/>
                <a:gd name="connsiteX18" fmla="*/ 8289 w 214310"/>
                <a:gd name="connsiteY18" fmla="*/ 91019 h 151278"/>
                <a:gd name="connsiteX19" fmla="*/ 9802 w 214310"/>
                <a:gd name="connsiteY19" fmla="*/ 108290 h 151278"/>
                <a:gd name="connsiteX20" fmla="*/ 2364 w 214310"/>
                <a:gd name="connsiteY20" fmla="*/ 128713 h 151278"/>
                <a:gd name="connsiteX21" fmla="*/ 15223 w 214310"/>
                <a:gd name="connsiteY21" fmla="*/ 137285 h 151278"/>
                <a:gd name="connsiteX22" fmla="*/ 38797 w 214310"/>
                <a:gd name="connsiteY22" fmla="*/ 148253 h 151278"/>
                <a:gd name="connsiteX23" fmla="*/ 70187 w 214310"/>
                <a:gd name="connsiteY23" fmla="*/ 144345 h 151278"/>
                <a:gd name="connsiteX24" fmla="*/ 78759 w 214310"/>
                <a:gd name="connsiteY24" fmla="*/ 141950 h 151278"/>
                <a:gd name="connsiteX25" fmla="*/ 74095 w 214310"/>
                <a:gd name="connsiteY25" fmla="*/ 115224 h 151278"/>
                <a:gd name="connsiteX26" fmla="*/ 140783 w 214310"/>
                <a:gd name="connsiteY26" fmla="*/ 116863 h 151278"/>
                <a:gd name="connsiteX27" fmla="*/ 150995 w 214310"/>
                <a:gd name="connsiteY27" fmla="*/ 109803 h 151278"/>
                <a:gd name="connsiteX28" fmla="*/ 175325 w 214310"/>
                <a:gd name="connsiteY28" fmla="*/ 112955 h 151278"/>
                <a:gd name="connsiteX29" fmla="*/ 190201 w 214310"/>
                <a:gd name="connsiteY29" fmla="*/ 102744 h 151278"/>
                <a:gd name="connsiteX30" fmla="*/ 212136 w 214310"/>
                <a:gd name="connsiteY30" fmla="*/ 98079 h 151278"/>
                <a:gd name="connsiteX31" fmla="*/ 219196 w 214310"/>
                <a:gd name="connsiteY31" fmla="*/ 87868 h 151278"/>
                <a:gd name="connsiteX32" fmla="*/ 219196 w 214310"/>
                <a:gd name="connsiteY32" fmla="*/ 8736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310" h="151278">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grpFill/>
            <a:ln w="1270" cap="flat">
              <a:solidFill>
                <a:schemeClr val="bg1"/>
              </a:solidFill>
              <a:prstDash val="solid"/>
              <a:miter/>
            </a:ln>
          </p:spPr>
          <p:txBody>
            <a:bodyPr rtlCol="0" anchor="ctr"/>
            <a:lstStyle/>
            <a:p>
              <a:endParaRPr lang="ko-KR" altLang="en-US"/>
            </a:p>
          </p:txBody>
        </p:sp>
        <p:sp>
          <p:nvSpPr>
            <p:cNvPr id="53" name="자유형: 도형 33">
              <a:extLst>
                <a:ext uri="{FF2B5EF4-FFF2-40B4-BE49-F238E27FC236}">
                  <a16:creationId xmlns:a16="http://schemas.microsoft.com/office/drawing/2014/main" id="{F7D45AA1-1C08-8D46-83B6-21E65CFCBE78}"/>
                </a:ext>
              </a:extLst>
            </p:cNvPr>
            <p:cNvSpPr/>
            <p:nvPr/>
          </p:nvSpPr>
          <p:spPr>
            <a:xfrm>
              <a:off x="5804202" y="3931993"/>
              <a:ext cx="403408" cy="315163"/>
            </a:xfrm>
            <a:custGeom>
              <a:avLst/>
              <a:gdLst>
                <a:gd name="connsiteX0" fmla="*/ 395676 w 403408"/>
                <a:gd name="connsiteY0" fmla="*/ 49386 h 315162"/>
                <a:gd name="connsiteX1" fmla="*/ 394163 w 403408"/>
                <a:gd name="connsiteY1" fmla="*/ 15222 h 315162"/>
                <a:gd name="connsiteX2" fmla="*/ 373110 w 403408"/>
                <a:gd name="connsiteY2" fmla="*/ 26568 h 315162"/>
                <a:gd name="connsiteX3" fmla="*/ 356344 w 403408"/>
                <a:gd name="connsiteY3" fmla="*/ 9802 h 315162"/>
                <a:gd name="connsiteX4" fmla="*/ 317137 w 403408"/>
                <a:gd name="connsiteY4" fmla="*/ 2364 h 315162"/>
                <a:gd name="connsiteX5" fmla="*/ 203301 w 403408"/>
                <a:gd name="connsiteY5" fmla="*/ 73338 h 315162"/>
                <a:gd name="connsiteX6" fmla="*/ 154766 w 403408"/>
                <a:gd name="connsiteY6" fmla="*/ 112544 h 315162"/>
                <a:gd name="connsiteX7" fmla="*/ 113668 w 403408"/>
                <a:gd name="connsiteY7" fmla="*/ 125655 h 315162"/>
                <a:gd name="connsiteX8" fmla="*/ 110139 w 403408"/>
                <a:gd name="connsiteY8" fmla="*/ 126412 h 315162"/>
                <a:gd name="connsiteX9" fmla="*/ 108500 w 403408"/>
                <a:gd name="connsiteY9" fmla="*/ 197008 h 315162"/>
                <a:gd name="connsiteX10" fmla="*/ 99801 w 403408"/>
                <a:gd name="connsiteY10" fmla="*/ 216548 h 315162"/>
                <a:gd name="connsiteX11" fmla="*/ 83287 w 403408"/>
                <a:gd name="connsiteY11" fmla="*/ 228272 h 315162"/>
                <a:gd name="connsiteX12" fmla="*/ 41685 w 403408"/>
                <a:gd name="connsiteY12" fmla="*/ 232180 h 315162"/>
                <a:gd name="connsiteX13" fmla="*/ 20506 w 403408"/>
                <a:gd name="connsiteY13" fmla="*/ 239240 h 315162"/>
                <a:gd name="connsiteX14" fmla="*/ 3235 w 403408"/>
                <a:gd name="connsiteY14" fmla="*/ 240501 h 315162"/>
                <a:gd name="connsiteX15" fmla="*/ 3488 w 403408"/>
                <a:gd name="connsiteY15" fmla="*/ 254746 h 315162"/>
                <a:gd name="connsiteX16" fmla="*/ 12312 w 403408"/>
                <a:gd name="connsiteY16" fmla="*/ 270000 h 315162"/>
                <a:gd name="connsiteX17" fmla="*/ 24666 w 403408"/>
                <a:gd name="connsiteY17" fmla="*/ 284119 h 315162"/>
                <a:gd name="connsiteX18" fmla="*/ 29331 w 403408"/>
                <a:gd name="connsiteY18" fmla="*/ 294078 h 315162"/>
                <a:gd name="connsiteX19" fmla="*/ 39920 w 403408"/>
                <a:gd name="connsiteY19" fmla="*/ 303533 h 315162"/>
                <a:gd name="connsiteX20" fmla="*/ 53409 w 403408"/>
                <a:gd name="connsiteY20" fmla="*/ 301768 h 315162"/>
                <a:gd name="connsiteX21" fmla="*/ 55174 w 403408"/>
                <a:gd name="connsiteY21" fmla="*/ 316518 h 315162"/>
                <a:gd name="connsiteX22" fmla="*/ 65890 w 403408"/>
                <a:gd name="connsiteY22" fmla="*/ 321308 h 315162"/>
                <a:gd name="connsiteX23" fmla="*/ 75344 w 403408"/>
                <a:gd name="connsiteY23" fmla="*/ 309080 h 315162"/>
                <a:gd name="connsiteX24" fmla="*/ 83917 w 403408"/>
                <a:gd name="connsiteY24" fmla="*/ 321686 h 315162"/>
                <a:gd name="connsiteX25" fmla="*/ 94885 w 403408"/>
                <a:gd name="connsiteY25" fmla="*/ 317022 h 315162"/>
                <a:gd name="connsiteX26" fmla="*/ 106609 w 403408"/>
                <a:gd name="connsiteY26" fmla="*/ 298238 h 315162"/>
                <a:gd name="connsiteX27" fmla="*/ 112912 w 403408"/>
                <a:gd name="connsiteY27" fmla="*/ 277059 h 315162"/>
                <a:gd name="connsiteX28" fmla="*/ 137242 w 403408"/>
                <a:gd name="connsiteY28" fmla="*/ 277059 h 315162"/>
                <a:gd name="connsiteX29" fmla="*/ 153001 w 403408"/>
                <a:gd name="connsiteY29" fmla="*/ 271512 h 315162"/>
                <a:gd name="connsiteX30" fmla="*/ 174180 w 403408"/>
                <a:gd name="connsiteY30" fmla="*/ 277816 h 315162"/>
                <a:gd name="connsiteX31" fmla="*/ 189055 w 403408"/>
                <a:gd name="connsiteY31" fmla="*/ 291935 h 315162"/>
                <a:gd name="connsiteX32" fmla="*/ 210991 w 403408"/>
                <a:gd name="connsiteY32" fmla="*/ 285632 h 315162"/>
                <a:gd name="connsiteX33" fmla="*/ 231413 w 403408"/>
                <a:gd name="connsiteY33" fmla="*/ 296599 h 315162"/>
                <a:gd name="connsiteX34" fmla="*/ 257257 w 403408"/>
                <a:gd name="connsiteY34" fmla="*/ 296599 h 315162"/>
                <a:gd name="connsiteX35" fmla="*/ 276923 w 403408"/>
                <a:gd name="connsiteY35" fmla="*/ 283993 h 315162"/>
                <a:gd name="connsiteX36" fmla="*/ 310708 w 403408"/>
                <a:gd name="connsiteY36" fmla="*/ 284749 h 315162"/>
                <a:gd name="connsiteX37" fmla="*/ 332643 w 403408"/>
                <a:gd name="connsiteY37" fmla="*/ 290296 h 315162"/>
                <a:gd name="connsiteX38" fmla="*/ 351427 w 403408"/>
                <a:gd name="connsiteY38" fmla="*/ 273025 h 315162"/>
                <a:gd name="connsiteX39" fmla="*/ 355209 w 403408"/>
                <a:gd name="connsiteY39" fmla="*/ 272899 h 315162"/>
                <a:gd name="connsiteX40" fmla="*/ 355335 w 403408"/>
                <a:gd name="connsiteY40" fmla="*/ 264327 h 315162"/>
                <a:gd name="connsiteX41" fmla="*/ 360882 w 403408"/>
                <a:gd name="connsiteY41" fmla="*/ 241635 h 315162"/>
                <a:gd name="connsiteX42" fmla="*/ 403240 w 403408"/>
                <a:gd name="connsiteY42" fmla="*/ 188183 h 315162"/>
                <a:gd name="connsiteX43" fmla="*/ 406391 w 403408"/>
                <a:gd name="connsiteY43" fmla="*/ 122251 h 315162"/>
                <a:gd name="connsiteX44" fmla="*/ 411056 w 403408"/>
                <a:gd name="connsiteY44" fmla="*/ 94013 h 315162"/>
                <a:gd name="connsiteX45" fmla="*/ 406391 w 403408"/>
                <a:gd name="connsiteY45" fmla="*/ 73590 h 315162"/>
                <a:gd name="connsiteX46" fmla="*/ 395676 w 403408"/>
                <a:gd name="connsiteY46" fmla="*/ 49386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03408" h="315162">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grpFill/>
            <a:ln w="1270" cap="flat">
              <a:solidFill>
                <a:schemeClr val="bg1"/>
              </a:solidFill>
              <a:prstDash val="solid"/>
              <a:miter/>
            </a:ln>
          </p:spPr>
          <p:txBody>
            <a:bodyPr rtlCol="0" anchor="ctr"/>
            <a:lstStyle/>
            <a:p>
              <a:endParaRPr lang="ko-KR" altLang="en-US"/>
            </a:p>
          </p:txBody>
        </p:sp>
        <p:sp>
          <p:nvSpPr>
            <p:cNvPr id="54" name="자유형: 도형 34">
              <a:extLst>
                <a:ext uri="{FF2B5EF4-FFF2-40B4-BE49-F238E27FC236}">
                  <a16:creationId xmlns:a16="http://schemas.microsoft.com/office/drawing/2014/main" id="{614BB825-D417-3945-B0FE-908FEFB7A535}"/>
                </a:ext>
              </a:extLst>
            </p:cNvPr>
            <p:cNvSpPr/>
            <p:nvPr/>
          </p:nvSpPr>
          <p:spPr>
            <a:xfrm>
              <a:off x="6157299" y="3932119"/>
              <a:ext cx="264737" cy="441228"/>
            </a:xfrm>
            <a:custGeom>
              <a:avLst/>
              <a:gdLst>
                <a:gd name="connsiteX0" fmla="*/ 267353 w 264736"/>
                <a:gd name="connsiteY0" fmla="*/ 111284 h 441227"/>
                <a:gd name="connsiteX1" fmla="*/ 64766 w 264736"/>
                <a:gd name="connsiteY1" fmla="*/ 2364 h 441227"/>
                <a:gd name="connsiteX2" fmla="*/ 41066 w 264736"/>
                <a:gd name="connsiteY2" fmla="*/ 15222 h 441227"/>
                <a:gd name="connsiteX3" fmla="*/ 42578 w 264736"/>
                <a:gd name="connsiteY3" fmla="*/ 49386 h 441227"/>
                <a:gd name="connsiteX4" fmla="*/ 53546 w 264736"/>
                <a:gd name="connsiteY4" fmla="*/ 73717 h 441227"/>
                <a:gd name="connsiteX5" fmla="*/ 58211 w 264736"/>
                <a:gd name="connsiteY5" fmla="*/ 94139 h 441227"/>
                <a:gd name="connsiteX6" fmla="*/ 53546 w 264736"/>
                <a:gd name="connsiteY6" fmla="*/ 122378 h 441227"/>
                <a:gd name="connsiteX7" fmla="*/ 50394 w 264736"/>
                <a:gd name="connsiteY7" fmla="*/ 188310 h 441227"/>
                <a:gd name="connsiteX8" fmla="*/ 8037 w 264736"/>
                <a:gd name="connsiteY8" fmla="*/ 241761 h 441227"/>
                <a:gd name="connsiteX9" fmla="*/ 2490 w 264736"/>
                <a:gd name="connsiteY9" fmla="*/ 264453 h 441227"/>
                <a:gd name="connsiteX10" fmla="*/ 2364 w 264736"/>
                <a:gd name="connsiteY10" fmla="*/ 273025 h 441227"/>
                <a:gd name="connsiteX11" fmla="*/ 8037 w 264736"/>
                <a:gd name="connsiteY11" fmla="*/ 278572 h 441227"/>
                <a:gd name="connsiteX12" fmla="*/ 19761 w 264736"/>
                <a:gd name="connsiteY12" fmla="*/ 289540 h 441227"/>
                <a:gd name="connsiteX13" fmla="*/ 36275 w 264736"/>
                <a:gd name="connsiteY13" fmla="*/ 314627 h 441227"/>
                <a:gd name="connsiteX14" fmla="*/ 39427 w 264736"/>
                <a:gd name="connsiteY14" fmla="*/ 338201 h 441227"/>
                <a:gd name="connsiteX15" fmla="*/ 50394 w 264736"/>
                <a:gd name="connsiteY15" fmla="*/ 371104 h 441227"/>
                <a:gd name="connsiteX16" fmla="*/ 39427 w 264736"/>
                <a:gd name="connsiteY16" fmla="*/ 375012 h 441227"/>
                <a:gd name="connsiteX17" fmla="*/ 16735 w 264736"/>
                <a:gd name="connsiteY17" fmla="*/ 378164 h 441227"/>
                <a:gd name="connsiteX18" fmla="*/ 23039 w 264736"/>
                <a:gd name="connsiteY18" fmla="*/ 397073 h 441227"/>
                <a:gd name="connsiteX19" fmla="*/ 44974 w 264736"/>
                <a:gd name="connsiteY19" fmla="*/ 419765 h 441227"/>
                <a:gd name="connsiteX20" fmla="*/ 55185 w 264736"/>
                <a:gd name="connsiteY20" fmla="*/ 441700 h 441227"/>
                <a:gd name="connsiteX21" fmla="*/ 70061 w 264736"/>
                <a:gd name="connsiteY21" fmla="*/ 435397 h 441227"/>
                <a:gd name="connsiteX22" fmla="*/ 87332 w 264736"/>
                <a:gd name="connsiteY22" fmla="*/ 435397 h 441227"/>
                <a:gd name="connsiteX23" fmla="*/ 116327 w 264736"/>
                <a:gd name="connsiteY23" fmla="*/ 426699 h 441227"/>
                <a:gd name="connsiteX24" fmla="*/ 139901 w 264736"/>
                <a:gd name="connsiteY24" fmla="*/ 414092 h 441227"/>
                <a:gd name="connsiteX25" fmla="*/ 141540 w 264736"/>
                <a:gd name="connsiteY25" fmla="*/ 399973 h 441227"/>
                <a:gd name="connsiteX26" fmla="*/ 179233 w 264736"/>
                <a:gd name="connsiteY26" fmla="*/ 392157 h 441227"/>
                <a:gd name="connsiteX27" fmla="*/ 205077 w 264736"/>
                <a:gd name="connsiteY27" fmla="*/ 365431 h 441227"/>
                <a:gd name="connsiteX28" fmla="*/ 210623 w 264736"/>
                <a:gd name="connsiteY28" fmla="*/ 352825 h 441227"/>
                <a:gd name="connsiteX29" fmla="*/ 232559 w 264736"/>
                <a:gd name="connsiteY29" fmla="*/ 344252 h 441227"/>
                <a:gd name="connsiteX30" fmla="*/ 237223 w 264736"/>
                <a:gd name="connsiteY30" fmla="*/ 345261 h 441227"/>
                <a:gd name="connsiteX31" fmla="*/ 236340 w 264736"/>
                <a:gd name="connsiteY31" fmla="*/ 344252 h 441227"/>
                <a:gd name="connsiteX32" fmla="*/ 239618 w 264736"/>
                <a:gd name="connsiteY32" fmla="*/ 332780 h 441227"/>
                <a:gd name="connsiteX33" fmla="*/ 226507 w 264736"/>
                <a:gd name="connsiteY33" fmla="*/ 316392 h 441227"/>
                <a:gd name="connsiteX34" fmla="*/ 221591 w 264736"/>
                <a:gd name="connsiteY34" fmla="*/ 296725 h 441227"/>
                <a:gd name="connsiteX35" fmla="*/ 218313 w 264736"/>
                <a:gd name="connsiteY35" fmla="*/ 281976 h 441227"/>
                <a:gd name="connsiteX36" fmla="*/ 219952 w 264736"/>
                <a:gd name="connsiteY36" fmla="*/ 262310 h 441227"/>
                <a:gd name="connsiteX37" fmla="*/ 231424 w 264736"/>
                <a:gd name="connsiteY37" fmla="*/ 242644 h 441227"/>
                <a:gd name="connsiteX38" fmla="*/ 241257 w 264736"/>
                <a:gd name="connsiteY38" fmla="*/ 226255 h 441227"/>
                <a:gd name="connsiteX39" fmla="*/ 264201 w 264736"/>
                <a:gd name="connsiteY39" fmla="*/ 211506 h 441227"/>
                <a:gd name="connsiteX40" fmla="*/ 267478 w 264736"/>
                <a:gd name="connsiteY40" fmla="*/ 183771 h 441227"/>
                <a:gd name="connsiteX41" fmla="*/ 267478 w 264736"/>
                <a:gd name="connsiteY41" fmla="*/ 11128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4736" h="441227">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grpFill/>
            <a:ln w="1270" cap="flat">
              <a:solidFill>
                <a:schemeClr val="bg1"/>
              </a:solidFill>
              <a:prstDash val="solid"/>
              <a:miter/>
            </a:ln>
          </p:spPr>
          <p:txBody>
            <a:bodyPr rtlCol="0" anchor="ctr"/>
            <a:lstStyle/>
            <a:p>
              <a:endParaRPr lang="ko-KR" altLang="en-US"/>
            </a:p>
          </p:txBody>
        </p:sp>
        <p:sp>
          <p:nvSpPr>
            <p:cNvPr id="55" name="자유형: 도형 35">
              <a:extLst>
                <a:ext uri="{FF2B5EF4-FFF2-40B4-BE49-F238E27FC236}">
                  <a16:creationId xmlns:a16="http://schemas.microsoft.com/office/drawing/2014/main" id="{6975E936-C821-0D42-A12E-E9A00190A681}"/>
                </a:ext>
              </a:extLst>
            </p:cNvPr>
            <p:cNvSpPr/>
            <p:nvPr/>
          </p:nvSpPr>
          <p:spPr>
            <a:xfrm>
              <a:off x="6443103" y="3687931"/>
              <a:ext cx="277343" cy="289950"/>
            </a:xfrm>
            <a:custGeom>
              <a:avLst/>
              <a:gdLst>
                <a:gd name="connsiteX0" fmla="*/ 269230 w 277343"/>
                <a:gd name="connsiteY0" fmla="*/ 65270 h 289949"/>
                <a:gd name="connsiteX1" fmla="*/ 250194 w 277343"/>
                <a:gd name="connsiteY1" fmla="*/ 18500 h 289949"/>
                <a:gd name="connsiteX2" fmla="*/ 247168 w 277343"/>
                <a:gd name="connsiteY2" fmla="*/ 22660 h 289949"/>
                <a:gd name="connsiteX3" fmla="*/ 218929 w 277343"/>
                <a:gd name="connsiteY3" fmla="*/ 21021 h 289949"/>
                <a:gd name="connsiteX4" fmla="*/ 185522 w 277343"/>
                <a:gd name="connsiteY4" fmla="*/ 13962 h 289949"/>
                <a:gd name="connsiteX5" fmla="*/ 130179 w 277343"/>
                <a:gd name="connsiteY5" fmla="*/ 22912 h 289949"/>
                <a:gd name="connsiteX6" fmla="*/ 100428 w 277343"/>
                <a:gd name="connsiteY6" fmla="*/ 25686 h 289949"/>
                <a:gd name="connsiteX7" fmla="*/ 51767 w 277343"/>
                <a:gd name="connsiteY7" fmla="*/ 11945 h 289949"/>
                <a:gd name="connsiteX8" fmla="*/ 11678 w 277343"/>
                <a:gd name="connsiteY8" fmla="*/ 2364 h 289949"/>
                <a:gd name="connsiteX9" fmla="*/ 9283 w 277343"/>
                <a:gd name="connsiteY9" fmla="*/ 8919 h 289949"/>
                <a:gd name="connsiteX10" fmla="*/ 6006 w 277343"/>
                <a:gd name="connsiteY10" fmla="*/ 41696 h 289949"/>
                <a:gd name="connsiteX11" fmla="*/ 6006 w 277343"/>
                <a:gd name="connsiteY11" fmla="*/ 81028 h 289949"/>
                <a:gd name="connsiteX12" fmla="*/ 6006 w 277343"/>
                <a:gd name="connsiteY12" fmla="*/ 285380 h 289949"/>
                <a:gd name="connsiteX13" fmla="*/ 167873 w 277343"/>
                <a:gd name="connsiteY13" fmla="*/ 285380 h 289949"/>
                <a:gd name="connsiteX14" fmla="*/ 177328 w 277343"/>
                <a:gd name="connsiteY14" fmla="*/ 279076 h 289949"/>
                <a:gd name="connsiteX15" fmla="*/ 189935 w 277343"/>
                <a:gd name="connsiteY15" fmla="*/ 283741 h 289949"/>
                <a:gd name="connsiteX16" fmla="*/ 224476 w 277343"/>
                <a:gd name="connsiteY16" fmla="*/ 283741 h 289949"/>
                <a:gd name="connsiteX17" fmla="*/ 238595 w 277343"/>
                <a:gd name="connsiteY17" fmla="*/ 291557 h 289949"/>
                <a:gd name="connsiteX18" fmla="*/ 254354 w 277343"/>
                <a:gd name="connsiteY18" fmla="*/ 278950 h 289949"/>
                <a:gd name="connsiteX19" fmla="*/ 271624 w 277343"/>
                <a:gd name="connsiteY19" fmla="*/ 260040 h 289949"/>
                <a:gd name="connsiteX20" fmla="*/ 285744 w 277343"/>
                <a:gd name="connsiteY20" fmla="*/ 250586 h 289949"/>
                <a:gd name="connsiteX21" fmla="*/ 286626 w 277343"/>
                <a:gd name="connsiteY21" fmla="*/ 249451 h 289949"/>
                <a:gd name="connsiteX22" fmla="*/ 286500 w 277343"/>
                <a:gd name="connsiteY22" fmla="*/ 238736 h 289949"/>
                <a:gd name="connsiteX23" fmla="*/ 274398 w 277343"/>
                <a:gd name="connsiteY23" fmla="*/ 209362 h 289949"/>
                <a:gd name="connsiteX24" fmla="*/ 246159 w 277343"/>
                <a:gd name="connsiteY24" fmla="*/ 155280 h 289949"/>
                <a:gd name="connsiteX25" fmla="*/ 233553 w 277343"/>
                <a:gd name="connsiteY25" fmla="*/ 128177 h 289949"/>
                <a:gd name="connsiteX26" fmla="*/ 215526 w 277343"/>
                <a:gd name="connsiteY26" fmla="*/ 98803 h 289949"/>
                <a:gd name="connsiteX27" fmla="*/ 203424 w 277343"/>
                <a:gd name="connsiteY27" fmla="*/ 50142 h 289949"/>
                <a:gd name="connsiteX28" fmla="*/ 221073 w 277343"/>
                <a:gd name="connsiteY28" fmla="*/ 84306 h 289949"/>
                <a:gd name="connsiteX29" fmla="*/ 247798 w 277343"/>
                <a:gd name="connsiteY29" fmla="*/ 119226 h 289949"/>
                <a:gd name="connsiteX30" fmla="*/ 263935 w 277343"/>
                <a:gd name="connsiteY30" fmla="*/ 81533 h 289949"/>
                <a:gd name="connsiteX31" fmla="*/ 264565 w 277343"/>
                <a:gd name="connsiteY31" fmla="*/ 82667 h 289949"/>
                <a:gd name="connsiteX32" fmla="*/ 265574 w 277343"/>
                <a:gd name="connsiteY32" fmla="*/ 75481 h 289949"/>
                <a:gd name="connsiteX33" fmla="*/ 269230 w 277343"/>
                <a:gd name="connsiteY33" fmla="*/ 65270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7343" h="289949">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grpFill/>
            <a:ln w="1270" cap="flat">
              <a:solidFill>
                <a:schemeClr val="bg1"/>
              </a:solidFill>
              <a:prstDash val="solid"/>
              <a:miter/>
            </a:ln>
          </p:spPr>
          <p:txBody>
            <a:bodyPr rtlCol="0" anchor="ctr"/>
            <a:lstStyle/>
            <a:p>
              <a:endParaRPr lang="ko-KR" altLang="en-US"/>
            </a:p>
          </p:txBody>
        </p:sp>
        <p:sp>
          <p:nvSpPr>
            <p:cNvPr id="56" name="자유형: 도형 36">
              <a:extLst>
                <a:ext uri="{FF2B5EF4-FFF2-40B4-BE49-F238E27FC236}">
                  <a16:creationId xmlns:a16="http://schemas.microsoft.com/office/drawing/2014/main" id="{8C7A36AB-5FA0-6C48-8FC3-7BD5478573AD}"/>
                </a:ext>
              </a:extLst>
            </p:cNvPr>
            <p:cNvSpPr/>
            <p:nvPr/>
          </p:nvSpPr>
          <p:spPr>
            <a:xfrm>
              <a:off x="6035100" y="4509875"/>
              <a:ext cx="138672" cy="163885"/>
            </a:xfrm>
            <a:custGeom>
              <a:avLst/>
              <a:gdLst>
                <a:gd name="connsiteX0" fmla="*/ 74263 w 138671"/>
                <a:gd name="connsiteY0" fmla="*/ 160827 h 163884"/>
                <a:gd name="connsiteX1" fmla="*/ 77541 w 138671"/>
                <a:gd name="connsiteY1" fmla="*/ 139522 h 163884"/>
                <a:gd name="connsiteX2" fmla="*/ 93929 w 138671"/>
                <a:gd name="connsiteY2" fmla="*/ 128051 h 163884"/>
                <a:gd name="connsiteX3" fmla="*/ 105401 w 138671"/>
                <a:gd name="connsiteY3" fmla="*/ 113301 h 163884"/>
                <a:gd name="connsiteX4" fmla="*/ 120151 w 138671"/>
                <a:gd name="connsiteY4" fmla="*/ 129689 h 163884"/>
                <a:gd name="connsiteX5" fmla="*/ 139817 w 138671"/>
                <a:gd name="connsiteY5" fmla="*/ 132967 h 163884"/>
                <a:gd name="connsiteX6" fmla="*/ 148011 w 138671"/>
                <a:gd name="connsiteY6" fmla="*/ 101829 h 163884"/>
                <a:gd name="connsiteX7" fmla="*/ 141456 w 138671"/>
                <a:gd name="connsiteY7" fmla="*/ 73969 h 163884"/>
                <a:gd name="connsiteX8" fmla="*/ 136539 w 138671"/>
                <a:gd name="connsiteY8" fmla="*/ 52664 h 163884"/>
                <a:gd name="connsiteX9" fmla="*/ 139817 w 138671"/>
                <a:gd name="connsiteY9" fmla="*/ 31359 h 163884"/>
                <a:gd name="connsiteX10" fmla="*/ 113595 w 138671"/>
                <a:gd name="connsiteY10" fmla="*/ 31359 h 163884"/>
                <a:gd name="connsiteX11" fmla="*/ 116369 w 138671"/>
                <a:gd name="connsiteY11" fmla="*/ 4002 h 163884"/>
                <a:gd name="connsiteX12" fmla="*/ 76910 w 138671"/>
                <a:gd name="connsiteY12" fmla="*/ 2364 h 163884"/>
                <a:gd name="connsiteX13" fmla="*/ 71994 w 138671"/>
                <a:gd name="connsiteY13" fmla="*/ 3750 h 163884"/>
                <a:gd name="connsiteX14" fmla="*/ 70859 w 138671"/>
                <a:gd name="connsiteY14" fmla="*/ 37914 h 163884"/>
                <a:gd name="connsiteX15" fmla="*/ 34805 w 138671"/>
                <a:gd name="connsiteY15" fmla="*/ 39553 h 163884"/>
                <a:gd name="connsiteX16" fmla="*/ 22576 w 138671"/>
                <a:gd name="connsiteY16" fmla="*/ 41192 h 163884"/>
                <a:gd name="connsiteX17" fmla="*/ 18038 w 138671"/>
                <a:gd name="connsiteY17" fmla="*/ 46738 h 163884"/>
                <a:gd name="connsiteX18" fmla="*/ 28249 w 138671"/>
                <a:gd name="connsiteY18" fmla="*/ 60102 h 163884"/>
                <a:gd name="connsiteX19" fmla="*/ 13752 w 138671"/>
                <a:gd name="connsiteY19" fmla="*/ 71069 h 163884"/>
                <a:gd name="connsiteX20" fmla="*/ 3163 w 138671"/>
                <a:gd name="connsiteY20" fmla="*/ 87962 h 163884"/>
                <a:gd name="connsiteX21" fmla="*/ 16147 w 138671"/>
                <a:gd name="connsiteY21" fmla="*/ 111536 h 163884"/>
                <a:gd name="connsiteX22" fmla="*/ 35435 w 138671"/>
                <a:gd name="connsiteY22" fmla="*/ 135867 h 163884"/>
                <a:gd name="connsiteX23" fmla="*/ 61657 w 138671"/>
                <a:gd name="connsiteY23" fmla="*/ 168517 h 163884"/>
                <a:gd name="connsiteX24" fmla="*/ 74263 w 138671"/>
                <a:gd name="connsiteY24" fmla="*/ 160827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63884">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grpFill/>
            <a:ln w="1270" cap="flat">
              <a:solidFill>
                <a:schemeClr val="bg1"/>
              </a:solidFill>
              <a:prstDash val="solid"/>
              <a:miter/>
            </a:ln>
          </p:spPr>
          <p:txBody>
            <a:bodyPr rtlCol="0" anchor="ctr"/>
            <a:lstStyle/>
            <a:p>
              <a:endParaRPr lang="ko-KR" altLang="en-US"/>
            </a:p>
          </p:txBody>
        </p:sp>
        <p:sp>
          <p:nvSpPr>
            <p:cNvPr id="57" name="자유형: 도형 37">
              <a:extLst>
                <a:ext uri="{FF2B5EF4-FFF2-40B4-BE49-F238E27FC236}">
                  <a16:creationId xmlns:a16="http://schemas.microsoft.com/office/drawing/2014/main" id="{18CE7168-6555-1841-ACD2-EA0DDCF6C208}"/>
                </a:ext>
              </a:extLst>
            </p:cNvPr>
            <p:cNvSpPr/>
            <p:nvPr/>
          </p:nvSpPr>
          <p:spPr>
            <a:xfrm>
              <a:off x="6049289" y="4511136"/>
              <a:ext cx="50426" cy="37820"/>
            </a:xfrm>
            <a:custGeom>
              <a:avLst/>
              <a:gdLst>
                <a:gd name="connsiteX0" fmla="*/ 56796 w 50426"/>
                <a:gd name="connsiteY0" fmla="*/ 36527 h 37819"/>
                <a:gd name="connsiteX1" fmla="*/ 57931 w 50426"/>
                <a:gd name="connsiteY1" fmla="*/ 2364 h 37819"/>
                <a:gd name="connsiteX2" fmla="*/ 51375 w 50426"/>
                <a:gd name="connsiteY2" fmla="*/ 4255 h 37819"/>
                <a:gd name="connsiteX3" fmla="*/ 14564 w 50426"/>
                <a:gd name="connsiteY3" fmla="*/ 4255 h 37819"/>
                <a:gd name="connsiteX4" fmla="*/ 14816 w 50426"/>
                <a:gd name="connsiteY4" fmla="*/ 5011 h 37819"/>
                <a:gd name="connsiteX5" fmla="*/ 8513 w 50426"/>
                <a:gd name="connsiteY5" fmla="*/ 22282 h 37819"/>
                <a:gd name="connsiteX6" fmla="*/ 7378 w 50426"/>
                <a:gd name="connsiteY6" fmla="*/ 32871 h 37819"/>
                <a:gd name="connsiteX7" fmla="*/ 8387 w 50426"/>
                <a:gd name="connsiteY7" fmla="*/ 39805 h 37819"/>
                <a:gd name="connsiteX8" fmla="*/ 20615 w 50426"/>
                <a:gd name="connsiteY8" fmla="*/ 38166 h 37819"/>
                <a:gd name="connsiteX9" fmla="*/ 56796 w 50426"/>
                <a:gd name="connsiteY9" fmla="*/ 3652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26" h="37819">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grpFill/>
            <a:ln w="1270" cap="flat">
              <a:solidFill>
                <a:schemeClr val="bg1"/>
              </a:solidFill>
              <a:prstDash val="solid"/>
              <a:miter/>
            </a:ln>
          </p:spPr>
          <p:txBody>
            <a:bodyPr rtlCol="0" anchor="ctr"/>
            <a:lstStyle/>
            <a:p>
              <a:endParaRPr lang="ko-KR" altLang="en-US"/>
            </a:p>
          </p:txBody>
        </p:sp>
        <p:sp>
          <p:nvSpPr>
            <p:cNvPr id="58" name="자유형: 도형 38">
              <a:extLst>
                <a:ext uri="{FF2B5EF4-FFF2-40B4-BE49-F238E27FC236}">
                  <a16:creationId xmlns:a16="http://schemas.microsoft.com/office/drawing/2014/main" id="{87F7E7A3-C15A-5F45-916F-5612FF16C3D0}"/>
                </a:ext>
              </a:extLst>
            </p:cNvPr>
            <p:cNvSpPr/>
            <p:nvPr/>
          </p:nvSpPr>
          <p:spPr>
            <a:xfrm>
              <a:off x="6094266" y="4472182"/>
              <a:ext cx="189098" cy="226917"/>
            </a:xfrm>
            <a:custGeom>
              <a:avLst/>
              <a:gdLst>
                <a:gd name="connsiteX0" fmla="*/ 52790 w 189097"/>
                <a:gd name="connsiteY0" fmla="*/ 223104 h 226917"/>
                <a:gd name="connsiteX1" fmla="*/ 70817 w 189097"/>
                <a:gd name="connsiteY1" fmla="*/ 224742 h 226917"/>
                <a:gd name="connsiteX2" fmla="*/ 92122 w 189097"/>
                <a:gd name="connsiteY2" fmla="*/ 226381 h 226917"/>
                <a:gd name="connsiteX3" fmla="*/ 103594 w 189097"/>
                <a:gd name="connsiteY3" fmla="*/ 224742 h 226917"/>
                <a:gd name="connsiteX4" fmla="*/ 119983 w 189097"/>
                <a:gd name="connsiteY4" fmla="*/ 209993 h 226917"/>
                <a:gd name="connsiteX5" fmla="*/ 129816 w 189097"/>
                <a:gd name="connsiteY5" fmla="*/ 190327 h 226917"/>
                <a:gd name="connsiteX6" fmla="*/ 131455 w 189097"/>
                <a:gd name="connsiteY6" fmla="*/ 146078 h 226917"/>
                <a:gd name="connsiteX7" fmla="*/ 154398 w 189097"/>
                <a:gd name="connsiteY7" fmla="*/ 116579 h 226917"/>
                <a:gd name="connsiteX8" fmla="*/ 174065 w 189097"/>
                <a:gd name="connsiteY8" fmla="*/ 60732 h 226917"/>
                <a:gd name="connsiteX9" fmla="*/ 183898 w 189097"/>
                <a:gd name="connsiteY9" fmla="*/ 32871 h 226917"/>
                <a:gd name="connsiteX10" fmla="*/ 187806 w 189097"/>
                <a:gd name="connsiteY10" fmla="*/ 5389 h 226917"/>
                <a:gd name="connsiteX11" fmla="*/ 187806 w 189097"/>
                <a:gd name="connsiteY11" fmla="*/ 5641 h 226917"/>
                <a:gd name="connsiteX12" fmla="*/ 164862 w 189097"/>
                <a:gd name="connsiteY12" fmla="*/ 2364 h 226917"/>
                <a:gd name="connsiteX13" fmla="*/ 153390 w 189097"/>
                <a:gd name="connsiteY13" fmla="*/ 5641 h 226917"/>
                <a:gd name="connsiteX14" fmla="*/ 138640 w 189097"/>
                <a:gd name="connsiteY14" fmla="*/ 8919 h 226917"/>
                <a:gd name="connsiteX15" fmla="*/ 133724 w 189097"/>
                <a:gd name="connsiteY15" fmla="*/ 28585 h 226917"/>
                <a:gd name="connsiteX16" fmla="*/ 125530 w 189097"/>
                <a:gd name="connsiteY16" fmla="*/ 54807 h 226917"/>
                <a:gd name="connsiteX17" fmla="*/ 87962 w 189097"/>
                <a:gd name="connsiteY17" fmla="*/ 41696 h 226917"/>
                <a:gd name="connsiteX18" fmla="*/ 57076 w 189097"/>
                <a:gd name="connsiteY18" fmla="*/ 41696 h 226917"/>
                <a:gd name="connsiteX19" fmla="*/ 54303 w 189097"/>
                <a:gd name="connsiteY19" fmla="*/ 69052 h 226917"/>
                <a:gd name="connsiteX20" fmla="*/ 80524 w 189097"/>
                <a:gd name="connsiteY20" fmla="*/ 69052 h 226917"/>
                <a:gd name="connsiteX21" fmla="*/ 77246 w 189097"/>
                <a:gd name="connsiteY21" fmla="*/ 90357 h 226917"/>
                <a:gd name="connsiteX22" fmla="*/ 82163 w 189097"/>
                <a:gd name="connsiteY22" fmla="*/ 111662 h 226917"/>
                <a:gd name="connsiteX23" fmla="*/ 88718 w 189097"/>
                <a:gd name="connsiteY23" fmla="*/ 139523 h 226917"/>
                <a:gd name="connsiteX24" fmla="*/ 80524 w 189097"/>
                <a:gd name="connsiteY24" fmla="*/ 170661 h 226917"/>
                <a:gd name="connsiteX25" fmla="*/ 60858 w 189097"/>
                <a:gd name="connsiteY25" fmla="*/ 167383 h 226917"/>
                <a:gd name="connsiteX26" fmla="*/ 46108 w 189097"/>
                <a:gd name="connsiteY26" fmla="*/ 150995 h 226917"/>
                <a:gd name="connsiteX27" fmla="*/ 34636 w 189097"/>
                <a:gd name="connsiteY27" fmla="*/ 165744 h 226917"/>
                <a:gd name="connsiteX28" fmla="*/ 18248 w 189097"/>
                <a:gd name="connsiteY28" fmla="*/ 177216 h 226917"/>
                <a:gd name="connsiteX29" fmla="*/ 14970 w 189097"/>
                <a:gd name="connsiteY29" fmla="*/ 198521 h 226917"/>
                <a:gd name="connsiteX30" fmla="*/ 2364 w 189097"/>
                <a:gd name="connsiteY30" fmla="*/ 206085 h 226917"/>
                <a:gd name="connsiteX31" fmla="*/ 5137 w 189097"/>
                <a:gd name="connsiteY31" fmla="*/ 208354 h 226917"/>
                <a:gd name="connsiteX32" fmla="*/ 27829 w 189097"/>
                <a:gd name="connsiteY32" fmla="*/ 236340 h 226917"/>
                <a:gd name="connsiteX33" fmla="*/ 52790 w 189097"/>
                <a:gd name="connsiteY33" fmla="*/ 223104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097" h="226917">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grpFill/>
            <a:ln w="1270" cap="flat">
              <a:solidFill>
                <a:schemeClr val="bg1"/>
              </a:solidFill>
              <a:prstDash val="solid"/>
              <a:miter/>
            </a:ln>
          </p:spPr>
          <p:txBody>
            <a:bodyPr rtlCol="0" anchor="ctr"/>
            <a:lstStyle/>
            <a:p>
              <a:endParaRPr lang="ko-KR" altLang="en-US"/>
            </a:p>
          </p:txBody>
        </p:sp>
        <p:sp>
          <p:nvSpPr>
            <p:cNvPr id="59" name="자유형: 도형 39">
              <a:extLst>
                <a:ext uri="{FF2B5EF4-FFF2-40B4-BE49-F238E27FC236}">
                  <a16:creationId xmlns:a16="http://schemas.microsoft.com/office/drawing/2014/main" id="{8CA7E411-A55C-6D41-81E7-54129EBE2850}"/>
                </a:ext>
              </a:extLst>
            </p:cNvPr>
            <p:cNvSpPr/>
            <p:nvPr/>
          </p:nvSpPr>
          <p:spPr>
            <a:xfrm>
              <a:off x="6368825" y="3936405"/>
              <a:ext cx="428621" cy="542080"/>
            </a:xfrm>
            <a:custGeom>
              <a:avLst/>
              <a:gdLst>
                <a:gd name="connsiteX0" fmla="*/ 345776 w 428621"/>
                <a:gd name="connsiteY0" fmla="*/ 12071 h 542079"/>
                <a:gd name="connsiteX1" fmla="*/ 328505 w 428621"/>
                <a:gd name="connsiteY1" fmla="*/ 30981 h 542079"/>
                <a:gd name="connsiteX2" fmla="*/ 312747 w 428621"/>
                <a:gd name="connsiteY2" fmla="*/ 43587 h 542079"/>
                <a:gd name="connsiteX3" fmla="*/ 298627 w 428621"/>
                <a:gd name="connsiteY3" fmla="*/ 35771 h 542079"/>
                <a:gd name="connsiteX4" fmla="*/ 264086 w 428621"/>
                <a:gd name="connsiteY4" fmla="*/ 35771 h 542079"/>
                <a:gd name="connsiteX5" fmla="*/ 251479 w 428621"/>
                <a:gd name="connsiteY5" fmla="*/ 31107 h 542079"/>
                <a:gd name="connsiteX6" fmla="*/ 242024 w 428621"/>
                <a:gd name="connsiteY6" fmla="*/ 37410 h 542079"/>
                <a:gd name="connsiteX7" fmla="*/ 80157 w 428621"/>
                <a:gd name="connsiteY7" fmla="*/ 37410 h 542079"/>
                <a:gd name="connsiteX8" fmla="*/ 80157 w 428621"/>
                <a:gd name="connsiteY8" fmla="*/ 93131 h 542079"/>
                <a:gd name="connsiteX9" fmla="*/ 55574 w 428621"/>
                <a:gd name="connsiteY9" fmla="*/ 93131 h 542079"/>
                <a:gd name="connsiteX10" fmla="*/ 55574 w 428621"/>
                <a:gd name="connsiteY10" fmla="*/ 179863 h 542079"/>
                <a:gd name="connsiteX11" fmla="*/ 52296 w 428621"/>
                <a:gd name="connsiteY11" fmla="*/ 207598 h 542079"/>
                <a:gd name="connsiteX12" fmla="*/ 29352 w 428621"/>
                <a:gd name="connsiteY12" fmla="*/ 222347 h 542079"/>
                <a:gd name="connsiteX13" fmla="*/ 19519 w 428621"/>
                <a:gd name="connsiteY13" fmla="*/ 238736 h 542079"/>
                <a:gd name="connsiteX14" fmla="*/ 8047 w 428621"/>
                <a:gd name="connsiteY14" fmla="*/ 258402 h 542079"/>
                <a:gd name="connsiteX15" fmla="*/ 6409 w 428621"/>
                <a:gd name="connsiteY15" fmla="*/ 278068 h 542079"/>
                <a:gd name="connsiteX16" fmla="*/ 9686 w 428621"/>
                <a:gd name="connsiteY16" fmla="*/ 292818 h 542079"/>
                <a:gd name="connsiteX17" fmla="*/ 14603 w 428621"/>
                <a:gd name="connsiteY17" fmla="*/ 312484 h 542079"/>
                <a:gd name="connsiteX18" fmla="*/ 27714 w 428621"/>
                <a:gd name="connsiteY18" fmla="*/ 328872 h 542079"/>
                <a:gd name="connsiteX19" fmla="*/ 24436 w 428621"/>
                <a:gd name="connsiteY19" fmla="*/ 340344 h 542079"/>
                <a:gd name="connsiteX20" fmla="*/ 44102 w 428621"/>
                <a:gd name="connsiteY20" fmla="*/ 366566 h 542079"/>
                <a:gd name="connsiteX21" fmla="*/ 45741 w 428621"/>
                <a:gd name="connsiteY21" fmla="*/ 389510 h 542079"/>
                <a:gd name="connsiteX22" fmla="*/ 42463 w 428621"/>
                <a:gd name="connsiteY22" fmla="*/ 399343 h 542079"/>
                <a:gd name="connsiteX23" fmla="*/ 53935 w 428621"/>
                <a:gd name="connsiteY23" fmla="*/ 400981 h 542079"/>
                <a:gd name="connsiteX24" fmla="*/ 57213 w 428621"/>
                <a:gd name="connsiteY24" fmla="*/ 409176 h 542079"/>
                <a:gd name="connsiteX25" fmla="*/ 78518 w 428621"/>
                <a:gd name="connsiteY25" fmla="*/ 419009 h 542079"/>
                <a:gd name="connsiteX26" fmla="*/ 89990 w 428621"/>
                <a:gd name="connsiteY26" fmla="*/ 435397 h 542079"/>
                <a:gd name="connsiteX27" fmla="*/ 106378 w 428621"/>
                <a:gd name="connsiteY27" fmla="*/ 450147 h 542079"/>
                <a:gd name="connsiteX28" fmla="*/ 116211 w 428621"/>
                <a:gd name="connsiteY28" fmla="*/ 468174 h 542079"/>
                <a:gd name="connsiteX29" fmla="*/ 134239 w 428621"/>
                <a:gd name="connsiteY29" fmla="*/ 481285 h 542079"/>
                <a:gd name="connsiteX30" fmla="*/ 140416 w 428621"/>
                <a:gd name="connsiteY30" fmla="*/ 496539 h 542079"/>
                <a:gd name="connsiteX31" fmla="*/ 147223 w 428621"/>
                <a:gd name="connsiteY31" fmla="*/ 503472 h 542079"/>
                <a:gd name="connsiteX32" fmla="*/ 158695 w 428621"/>
                <a:gd name="connsiteY32" fmla="*/ 516583 h 542079"/>
                <a:gd name="connsiteX33" fmla="*/ 175084 w 428621"/>
                <a:gd name="connsiteY33" fmla="*/ 516583 h 542079"/>
                <a:gd name="connsiteX34" fmla="*/ 189833 w 428621"/>
                <a:gd name="connsiteY34" fmla="*/ 518222 h 542079"/>
                <a:gd name="connsiteX35" fmla="*/ 202944 w 428621"/>
                <a:gd name="connsiteY35" fmla="*/ 514944 h 542079"/>
                <a:gd name="connsiteX36" fmla="*/ 233578 w 428621"/>
                <a:gd name="connsiteY36" fmla="*/ 540788 h 542079"/>
                <a:gd name="connsiteX37" fmla="*/ 253244 w 428621"/>
                <a:gd name="connsiteY37" fmla="*/ 534988 h 542079"/>
                <a:gd name="connsiteX38" fmla="*/ 269759 w 428621"/>
                <a:gd name="connsiteY38" fmla="*/ 540914 h 542079"/>
                <a:gd name="connsiteX39" fmla="*/ 289172 w 428621"/>
                <a:gd name="connsiteY39" fmla="*/ 534484 h 542079"/>
                <a:gd name="connsiteX40" fmla="*/ 305687 w 428621"/>
                <a:gd name="connsiteY40" fmla="*/ 533350 h 542079"/>
                <a:gd name="connsiteX41" fmla="*/ 314638 w 428621"/>
                <a:gd name="connsiteY41" fmla="*/ 524777 h 542079"/>
                <a:gd name="connsiteX42" fmla="*/ 318041 w 428621"/>
                <a:gd name="connsiteY42" fmla="*/ 520491 h 542079"/>
                <a:gd name="connsiteX43" fmla="*/ 339220 w 428621"/>
                <a:gd name="connsiteY43" fmla="*/ 506372 h 542079"/>
                <a:gd name="connsiteX44" fmla="*/ 355104 w 428621"/>
                <a:gd name="connsiteY44" fmla="*/ 508137 h 542079"/>
                <a:gd name="connsiteX45" fmla="*/ 361660 w 428621"/>
                <a:gd name="connsiteY45" fmla="*/ 512171 h 542079"/>
                <a:gd name="connsiteX46" fmla="*/ 362164 w 428621"/>
                <a:gd name="connsiteY46" fmla="*/ 488849 h 542079"/>
                <a:gd name="connsiteX47" fmla="*/ 337582 w 428621"/>
                <a:gd name="connsiteY47" fmla="*/ 469183 h 542079"/>
                <a:gd name="connsiteX48" fmla="*/ 314638 w 428621"/>
                <a:gd name="connsiteY48" fmla="*/ 439683 h 542079"/>
                <a:gd name="connsiteX49" fmla="*/ 290055 w 428621"/>
                <a:gd name="connsiteY49" fmla="*/ 426573 h 542079"/>
                <a:gd name="connsiteX50" fmla="*/ 294972 w 428621"/>
                <a:gd name="connsiteY50" fmla="*/ 411823 h 542079"/>
                <a:gd name="connsiteX51" fmla="*/ 316277 w 428621"/>
                <a:gd name="connsiteY51" fmla="*/ 406906 h 542079"/>
                <a:gd name="connsiteX52" fmla="*/ 319554 w 428621"/>
                <a:gd name="connsiteY52" fmla="*/ 377407 h 542079"/>
                <a:gd name="connsiteX53" fmla="*/ 327749 w 428621"/>
                <a:gd name="connsiteY53" fmla="*/ 352825 h 542079"/>
                <a:gd name="connsiteX54" fmla="*/ 339220 w 428621"/>
                <a:gd name="connsiteY54" fmla="*/ 341353 h 542079"/>
                <a:gd name="connsiteX55" fmla="*/ 347415 w 428621"/>
                <a:gd name="connsiteY55" fmla="*/ 315131 h 542079"/>
                <a:gd name="connsiteX56" fmla="*/ 363803 w 428621"/>
                <a:gd name="connsiteY56" fmla="*/ 295465 h 542079"/>
                <a:gd name="connsiteX57" fmla="*/ 375275 w 428621"/>
                <a:gd name="connsiteY57" fmla="*/ 282354 h 542079"/>
                <a:gd name="connsiteX58" fmla="*/ 385108 w 428621"/>
                <a:gd name="connsiteY58" fmla="*/ 251216 h 542079"/>
                <a:gd name="connsiteX59" fmla="*/ 386747 w 428621"/>
                <a:gd name="connsiteY59" fmla="*/ 215162 h 542079"/>
                <a:gd name="connsiteX60" fmla="*/ 396580 w 428621"/>
                <a:gd name="connsiteY60" fmla="*/ 188940 h 542079"/>
                <a:gd name="connsiteX61" fmla="*/ 411329 w 428621"/>
                <a:gd name="connsiteY61" fmla="*/ 174190 h 542079"/>
                <a:gd name="connsiteX62" fmla="*/ 436669 w 428621"/>
                <a:gd name="connsiteY62" fmla="*/ 150490 h 542079"/>
                <a:gd name="connsiteX63" fmla="*/ 420154 w 428621"/>
                <a:gd name="connsiteY63" fmla="*/ 135236 h 542079"/>
                <a:gd name="connsiteX64" fmla="*/ 404396 w 428621"/>
                <a:gd name="connsiteY64" fmla="*/ 93635 h 542079"/>
                <a:gd name="connsiteX65" fmla="*/ 398471 w 428621"/>
                <a:gd name="connsiteY65" fmla="*/ 49764 h 542079"/>
                <a:gd name="connsiteX66" fmla="*/ 375401 w 428621"/>
                <a:gd name="connsiteY66" fmla="*/ 22282 h 542079"/>
                <a:gd name="connsiteX67" fmla="*/ 360525 w 428621"/>
                <a:gd name="connsiteY67" fmla="*/ 2364 h 542079"/>
                <a:gd name="connsiteX68" fmla="*/ 359643 w 428621"/>
                <a:gd name="connsiteY68" fmla="*/ 3498 h 542079"/>
                <a:gd name="connsiteX69" fmla="*/ 345776 w 428621"/>
                <a:gd name="connsiteY69" fmla="*/ 12071 h 5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8621" h="542079">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grpFill/>
            <a:ln w="1270" cap="flat">
              <a:solidFill>
                <a:schemeClr val="bg1"/>
              </a:solidFill>
              <a:prstDash val="solid"/>
              <a:miter/>
            </a:ln>
          </p:spPr>
          <p:txBody>
            <a:bodyPr rtlCol="0" anchor="ctr"/>
            <a:lstStyle/>
            <a:p>
              <a:endParaRPr lang="ko-KR" altLang="en-US"/>
            </a:p>
          </p:txBody>
        </p:sp>
        <p:sp>
          <p:nvSpPr>
            <p:cNvPr id="60" name="자유형: 도형 40">
              <a:extLst>
                <a:ext uri="{FF2B5EF4-FFF2-40B4-BE49-F238E27FC236}">
                  <a16:creationId xmlns:a16="http://schemas.microsoft.com/office/drawing/2014/main" id="{84C33C15-1C5A-C847-9E50-B20FC62248D5}"/>
                </a:ext>
              </a:extLst>
            </p:cNvPr>
            <p:cNvSpPr/>
            <p:nvPr/>
          </p:nvSpPr>
          <p:spPr>
            <a:xfrm>
              <a:off x="6888834" y="4229381"/>
              <a:ext cx="50426" cy="50426"/>
            </a:xfrm>
            <a:custGeom>
              <a:avLst/>
              <a:gdLst>
                <a:gd name="connsiteX0" fmla="*/ 18520 w 50426"/>
                <a:gd name="connsiteY0" fmla="*/ 8541 h 50426"/>
                <a:gd name="connsiteX1" fmla="*/ 5662 w 50426"/>
                <a:gd name="connsiteY1" fmla="*/ 26946 h 50426"/>
                <a:gd name="connsiteX2" fmla="*/ 4779 w 50426"/>
                <a:gd name="connsiteY2" fmla="*/ 49260 h 50426"/>
                <a:gd name="connsiteX3" fmla="*/ 19655 w 50426"/>
                <a:gd name="connsiteY3" fmla="*/ 48377 h 50426"/>
                <a:gd name="connsiteX4" fmla="*/ 32135 w 50426"/>
                <a:gd name="connsiteY4" fmla="*/ 52664 h 50426"/>
                <a:gd name="connsiteX5" fmla="*/ 43103 w 50426"/>
                <a:gd name="connsiteY5" fmla="*/ 39553 h 50426"/>
                <a:gd name="connsiteX6" fmla="*/ 28857 w 50426"/>
                <a:gd name="connsiteY6" fmla="*/ 33502 h 50426"/>
                <a:gd name="connsiteX7" fmla="*/ 44112 w 50426"/>
                <a:gd name="connsiteY7" fmla="*/ 21399 h 50426"/>
                <a:gd name="connsiteX8" fmla="*/ 41716 w 50426"/>
                <a:gd name="connsiteY8" fmla="*/ 5641 h 50426"/>
                <a:gd name="connsiteX9" fmla="*/ 38187 w 50426"/>
                <a:gd name="connsiteY9" fmla="*/ 2364 h 50426"/>
                <a:gd name="connsiteX10" fmla="*/ 31001 w 50426"/>
                <a:gd name="connsiteY10" fmla="*/ 7406 h 50426"/>
                <a:gd name="connsiteX11" fmla="*/ 18520 w 50426"/>
                <a:gd name="connsiteY11" fmla="*/ 854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50426">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grpFill/>
            <a:ln w="1270" cap="flat">
              <a:solidFill>
                <a:schemeClr val="bg1"/>
              </a:solidFill>
              <a:prstDash val="solid"/>
              <a:miter/>
            </a:ln>
          </p:spPr>
          <p:txBody>
            <a:bodyPr rtlCol="0" anchor="ctr"/>
            <a:lstStyle/>
            <a:p>
              <a:endParaRPr lang="ko-KR" altLang="en-US"/>
            </a:p>
          </p:txBody>
        </p:sp>
        <p:sp>
          <p:nvSpPr>
            <p:cNvPr id="61" name="자유형: 도형 41">
              <a:extLst>
                <a:ext uri="{FF2B5EF4-FFF2-40B4-BE49-F238E27FC236}">
                  <a16:creationId xmlns:a16="http://schemas.microsoft.com/office/drawing/2014/main" id="{A88AACFE-7F73-6249-9E6C-C619767A9F17}"/>
                </a:ext>
              </a:extLst>
            </p:cNvPr>
            <p:cNvSpPr/>
            <p:nvPr/>
          </p:nvSpPr>
          <p:spPr>
            <a:xfrm>
              <a:off x="6748733" y="4083775"/>
              <a:ext cx="176491" cy="151278"/>
            </a:xfrm>
            <a:custGeom>
              <a:avLst/>
              <a:gdLst>
                <a:gd name="connsiteX0" fmla="*/ 31548 w 176491"/>
                <a:gd name="connsiteY0" fmla="*/ 25938 h 151278"/>
                <a:gd name="connsiteX1" fmla="*/ 16798 w 176491"/>
                <a:gd name="connsiteY1" fmla="*/ 40687 h 151278"/>
                <a:gd name="connsiteX2" fmla="*/ 6965 w 176491"/>
                <a:gd name="connsiteY2" fmla="*/ 66909 h 151278"/>
                <a:gd name="connsiteX3" fmla="*/ 5326 w 176491"/>
                <a:gd name="connsiteY3" fmla="*/ 102838 h 151278"/>
                <a:gd name="connsiteX4" fmla="*/ 27514 w 176491"/>
                <a:gd name="connsiteY4" fmla="*/ 103972 h 151278"/>
                <a:gd name="connsiteX5" fmla="*/ 35834 w 176491"/>
                <a:gd name="connsiteY5" fmla="*/ 95778 h 151278"/>
                <a:gd name="connsiteX6" fmla="*/ 48188 w 176491"/>
                <a:gd name="connsiteY6" fmla="*/ 92500 h 151278"/>
                <a:gd name="connsiteX7" fmla="*/ 64703 w 176491"/>
                <a:gd name="connsiteY7" fmla="*/ 99056 h 151278"/>
                <a:gd name="connsiteX8" fmla="*/ 76301 w 176491"/>
                <a:gd name="connsiteY8" fmla="*/ 99056 h 151278"/>
                <a:gd name="connsiteX9" fmla="*/ 102774 w 176491"/>
                <a:gd name="connsiteY9" fmla="*/ 99056 h 151278"/>
                <a:gd name="connsiteX10" fmla="*/ 159000 w 176491"/>
                <a:gd name="connsiteY10" fmla="*/ 153642 h 151278"/>
                <a:gd name="connsiteX11" fmla="*/ 158621 w 176491"/>
                <a:gd name="connsiteY11" fmla="*/ 154146 h 151278"/>
                <a:gd name="connsiteX12" fmla="*/ 171354 w 176491"/>
                <a:gd name="connsiteY12" fmla="*/ 153264 h 151278"/>
                <a:gd name="connsiteX13" fmla="*/ 178540 w 176491"/>
                <a:gd name="connsiteY13" fmla="*/ 148221 h 151278"/>
                <a:gd name="connsiteX14" fmla="*/ 150301 w 176491"/>
                <a:gd name="connsiteY14" fmla="*/ 116579 h 151278"/>
                <a:gd name="connsiteX15" fmla="*/ 108321 w 176491"/>
                <a:gd name="connsiteY15" fmla="*/ 87584 h 151278"/>
                <a:gd name="connsiteX16" fmla="*/ 91429 w 176491"/>
                <a:gd name="connsiteY16" fmla="*/ 70691 h 151278"/>
                <a:gd name="connsiteX17" fmla="*/ 71763 w 176491"/>
                <a:gd name="connsiteY17" fmla="*/ 31863 h 151278"/>
                <a:gd name="connsiteX18" fmla="*/ 56887 w 176491"/>
                <a:gd name="connsiteY18" fmla="*/ 2364 h 151278"/>
                <a:gd name="connsiteX19" fmla="*/ 31548 w 176491"/>
                <a:gd name="connsiteY19" fmla="*/ 25938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91" h="151278">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grpFill/>
            <a:ln w="1270" cap="flat">
              <a:solidFill>
                <a:schemeClr val="bg1"/>
              </a:solidFill>
              <a:prstDash val="solid"/>
              <a:miter/>
            </a:ln>
          </p:spPr>
          <p:txBody>
            <a:bodyPr rtlCol="0" anchor="ctr"/>
            <a:lstStyle/>
            <a:p>
              <a:endParaRPr lang="ko-KR" altLang="en-US"/>
            </a:p>
          </p:txBody>
        </p:sp>
        <p:sp>
          <p:nvSpPr>
            <p:cNvPr id="62" name="자유형: 도형 42">
              <a:extLst>
                <a:ext uri="{FF2B5EF4-FFF2-40B4-BE49-F238E27FC236}">
                  <a16:creationId xmlns:a16="http://schemas.microsoft.com/office/drawing/2014/main" id="{C859D1DB-4EC0-1D4F-B934-97BAE3828169}"/>
                </a:ext>
              </a:extLst>
            </p:cNvPr>
            <p:cNvSpPr/>
            <p:nvPr/>
          </p:nvSpPr>
          <p:spPr>
            <a:xfrm>
              <a:off x="6655995" y="4171121"/>
              <a:ext cx="390802" cy="302556"/>
            </a:xfrm>
            <a:custGeom>
              <a:avLst/>
              <a:gdLst>
                <a:gd name="connsiteX0" fmla="*/ 27594 w 390801"/>
                <a:gd name="connsiteY0" fmla="*/ 204337 h 302556"/>
                <a:gd name="connsiteX1" fmla="*/ 50538 w 390801"/>
                <a:gd name="connsiteY1" fmla="*/ 233837 h 302556"/>
                <a:gd name="connsiteX2" fmla="*/ 75121 w 390801"/>
                <a:gd name="connsiteY2" fmla="*/ 253503 h 302556"/>
                <a:gd name="connsiteX3" fmla="*/ 74616 w 390801"/>
                <a:gd name="connsiteY3" fmla="*/ 276825 h 302556"/>
                <a:gd name="connsiteX4" fmla="*/ 83315 w 390801"/>
                <a:gd name="connsiteY4" fmla="*/ 280481 h 302556"/>
                <a:gd name="connsiteX5" fmla="*/ 110419 w 390801"/>
                <a:gd name="connsiteY5" fmla="*/ 285775 h 302556"/>
                <a:gd name="connsiteX6" fmla="*/ 141052 w 390801"/>
                <a:gd name="connsiteY6" fmla="*/ 303425 h 302556"/>
                <a:gd name="connsiteX7" fmla="*/ 171687 w 390801"/>
                <a:gd name="connsiteY7" fmla="*/ 308719 h 302556"/>
                <a:gd name="connsiteX8" fmla="*/ 189336 w 390801"/>
                <a:gd name="connsiteY8" fmla="*/ 294600 h 302556"/>
                <a:gd name="connsiteX9" fmla="*/ 212280 w 390801"/>
                <a:gd name="connsiteY9" fmla="*/ 289936 h 302556"/>
                <a:gd name="connsiteX10" fmla="*/ 225264 w 390801"/>
                <a:gd name="connsiteY10" fmla="*/ 295230 h 302556"/>
                <a:gd name="connsiteX11" fmla="*/ 238501 w 390801"/>
                <a:gd name="connsiteY11" fmla="*/ 291448 h 302556"/>
                <a:gd name="connsiteX12" fmla="*/ 260058 w 390801"/>
                <a:gd name="connsiteY12" fmla="*/ 288171 h 302556"/>
                <a:gd name="connsiteX13" fmla="*/ 294726 w 390801"/>
                <a:gd name="connsiteY13" fmla="*/ 269891 h 302556"/>
                <a:gd name="connsiteX14" fmla="*/ 324099 w 390801"/>
                <a:gd name="connsiteY14" fmla="*/ 264596 h 302556"/>
                <a:gd name="connsiteX15" fmla="*/ 394696 w 390801"/>
                <a:gd name="connsiteY15" fmla="*/ 194000 h 302556"/>
                <a:gd name="connsiteX16" fmla="*/ 385241 w 390801"/>
                <a:gd name="connsiteY16" fmla="*/ 188075 h 302556"/>
                <a:gd name="connsiteX17" fmla="*/ 348808 w 390801"/>
                <a:gd name="connsiteY17" fmla="*/ 179881 h 302556"/>
                <a:gd name="connsiteX18" fmla="*/ 295230 w 390801"/>
                <a:gd name="connsiteY18" fmla="*/ 161097 h 302556"/>
                <a:gd name="connsiteX19" fmla="*/ 277581 w 390801"/>
                <a:gd name="connsiteY19" fmla="*/ 145213 h 302556"/>
                <a:gd name="connsiteX20" fmla="*/ 261067 w 390801"/>
                <a:gd name="connsiteY20" fmla="*/ 121135 h 302556"/>
                <a:gd name="connsiteX21" fmla="*/ 265101 w 390801"/>
                <a:gd name="connsiteY21" fmla="*/ 111301 h 302556"/>
                <a:gd name="connsiteX22" fmla="*/ 252620 w 390801"/>
                <a:gd name="connsiteY22" fmla="*/ 107015 h 302556"/>
                <a:gd name="connsiteX23" fmla="*/ 237745 w 390801"/>
                <a:gd name="connsiteY23" fmla="*/ 107898 h 302556"/>
                <a:gd name="connsiteX24" fmla="*/ 238627 w 390801"/>
                <a:gd name="connsiteY24" fmla="*/ 85584 h 302556"/>
                <a:gd name="connsiteX25" fmla="*/ 251864 w 390801"/>
                <a:gd name="connsiteY25" fmla="*/ 66548 h 302556"/>
                <a:gd name="connsiteX26" fmla="*/ 195639 w 390801"/>
                <a:gd name="connsiteY26" fmla="*/ 11962 h 302556"/>
                <a:gd name="connsiteX27" fmla="*/ 169165 w 390801"/>
                <a:gd name="connsiteY27" fmla="*/ 11962 h 302556"/>
                <a:gd name="connsiteX28" fmla="*/ 157567 w 390801"/>
                <a:gd name="connsiteY28" fmla="*/ 11962 h 302556"/>
                <a:gd name="connsiteX29" fmla="*/ 141052 w 390801"/>
                <a:gd name="connsiteY29" fmla="*/ 5407 h 302556"/>
                <a:gd name="connsiteX30" fmla="*/ 128698 w 390801"/>
                <a:gd name="connsiteY30" fmla="*/ 8684 h 302556"/>
                <a:gd name="connsiteX31" fmla="*/ 120378 w 390801"/>
                <a:gd name="connsiteY31" fmla="*/ 16879 h 302556"/>
                <a:gd name="connsiteX32" fmla="*/ 98190 w 390801"/>
                <a:gd name="connsiteY32" fmla="*/ 15744 h 302556"/>
                <a:gd name="connsiteX33" fmla="*/ 98190 w 390801"/>
                <a:gd name="connsiteY33" fmla="*/ 15996 h 302556"/>
                <a:gd name="connsiteX34" fmla="*/ 88357 w 390801"/>
                <a:gd name="connsiteY34" fmla="*/ 47134 h 302556"/>
                <a:gd name="connsiteX35" fmla="*/ 76885 w 390801"/>
                <a:gd name="connsiteY35" fmla="*/ 60245 h 302556"/>
                <a:gd name="connsiteX36" fmla="*/ 60497 w 390801"/>
                <a:gd name="connsiteY36" fmla="*/ 79911 h 302556"/>
                <a:gd name="connsiteX37" fmla="*/ 52303 w 390801"/>
                <a:gd name="connsiteY37" fmla="*/ 106133 h 302556"/>
                <a:gd name="connsiteX38" fmla="*/ 40831 w 390801"/>
                <a:gd name="connsiteY38" fmla="*/ 117605 h 302556"/>
                <a:gd name="connsiteX39" fmla="*/ 32637 w 390801"/>
                <a:gd name="connsiteY39" fmla="*/ 142187 h 302556"/>
                <a:gd name="connsiteX40" fmla="*/ 29359 w 390801"/>
                <a:gd name="connsiteY40" fmla="*/ 171687 h 302556"/>
                <a:gd name="connsiteX41" fmla="*/ 8054 w 390801"/>
                <a:gd name="connsiteY41" fmla="*/ 176603 h 302556"/>
                <a:gd name="connsiteX42" fmla="*/ 3138 w 390801"/>
                <a:gd name="connsiteY42" fmla="*/ 191353 h 302556"/>
                <a:gd name="connsiteX43" fmla="*/ 27594 w 390801"/>
                <a:gd name="connsiteY43" fmla="*/ 204337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0801" h="302556">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grpFill/>
            <a:ln w="1270" cap="flat">
              <a:solidFill>
                <a:schemeClr val="bg1"/>
              </a:solidFill>
              <a:prstDash val="solid"/>
              <a:miter/>
            </a:ln>
          </p:spPr>
          <p:txBody>
            <a:bodyPr rtlCol="0" anchor="ctr"/>
            <a:lstStyle/>
            <a:p>
              <a:endParaRPr lang="ko-KR" altLang="en-US"/>
            </a:p>
          </p:txBody>
        </p:sp>
        <p:sp>
          <p:nvSpPr>
            <p:cNvPr id="63" name="자유형: 도형 43">
              <a:extLst>
                <a:ext uri="{FF2B5EF4-FFF2-40B4-BE49-F238E27FC236}">
                  <a16:creationId xmlns:a16="http://schemas.microsoft.com/office/drawing/2014/main" id="{D3E24830-E66A-234C-B704-E05ED8DA270A}"/>
                </a:ext>
              </a:extLst>
            </p:cNvPr>
            <p:cNvSpPr/>
            <p:nvPr/>
          </p:nvSpPr>
          <p:spPr>
            <a:xfrm>
              <a:off x="6716145" y="3601166"/>
              <a:ext cx="37820" cy="50426"/>
            </a:xfrm>
            <a:custGeom>
              <a:avLst/>
              <a:gdLst>
                <a:gd name="connsiteX0" fmla="*/ 35141 w 37819"/>
                <a:gd name="connsiteY0" fmla="*/ 23071 h 50426"/>
                <a:gd name="connsiteX1" fmla="*/ 22282 w 37819"/>
                <a:gd name="connsiteY1" fmla="*/ 2397 h 50426"/>
                <a:gd name="connsiteX2" fmla="*/ 22030 w 37819"/>
                <a:gd name="connsiteY2" fmla="*/ 5926 h 50426"/>
                <a:gd name="connsiteX3" fmla="*/ 2364 w 37819"/>
                <a:gd name="connsiteY3" fmla="*/ 45637 h 50426"/>
                <a:gd name="connsiteX4" fmla="*/ 14844 w 37819"/>
                <a:gd name="connsiteY4" fmla="*/ 50932 h 50426"/>
                <a:gd name="connsiteX5" fmla="*/ 35141 w 37819"/>
                <a:gd name="connsiteY5" fmla="*/ 2307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50426">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grpFill/>
            <a:ln w="1270" cap="flat">
              <a:solidFill>
                <a:schemeClr val="bg1"/>
              </a:solidFill>
              <a:prstDash val="solid"/>
              <a:miter/>
            </a:ln>
          </p:spPr>
          <p:txBody>
            <a:bodyPr rtlCol="0" anchor="ctr"/>
            <a:lstStyle/>
            <a:p>
              <a:endParaRPr lang="ko-KR" altLang="en-US"/>
            </a:p>
          </p:txBody>
        </p:sp>
        <p:sp>
          <p:nvSpPr>
            <p:cNvPr id="64" name="자유형: 도형 44">
              <a:extLst>
                <a:ext uri="{FF2B5EF4-FFF2-40B4-BE49-F238E27FC236}">
                  <a16:creationId xmlns:a16="http://schemas.microsoft.com/office/drawing/2014/main" id="{AC7DC9B4-9AE5-FA4D-93C2-5531926C714C}"/>
                </a:ext>
              </a:extLst>
            </p:cNvPr>
            <p:cNvSpPr/>
            <p:nvPr/>
          </p:nvSpPr>
          <p:spPr>
            <a:xfrm>
              <a:off x="6728626" y="3526694"/>
              <a:ext cx="176491" cy="138672"/>
            </a:xfrm>
            <a:custGeom>
              <a:avLst/>
              <a:gdLst>
                <a:gd name="connsiteX0" fmla="*/ 22660 w 176491"/>
                <a:gd name="connsiteY0" fmla="*/ 97543 h 138671"/>
                <a:gd name="connsiteX1" fmla="*/ 2364 w 176491"/>
                <a:gd name="connsiteY1" fmla="*/ 125403 h 138671"/>
                <a:gd name="connsiteX2" fmla="*/ 3751 w 176491"/>
                <a:gd name="connsiteY2" fmla="*/ 126033 h 138671"/>
                <a:gd name="connsiteX3" fmla="*/ 5894 w 176491"/>
                <a:gd name="connsiteY3" fmla="*/ 135488 h 138671"/>
                <a:gd name="connsiteX4" fmla="*/ 29972 w 176491"/>
                <a:gd name="connsiteY4" fmla="*/ 148095 h 138671"/>
                <a:gd name="connsiteX5" fmla="*/ 55185 w 176491"/>
                <a:gd name="connsiteY5" fmla="*/ 134480 h 138671"/>
                <a:gd name="connsiteX6" fmla="*/ 146330 w 176491"/>
                <a:gd name="connsiteY6" fmla="*/ 88340 h 138671"/>
                <a:gd name="connsiteX7" fmla="*/ 152633 w 176491"/>
                <a:gd name="connsiteY7" fmla="*/ 72582 h 138671"/>
                <a:gd name="connsiteX8" fmla="*/ 154776 w 176491"/>
                <a:gd name="connsiteY8" fmla="*/ 51655 h 138671"/>
                <a:gd name="connsiteX9" fmla="*/ 152633 w 176491"/>
                <a:gd name="connsiteY9" fmla="*/ 29594 h 138671"/>
                <a:gd name="connsiteX10" fmla="*/ 169400 w 176491"/>
                <a:gd name="connsiteY10" fmla="*/ 16987 h 138671"/>
                <a:gd name="connsiteX11" fmla="*/ 185158 w 176491"/>
                <a:gd name="connsiteY11" fmla="*/ 5515 h 138671"/>
                <a:gd name="connsiteX12" fmla="*/ 174695 w 176491"/>
                <a:gd name="connsiteY12" fmla="*/ 2364 h 138671"/>
                <a:gd name="connsiteX13" fmla="*/ 145321 w 176491"/>
                <a:gd name="connsiteY13" fmla="*/ 6524 h 138671"/>
                <a:gd name="connsiteX14" fmla="*/ 109645 w 176491"/>
                <a:gd name="connsiteY14" fmla="*/ 16987 h 138671"/>
                <a:gd name="connsiteX15" fmla="*/ 79263 w 176491"/>
                <a:gd name="connsiteY15" fmla="*/ 15979 h 138671"/>
                <a:gd name="connsiteX16" fmla="*/ 62497 w 176491"/>
                <a:gd name="connsiteY16" fmla="*/ 19130 h 138671"/>
                <a:gd name="connsiteX17" fmla="*/ 38419 w 176491"/>
                <a:gd name="connsiteY17" fmla="*/ 19130 h 138671"/>
                <a:gd name="connsiteX18" fmla="*/ 27955 w 176491"/>
                <a:gd name="connsiteY18" fmla="*/ 25434 h 138671"/>
                <a:gd name="connsiteX19" fmla="*/ 12197 w 176491"/>
                <a:gd name="connsiteY19" fmla="*/ 43839 h 138671"/>
                <a:gd name="connsiteX20" fmla="*/ 11945 w 176491"/>
                <a:gd name="connsiteY20" fmla="*/ 57202 h 138671"/>
                <a:gd name="connsiteX21" fmla="*/ 9928 w 176491"/>
                <a:gd name="connsiteY21" fmla="*/ 76868 h 138671"/>
                <a:gd name="connsiteX22" fmla="*/ 22660 w 176491"/>
                <a:gd name="connsiteY22" fmla="*/ 97543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138671">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grpFill/>
            <a:ln w="1270" cap="flat">
              <a:solidFill>
                <a:schemeClr val="bg1"/>
              </a:solidFill>
              <a:prstDash val="solid"/>
              <a:miter/>
            </a:ln>
          </p:spPr>
          <p:txBody>
            <a:bodyPr rtlCol="0" anchor="ctr"/>
            <a:lstStyle/>
            <a:p>
              <a:endParaRPr lang="ko-KR" altLang="en-US"/>
            </a:p>
          </p:txBody>
        </p:sp>
        <p:sp>
          <p:nvSpPr>
            <p:cNvPr id="65" name="자유형: 도형 45">
              <a:extLst>
                <a:ext uri="{FF2B5EF4-FFF2-40B4-BE49-F238E27FC236}">
                  <a16:creationId xmlns:a16="http://schemas.microsoft.com/office/drawing/2014/main" id="{C05315F8-7878-9947-9E83-CE7291AD2950}"/>
                </a:ext>
              </a:extLst>
            </p:cNvPr>
            <p:cNvSpPr/>
            <p:nvPr/>
          </p:nvSpPr>
          <p:spPr>
            <a:xfrm>
              <a:off x="9121858" y="3494295"/>
              <a:ext cx="88246" cy="126065"/>
            </a:xfrm>
            <a:custGeom>
              <a:avLst/>
              <a:gdLst>
                <a:gd name="connsiteX0" fmla="*/ 22268 w 88245"/>
                <a:gd name="connsiteY0" fmla="*/ 12953 h 126065"/>
                <a:gd name="connsiteX1" fmla="*/ 6636 w 88245"/>
                <a:gd name="connsiteY1" fmla="*/ 24677 h 126065"/>
                <a:gd name="connsiteX2" fmla="*/ 14831 w 88245"/>
                <a:gd name="connsiteY2" fmla="*/ 38797 h 126065"/>
                <a:gd name="connsiteX3" fmla="*/ 13192 w 88245"/>
                <a:gd name="connsiteY3" fmla="*/ 50142 h 126065"/>
                <a:gd name="connsiteX4" fmla="*/ 12057 w 88245"/>
                <a:gd name="connsiteY4" fmla="*/ 74473 h 126065"/>
                <a:gd name="connsiteX5" fmla="*/ 3485 w 88245"/>
                <a:gd name="connsiteY5" fmla="*/ 106619 h 126065"/>
                <a:gd name="connsiteX6" fmla="*/ 7393 w 88245"/>
                <a:gd name="connsiteY6" fmla="*/ 124269 h 126065"/>
                <a:gd name="connsiteX7" fmla="*/ 58071 w 88245"/>
                <a:gd name="connsiteY7" fmla="*/ 107754 h 126065"/>
                <a:gd name="connsiteX8" fmla="*/ 83914 w 88245"/>
                <a:gd name="connsiteY8" fmla="*/ 96786 h 126065"/>
                <a:gd name="connsiteX9" fmla="*/ 94882 w 88245"/>
                <a:gd name="connsiteY9" fmla="*/ 85441 h 126065"/>
                <a:gd name="connsiteX10" fmla="*/ 87822 w 88245"/>
                <a:gd name="connsiteY10" fmla="*/ 46991 h 126065"/>
                <a:gd name="connsiteX11" fmla="*/ 60340 w 88245"/>
                <a:gd name="connsiteY11" fmla="*/ 2364 h 126065"/>
                <a:gd name="connsiteX12" fmla="*/ 46347 w 88245"/>
                <a:gd name="connsiteY12" fmla="*/ 7658 h 126065"/>
                <a:gd name="connsiteX13" fmla="*/ 22268 w 88245"/>
                <a:gd name="connsiteY13" fmla="*/ 12953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126065">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grpFill/>
            <a:ln w="1270" cap="flat">
              <a:solidFill>
                <a:schemeClr val="bg1"/>
              </a:solidFill>
              <a:prstDash val="solid"/>
              <a:miter/>
            </a:ln>
          </p:spPr>
          <p:txBody>
            <a:bodyPr rtlCol="0" anchor="ctr"/>
            <a:lstStyle/>
            <a:p>
              <a:endParaRPr lang="ko-KR" altLang="en-US"/>
            </a:p>
          </p:txBody>
        </p:sp>
        <p:sp>
          <p:nvSpPr>
            <p:cNvPr id="66" name="자유형: 도형 46">
              <a:extLst>
                <a:ext uri="{FF2B5EF4-FFF2-40B4-BE49-F238E27FC236}">
                  <a16:creationId xmlns:a16="http://schemas.microsoft.com/office/drawing/2014/main" id="{19D7926D-AFEA-FE44-BFFD-4A9263727028}"/>
                </a:ext>
              </a:extLst>
            </p:cNvPr>
            <p:cNvSpPr/>
            <p:nvPr/>
          </p:nvSpPr>
          <p:spPr>
            <a:xfrm>
              <a:off x="8125687" y="3856368"/>
              <a:ext cx="113459" cy="151278"/>
            </a:xfrm>
            <a:custGeom>
              <a:avLst/>
              <a:gdLst>
                <a:gd name="connsiteX0" fmla="*/ 113545 w 113458"/>
                <a:gd name="connsiteY0" fmla="*/ 125893 h 151278"/>
                <a:gd name="connsiteX1" fmla="*/ 102829 w 113458"/>
                <a:gd name="connsiteY1" fmla="*/ 74711 h 151278"/>
                <a:gd name="connsiteX2" fmla="*/ 83794 w 113458"/>
                <a:gd name="connsiteY2" fmla="*/ 95386 h 151278"/>
                <a:gd name="connsiteX3" fmla="*/ 85433 w 113458"/>
                <a:gd name="connsiteY3" fmla="*/ 66769 h 151278"/>
                <a:gd name="connsiteX4" fmla="*/ 106107 w 113458"/>
                <a:gd name="connsiteY4" fmla="*/ 39791 h 151278"/>
                <a:gd name="connsiteX5" fmla="*/ 87071 w 113458"/>
                <a:gd name="connsiteY5" fmla="*/ 33488 h 151278"/>
                <a:gd name="connsiteX6" fmla="*/ 56816 w 113458"/>
                <a:gd name="connsiteY6" fmla="*/ 35127 h 151278"/>
                <a:gd name="connsiteX7" fmla="*/ 44083 w 113458"/>
                <a:gd name="connsiteY7" fmla="*/ 22394 h 151278"/>
                <a:gd name="connsiteX8" fmla="*/ 26560 w 113458"/>
                <a:gd name="connsiteY8" fmla="*/ 8023 h 151278"/>
                <a:gd name="connsiteX9" fmla="*/ 4247 w 113458"/>
                <a:gd name="connsiteY9" fmla="*/ 8023 h 151278"/>
                <a:gd name="connsiteX10" fmla="*/ 21769 w 113458"/>
                <a:gd name="connsiteY10" fmla="*/ 30336 h 151278"/>
                <a:gd name="connsiteX11" fmla="*/ 7524 w 113458"/>
                <a:gd name="connsiteY11" fmla="*/ 41430 h 151278"/>
                <a:gd name="connsiteX12" fmla="*/ 13827 w 113458"/>
                <a:gd name="connsiteY12" fmla="*/ 81140 h 151278"/>
                <a:gd name="connsiteX13" fmla="*/ 23157 w 113458"/>
                <a:gd name="connsiteY13" fmla="*/ 129675 h 151278"/>
                <a:gd name="connsiteX14" fmla="*/ 40931 w 113458"/>
                <a:gd name="connsiteY14" fmla="*/ 124885 h 151278"/>
                <a:gd name="connsiteX15" fmla="*/ 62110 w 113458"/>
                <a:gd name="connsiteY15" fmla="*/ 114674 h 151278"/>
                <a:gd name="connsiteX16" fmla="*/ 78247 w 113458"/>
                <a:gd name="connsiteY16" fmla="*/ 101689 h 151278"/>
                <a:gd name="connsiteX17" fmla="*/ 92366 w 113458"/>
                <a:gd name="connsiteY17" fmla="*/ 137744 h 151278"/>
                <a:gd name="connsiteX18" fmla="*/ 96526 w 113458"/>
                <a:gd name="connsiteY18" fmla="*/ 151106 h 151278"/>
                <a:gd name="connsiteX19" fmla="*/ 105981 w 113458"/>
                <a:gd name="connsiteY19" fmla="*/ 143290 h 151278"/>
                <a:gd name="connsiteX20" fmla="*/ 113545 w 113458"/>
                <a:gd name="connsiteY20" fmla="*/ 125893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458" h="151278">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grpFill/>
            <a:ln w="1270" cap="flat">
              <a:solidFill>
                <a:schemeClr val="bg1"/>
              </a:solidFill>
              <a:prstDash val="solid"/>
              <a:miter/>
            </a:ln>
          </p:spPr>
          <p:txBody>
            <a:bodyPr rtlCol="0" anchor="ctr"/>
            <a:lstStyle/>
            <a:p>
              <a:endParaRPr lang="ko-KR" altLang="en-US"/>
            </a:p>
          </p:txBody>
        </p:sp>
        <p:sp>
          <p:nvSpPr>
            <p:cNvPr id="67" name="자유형: 도형 47">
              <a:extLst>
                <a:ext uri="{FF2B5EF4-FFF2-40B4-BE49-F238E27FC236}">
                  <a16:creationId xmlns:a16="http://schemas.microsoft.com/office/drawing/2014/main" id="{A5A852E9-F86D-0A4B-8CBF-4987E96A3586}"/>
                </a:ext>
              </a:extLst>
            </p:cNvPr>
            <p:cNvSpPr/>
            <p:nvPr/>
          </p:nvSpPr>
          <p:spPr>
            <a:xfrm>
              <a:off x="7609568" y="3582919"/>
              <a:ext cx="731177" cy="768997"/>
            </a:xfrm>
            <a:custGeom>
              <a:avLst/>
              <a:gdLst>
                <a:gd name="connsiteX0" fmla="*/ 529946 w 731177"/>
                <a:gd name="connsiteY0" fmla="*/ 354337 h 768996"/>
                <a:gd name="connsiteX1" fmla="*/ 523642 w 731177"/>
                <a:gd name="connsiteY1" fmla="*/ 314627 h 768996"/>
                <a:gd name="connsiteX2" fmla="*/ 537888 w 731177"/>
                <a:gd name="connsiteY2" fmla="*/ 303533 h 768996"/>
                <a:gd name="connsiteX3" fmla="*/ 520365 w 731177"/>
                <a:gd name="connsiteY3" fmla="*/ 281220 h 768996"/>
                <a:gd name="connsiteX4" fmla="*/ 542678 w 731177"/>
                <a:gd name="connsiteY4" fmla="*/ 281220 h 768996"/>
                <a:gd name="connsiteX5" fmla="*/ 560202 w 731177"/>
                <a:gd name="connsiteY5" fmla="*/ 295591 h 768996"/>
                <a:gd name="connsiteX6" fmla="*/ 572934 w 731177"/>
                <a:gd name="connsiteY6" fmla="*/ 308323 h 768996"/>
                <a:gd name="connsiteX7" fmla="*/ 603189 w 731177"/>
                <a:gd name="connsiteY7" fmla="*/ 306685 h 768996"/>
                <a:gd name="connsiteX8" fmla="*/ 622225 w 731177"/>
                <a:gd name="connsiteY8" fmla="*/ 312988 h 768996"/>
                <a:gd name="connsiteX9" fmla="*/ 601551 w 731177"/>
                <a:gd name="connsiteY9" fmla="*/ 339966 h 768996"/>
                <a:gd name="connsiteX10" fmla="*/ 599912 w 731177"/>
                <a:gd name="connsiteY10" fmla="*/ 368582 h 768996"/>
                <a:gd name="connsiteX11" fmla="*/ 618947 w 731177"/>
                <a:gd name="connsiteY11" fmla="*/ 347908 h 768996"/>
                <a:gd name="connsiteX12" fmla="*/ 629663 w 731177"/>
                <a:gd name="connsiteY12" fmla="*/ 399090 h 768996"/>
                <a:gd name="connsiteX13" fmla="*/ 633571 w 731177"/>
                <a:gd name="connsiteY13" fmla="*/ 396569 h 768996"/>
                <a:gd name="connsiteX14" fmla="*/ 640883 w 731177"/>
                <a:gd name="connsiteY14" fmla="*/ 368330 h 768996"/>
                <a:gd name="connsiteX15" fmla="*/ 646178 w 731177"/>
                <a:gd name="connsiteY15" fmla="*/ 342109 h 768996"/>
                <a:gd name="connsiteX16" fmla="*/ 667104 w 731177"/>
                <a:gd name="connsiteY16" fmla="*/ 343117 h 768996"/>
                <a:gd name="connsiteX17" fmla="*/ 676559 w 731177"/>
                <a:gd name="connsiteY17" fmla="*/ 310593 h 768996"/>
                <a:gd name="connsiteX18" fmla="*/ 683871 w 731177"/>
                <a:gd name="connsiteY18" fmla="*/ 278068 h 768996"/>
                <a:gd name="connsiteX19" fmla="*/ 701646 w 731177"/>
                <a:gd name="connsiteY19" fmla="*/ 257141 h 768996"/>
                <a:gd name="connsiteX20" fmla="*/ 723707 w 731177"/>
                <a:gd name="connsiteY20" fmla="*/ 247686 h 768996"/>
                <a:gd name="connsiteX21" fmla="*/ 735180 w 731177"/>
                <a:gd name="connsiteY21" fmla="*/ 247686 h 768996"/>
                <a:gd name="connsiteX22" fmla="*/ 733037 w 731177"/>
                <a:gd name="connsiteY22" fmla="*/ 229911 h 768996"/>
                <a:gd name="connsiteX23" fmla="*/ 739340 w 731177"/>
                <a:gd name="connsiteY23" fmla="*/ 217304 h 768996"/>
                <a:gd name="connsiteX24" fmla="*/ 723582 w 731177"/>
                <a:gd name="connsiteY24" fmla="*/ 208858 h 768996"/>
                <a:gd name="connsiteX25" fmla="*/ 713118 w 731177"/>
                <a:gd name="connsiteY25" fmla="*/ 191083 h 768996"/>
                <a:gd name="connsiteX26" fmla="*/ 699503 w 731177"/>
                <a:gd name="connsiteY26" fmla="*/ 193226 h 768996"/>
                <a:gd name="connsiteX27" fmla="*/ 668113 w 731177"/>
                <a:gd name="connsiteY27" fmla="*/ 194235 h 768996"/>
                <a:gd name="connsiteX28" fmla="*/ 645043 w 731177"/>
                <a:gd name="connsiteY28" fmla="*/ 208858 h 768996"/>
                <a:gd name="connsiteX29" fmla="*/ 634580 w 731177"/>
                <a:gd name="connsiteY29" fmla="*/ 219322 h 768996"/>
                <a:gd name="connsiteX30" fmla="*/ 621974 w 731177"/>
                <a:gd name="connsiteY30" fmla="*/ 230793 h 768996"/>
                <a:gd name="connsiteX31" fmla="*/ 608358 w 731177"/>
                <a:gd name="connsiteY31" fmla="*/ 236088 h 768996"/>
                <a:gd name="connsiteX32" fmla="*/ 611510 w 731177"/>
                <a:gd name="connsiteY32" fmla="*/ 259158 h 768996"/>
                <a:gd name="connsiteX33" fmla="*/ 585288 w 731177"/>
                <a:gd name="connsiteY33" fmla="*/ 262310 h 768996"/>
                <a:gd name="connsiteX34" fmla="*/ 560075 w 731177"/>
                <a:gd name="connsiteY34" fmla="*/ 260167 h 768996"/>
                <a:gd name="connsiteX35" fmla="*/ 542301 w 731177"/>
                <a:gd name="connsiteY35" fmla="*/ 256006 h 768996"/>
                <a:gd name="connsiteX36" fmla="*/ 533854 w 731177"/>
                <a:gd name="connsiteY36" fmla="*/ 238231 h 768996"/>
                <a:gd name="connsiteX37" fmla="*/ 525534 w 731177"/>
                <a:gd name="connsiteY37" fmla="*/ 224616 h 768996"/>
                <a:gd name="connsiteX38" fmla="*/ 515070 w 731177"/>
                <a:gd name="connsiteY38" fmla="*/ 237223 h 768996"/>
                <a:gd name="connsiteX39" fmla="*/ 514062 w 731177"/>
                <a:gd name="connsiteY39" fmla="*/ 264453 h 768996"/>
                <a:gd name="connsiteX40" fmla="*/ 467922 w 731177"/>
                <a:gd name="connsiteY40" fmla="*/ 268613 h 768996"/>
                <a:gd name="connsiteX41" fmla="*/ 433380 w 731177"/>
                <a:gd name="connsiteY41" fmla="*/ 254998 h 768996"/>
                <a:gd name="connsiteX42" fmla="*/ 418757 w 731177"/>
                <a:gd name="connsiteY42" fmla="*/ 240374 h 768996"/>
                <a:gd name="connsiteX43" fmla="*/ 393669 w 731177"/>
                <a:gd name="connsiteY43" fmla="*/ 244535 h 768996"/>
                <a:gd name="connsiteX44" fmla="*/ 371608 w 731177"/>
                <a:gd name="connsiteY44" fmla="*/ 231928 h 768996"/>
                <a:gd name="connsiteX45" fmla="*/ 351690 w 731177"/>
                <a:gd name="connsiteY45" fmla="*/ 221465 h 768996"/>
                <a:gd name="connsiteX46" fmla="*/ 330763 w 731177"/>
                <a:gd name="connsiteY46" fmla="*/ 211001 h 768996"/>
                <a:gd name="connsiteX47" fmla="*/ 317148 w 731177"/>
                <a:gd name="connsiteY47" fmla="*/ 200538 h 768996"/>
                <a:gd name="connsiteX48" fmla="*/ 321308 w 731177"/>
                <a:gd name="connsiteY48" fmla="*/ 180620 h 768996"/>
                <a:gd name="connsiteX49" fmla="*/ 333915 w 731177"/>
                <a:gd name="connsiteY49" fmla="*/ 163853 h 768996"/>
                <a:gd name="connsiteX50" fmla="*/ 322443 w 731177"/>
                <a:gd name="connsiteY50" fmla="*/ 152255 h 768996"/>
                <a:gd name="connsiteX51" fmla="*/ 306685 w 731177"/>
                <a:gd name="connsiteY51" fmla="*/ 138640 h 768996"/>
                <a:gd name="connsiteX52" fmla="*/ 284624 w 731177"/>
                <a:gd name="connsiteY52" fmla="*/ 122882 h 768996"/>
                <a:gd name="connsiteX53" fmla="*/ 275169 w 731177"/>
                <a:gd name="connsiteY53" fmla="*/ 101955 h 768996"/>
                <a:gd name="connsiteX54" fmla="*/ 281472 w 731177"/>
                <a:gd name="connsiteY54" fmla="*/ 90483 h 768996"/>
                <a:gd name="connsiteX55" fmla="*/ 297230 w 731177"/>
                <a:gd name="connsiteY55" fmla="*/ 81028 h 768996"/>
                <a:gd name="connsiteX56" fmla="*/ 282606 w 731177"/>
                <a:gd name="connsiteY56" fmla="*/ 57958 h 768996"/>
                <a:gd name="connsiteX57" fmla="*/ 281598 w 731177"/>
                <a:gd name="connsiteY57" fmla="*/ 32745 h 768996"/>
                <a:gd name="connsiteX58" fmla="*/ 265840 w 731177"/>
                <a:gd name="connsiteY58" fmla="*/ 14970 h 768996"/>
                <a:gd name="connsiteX59" fmla="*/ 255376 w 731177"/>
                <a:gd name="connsiteY59" fmla="*/ 2364 h 768996"/>
                <a:gd name="connsiteX60" fmla="*/ 244913 w 731177"/>
                <a:gd name="connsiteY60" fmla="*/ 3372 h 768996"/>
                <a:gd name="connsiteX61" fmla="*/ 234449 w 731177"/>
                <a:gd name="connsiteY61" fmla="*/ 22282 h 768996"/>
                <a:gd name="connsiteX62" fmla="*/ 208228 w 731177"/>
                <a:gd name="connsiteY62" fmla="*/ 32745 h 768996"/>
                <a:gd name="connsiteX63" fmla="*/ 168391 w 731177"/>
                <a:gd name="connsiteY63" fmla="*/ 25434 h 768996"/>
                <a:gd name="connsiteX64" fmla="*/ 154776 w 731177"/>
                <a:gd name="connsiteY64" fmla="*/ 40057 h 768996"/>
                <a:gd name="connsiteX65" fmla="*/ 158936 w 731177"/>
                <a:gd name="connsiteY65" fmla="*/ 65144 h 768996"/>
                <a:gd name="connsiteX66" fmla="*/ 174694 w 731177"/>
                <a:gd name="connsiteY66" fmla="*/ 90357 h 768996"/>
                <a:gd name="connsiteX67" fmla="*/ 187301 w 731177"/>
                <a:gd name="connsiteY67" fmla="*/ 101829 h 768996"/>
                <a:gd name="connsiteX68" fmla="*/ 173686 w 731177"/>
                <a:gd name="connsiteY68" fmla="*/ 121747 h 768996"/>
                <a:gd name="connsiteX69" fmla="*/ 168517 w 731177"/>
                <a:gd name="connsiteY69" fmla="*/ 141665 h 768996"/>
                <a:gd name="connsiteX70" fmla="*/ 155911 w 731177"/>
                <a:gd name="connsiteY70" fmla="*/ 156289 h 768996"/>
                <a:gd name="connsiteX71" fmla="*/ 140153 w 731177"/>
                <a:gd name="connsiteY71" fmla="*/ 168896 h 768996"/>
                <a:gd name="connsiteX72" fmla="*/ 129689 w 731177"/>
                <a:gd name="connsiteY72" fmla="*/ 197260 h 768996"/>
                <a:gd name="connsiteX73" fmla="*/ 107628 w 731177"/>
                <a:gd name="connsiteY73" fmla="*/ 210875 h 768996"/>
                <a:gd name="connsiteX74" fmla="*/ 93005 w 731177"/>
                <a:gd name="connsiteY74" fmla="*/ 230793 h 768996"/>
                <a:gd name="connsiteX75" fmla="*/ 75229 w 731177"/>
                <a:gd name="connsiteY75" fmla="*/ 231802 h 768996"/>
                <a:gd name="connsiteX76" fmla="*/ 55311 w 731177"/>
                <a:gd name="connsiteY76" fmla="*/ 229659 h 768996"/>
                <a:gd name="connsiteX77" fmla="*/ 35393 w 731177"/>
                <a:gd name="connsiteY77" fmla="*/ 254746 h 768996"/>
                <a:gd name="connsiteX78" fmla="*/ 52160 w 731177"/>
                <a:gd name="connsiteY78" fmla="*/ 273656 h 768996"/>
                <a:gd name="connsiteX79" fmla="*/ 63757 w 731177"/>
                <a:gd name="connsiteY79" fmla="*/ 300886 h 768996"/>
                <a:gd name="connsiteX80" fmla="*/ 73212 w 731177"/>
                <a:gd name="connsiteY80" fmla="*/ 324964 h 768996"/>
                <a:gd name="connsiteX81" fmla="*/ 53294 w 731177"/>
                <a:gd name="connsiteY81" fmla="*/ 330133 h 768996"/>
                <a:gd name="connsiteX82" fmla="*/ 28081 w 731177"/>
                <a:gd name="connsiteY82" fmla="*/ 331141 h 768996"/>
                <a:gd name="connsiteX83" fmla="*/ 4003 w 731177"/>
                <a:gd name="connsiteY83" fmla="*/ 347908 h 768996"/>
                <a:gd name="connsiteX84" fmla="*/ 2364 w 731177"/>
                <a:gd name="connsiteY84" fmla="*/ 349799 h 768996"/>
                <a:gd name="connsiteX85" fmla="*/ 26820 w 731177"/>
                <a:gd name="connsiteY85" fmla="*/ 372238 h 768996"/>
                <a:gd name="connsiteX86" fmla="*/ 55815 w 731177"/>
                <a:gd name="connsiteY86" fmla="*/ 373751 h 768996"/>
                <a:gd name="connsiteX87" fmla="*/ 19004 w 731177"/>
                <a:gd name="connsiteY87" fmla="*/ 386358 h 768996"/>
                <a:gd name="connsiteX88" fmla="*/ 75481 w 731177"/>
                <a:gd name="connsiteY88" fmla="*/ 432245 h 768996"/>
                <a:gd name="connsiteX89" fmla="*/ 103342 w 731177"/>
                <a:gd name="connsiteY89" fmla="*/ 404763 h 768996"/>
                <a:gd name="connsiteX90" fmla="*/ 111536 w 731177"/>
                <a:gd name="connsiteY90" fmla="*/ 391022 h 768996"/>
                <a:gd name="connsiteX91" fmla="*/ 118218 w 731177"/>
                <a:gd name="connsiteY91" fmla="*/ 418504 h 768996"/>
                <a:gd name="connsiteX92" fmla="*/ 118218 w 731177"/>
                <a:gd name="connsiteY92" fmla="*/ 442835 h 768996"/>
                <a:gd name="connsiteX93" fmla="*/ 123260 w 731177"/>
                <a:gd name="connsiteY93" fmla="*/ 487588 h 768996"/>
                <a:gd name="connsiteX94" fmla="*/ 135488 w 731177"/>
                <a:gd name="connsiteY94" fmla="*/ 535367 h 768996"/>
                <a:gd name="connsiteX95" fmla="*/ 160197 w 731177"/>
                <a:gd name="connsiteY95" fmla="*/ 606341 h 768996"/>
                <a:gd name="connsiteX96" fmla="*/ 186041 w 731177"/>
                <a:gd name="connsiteY96" fmla="*/ 675047 h 768996"/>
                <a:gd name="connsiteX97" fmla="*/ 211127 w 731177"/>
                <a:gd name="connsiteY97" fmla="*/ 730767 h 768996"/>
                <a:gd name="connsiteX98" fmla="*/ 236971 w 731177"/>
                <a:gd name="connsiteY98" fmla="*/ 777790 h 768996"/>
                <a:gd name="connsiteX99" fmla="*/ 261680 w 731177"/>
                <a:gd name="connsiteY99" fmla="*/ 761275 h 768996"/>
                <a:gd name="connsiteX100" fmla="*/ 286389 w 731177"/>
                <a:gd name="connsiteY100" fmla="*/ 736566 h 768996"/>
                <a:gd name="connsiteX101" fmla="*/ 296600 w 731177"/>
                <a:gd name="connsiteY101" fmla="*/ 718539 h 768996"/>
                <a:gd name="connsiteX102" fmla="*/ 303659 w 731177"/>
                <a:gd name="connsiteY102" fmla="*/ 699755 h 768996"/>
                <a:gd name="connsiteX103" fmla="*/ 311475 w 731177"/>
                <a:gd name="connsiteY103" fmla="*/ 665970 h 768996"/>
                <a:gd name="connsiteX104" fmla="*/ 315383 w 731177"/>
                <a:gd name="connsiteY104" fmla="*/ 622856 h 768996"/>
                <a:gd name="connsiteX105" fmla="*/ 317400 w 731177"/>
                <a:gd name="connsiteY105" fmla="*/ 589448 h 768996"/>
                <a:gd name="connsiteX106" fmla="*/ 327234 w 731177"/>
                <a:gd name="connsiteY106" fmla="*/ 567513 h 768996"/>
                <a:gd name="connsiteX107" fmla="*/ 353455 w 731177"/>
                <a:gd name="connsiteY107" fmla="*/ 549486 h 768996"/>
                <a:gd name="connsiteX108" fmla="*/ 393922 w 731177"/>
                <a:gd name="connsiteY108" fmla="*/ 517339 h 768996"/>
                <a:gd name="connsiteX109" fmla="*/ 436658 w 731177"/>
                <a:gd name="connsiteY109" fmla="*/ 474225 h 768996"/>
                <a:gd name="connsiteX110" fmla="*/ 477124 w 731177"/>
                <a:gd name="connsiteY110" fmla="*/ 446365 h 768996"/>
                <a:gd name="connsiteX111" fmla="*/ 485319 w 731177"/>
                <a:gd name="connsiteY111" fmla="*/ 418882 h 768996"/>
                <a:gd name="connsiteX112" fmla="*/ 532846 w 731177"/>
                <a:gd name="connsiteY112" fmla="*/ 402746 h 768996"/>
                <a:gd name="connsiteX113" fmla="*/ 539400 w 731177"/>
                <a:gd name="connsiteY113" fmla="*/ 402116 h 768996"/>
                <a:gd name="connsiteX114" fmla="*/ 529946 w 731177"/>
                <a:gd name="connsiteY114" fmla="*/ 354337 h 7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31177" h="768996">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grpFill/>
            <a:ln w="1270" cap="flat">
              <a:solidFill>
                <a:schemeClr val="bg1"/>
              </a:solidFill>
              <a:prstDash val="solid"/>
              <a:miter/>
            </a:ln>
          </p:spPr>
          <p:txBody>
            <a:bodyPr rtlCol="0" anchor="ctr"/>
            <a:lstStyle/>
            <a:p>
              <a:endParaRPr lang="ko-KR" altLang="en-US"/>
            </a:p>
          </p:txBody>
        </p:sp>
        <p:sp>
          <p:nvSpPr>
            <p:cNvPr id="68" name="자유형: 도형 48">
              <a:extLst>
                <a:ext uri="{FF2B5EF4-FFF2-40B4-BE49-F238E27FC236}">
                  <a16:creationId xmlns:a16="http://schemas.microsoft.com/office/drawing/2014/main" id="{9D001F3B-4458-6D42-A754-BC40EE242340}"/>
                </a:ext>
              </a:extLst>
            </p:cNvPr>
            <p:cNvSpPr/>
            <p:nvPr/>
          </p:nvSpPr>
          <p:spPr>
            <a:xfrm>
              <a:off x="8120384" y="3040377"/>
              <a:ext cx="832029" cy="352982"/>
            </a:xfrm>
            <a:custGeom>
              <a:avLst/>
              <a:gdLst>
                <a:gd name="connsiteX0" fmla="*/ 800733 w 832029"/>
                <a:gd name="connsiteY0" fmla="*/ 151330 h 352982"/>
                <a:gd name="connsiteX1" fmla="*/ 775142 w 832029"/>
                <a:gd name="connsiteY1" fmla="*/ 154734 h 352982"/>
                <a:gd name="connsiteX2" fmla="*/ 749551 w 832029"/>
                <a:gd name="connsiteY2" fmla="*/ 151330 h 352982"/>
                <a:gd name="connsiteX3" fmla="*/ 722195 w 832029"/>
                <a:gd name="connsiteY3" fmla="*/ 149691 h 352982"/>
                <a:gd name="connsiteX4" fmla="*/ 725599 w 832029"/>
                <a:gd name="connsiteY4" fmla="*/ 135950 h 352982"/>
                <a:gd name="connsiteX5" fmla="*/ 727364 w 832029"/>
                <a:gd name="connsiteY5" fmla="*/ 122335 h 352982"/>
                <a:gd name="connsiteX6" fmla="*/ 748543 w 832029"/>
                <a:gd name="connsiteY6" fmla="*/ 79851 h 352982"/>
                <a:gd name="connsiteX7" fmla="*/ 729381 w 832029"/>
                <a:gd name="connsiteY7" fmla="*/ 77960 h 352982"/>
                <a:gd name="connsiteX8" fmla="*/ 706689 w 832029"/>
                <a:gd name="connsiteY8" fmla="*/ 73296 h 352982"/>
                <a:gd name="connsiteX9" fmla="*/ 673786 w 832029"/>
                <a:gd name="connsiteY9" fmla="*/ 71657 h 352982"/>
                <a:gd name="connsiteX10" fmla="*/ 652607 w 832029"/>
                <a:gd name="connsiteY10" fmla="*/ 85776 h 352982"/>
                <a:gd name="connsiteX11" fmla="*/ 631428 w 832029"/>
                <a:gd name="connsiteY11" fmla="*/ 93593 h 352982"/>
                <a:gd name="connsiteX12" fmla="*/ 596886 w 832029"/>
                <a:gd name="connsiteY12" fmla="*/ 102291 h 352982"/>
                <a:gd name="connsiteX13" fmla="*/ 561588 w 832029"/>
                <a:gd name="connsiteY13" fmla="*/ 102291 h 352982"/>
                <a:gd name="connsiteX14" fmla="*/ 527803 w 832029"/>
                <a:gd name="connsiteY14" fmla="*/ 95988 h 352982"/>
                <a:gd name="connsiteX15" fmla="*/ 513683 w 832029"/>
                <a:gd name="connsiteY15" fmla="*/ 81112 h 352982"/>
                <a:gd name="connsiteX16" fmla="*/ 491748 w 832029"/>
                <a:gd name="connsiteY16" fmla="*/ 70901 h 352982"/>
                <a:gd name="connsiteX17" fmla="*/ 471325 w 832029"/>
                <a:gd name="connsiteY17" fmla="*/ 65354 h 352982"/>
                <a:gd name="connsiteX18" fmla="*/ 446995 w 832029"/>
                <a:gd name="connsiteY18" fmla="*/ 59807 h 352982"/>
                <a:gd name="connsiteX19" fmla="*/ 422664 w 832029"/>
                <a:gd name="connsiteY19" fmla="*/ 62959 h 352982"/>
                <a:gd name="connsiteX20" fmla="*/ 403881 w 832029"/>
                <a:gd name="connsiteY20" fmla="*/ 72414 h 352982"/>
                <a:gd name="connsiteX21" fmla="*/ 380306 w 832029"/>
                <a:gd name="connsiteY21" fmla="*/ 65354 h 352982"/>
                <a:gd name="connsiteX22" fmla="*/ 363792 w 832029"/>
                <a:gd name="connsiteY22" fmla="*/ 52747 h 352982"/>
                <a:gd name="connsiteX23" fmla="*/ 360640 w 832029"/>
                <a:gd name="connsiteY23" fmla="*/ 29930 h 352982"/>
                <a:gd name="connsiteX24" fmla="*/ 334797 w 832029"/>
                <a:gd name="connsiteY24" fmla="*/ 22114 h 352982"/>
                <a:gd name="connsiteX25" fmla="*/ 315131 w 832029"/>
                <a:gd name="connsiteY25" fmla="*/ 14298 h 352982"/>
                <a:gd name="connsiteX26" fmla="*/ 298617 w 832029"/>
                <a:gd name="connsiteY26" fmla="*/ 10390 h 352982"/>
                <a:gd name="connsiteX27" fmla="*/ 279076 w 832029"/>
                <a:gd name="connsiteY27" fmla="*/ 2574 h 352982"/>
                <a:gd name="connsiteX28" fmla="*/ 269621 w 832029"/>
                <a:gd name="connsiteY28" fmla="*/ 11146 h 352982"/>
                <a:gd name="connsiteX29" fmla="*/ 255502 w 832029"/>
                <a:gd name="connsiteY29" fmla="*/ 20601 h 352982"/>
                <a:gd name="connsiteX30" fmla="*/ 244534 w 832029"/>
                <a:gd name="connsiteY30" fmla="*/ 33964 h 352982"/>
                <a:gd name="connsiteX31" fmla="*/ 253989 w 832029"/>
                <a:gd name="connsiteY31" fmla="*/ 55899 h 352982"/>
                <a:gd name="connsiteX32" fmla="*/ 253233 w 832029"/>
                <a:gd name="connsiteY32" fmla="*/ 71657 h 352982"/>
                <a:gd name="connsiteX33" fmla="*/ 231297 w 832029"/>
                <a:gd name="connsiteY33" fmla="*/ 82625 h 352982"/>
                <a:gd name="connsiteX34" fmla="*/ 212514 w 832029"/>
                <a:gd name="connsiteY34" fmla="*/ 77078 h 352982"/>
                <a:gd name="connsiteX35" fmla="*/ 191335 w 832029"/>
                <a:gd name="connsiteY35" fmla="*/ 78717 h 352982"/>
                <a:gd name="connsiteX36" fmla="*/ 169400 w 832029"/>
                <a:gd name="connsiteY36" fmla="*/ 70018 h 352982"/>
                <a:gd name="connsiteX37" fmla="*/ 160828 w 832029"/>
                <a:gd name="connsiteY37" fmla="*/ 55143 h 352982"/>
                <a:gd name="connsiteX38" fmla="*/ 124016 w 832029"/>
                <a:gd name="connsiteY38" fmla="*/ 48839 h 352982"/>
                <a:gd name="connsiteX39" fmla="*/ 105232 w 832029"/>
                <a:gd name="connsiteY39" fmla="*/ 51991 h 352982"/>
                <a:gd name="connsiteX40" fmla="*/ 87205 w 832029"/>
                <a:gd name="connsiteY40" fmla="*/ 59807 h 352982"/>
                <a:gd name="connsiteX41" fmla="*/ 69934 w 832029"/>
                <a:gd name="connsiteY41" fmla="*/ 71531 h 352982"/>
                <a:gd name="connsiteX42" fmla="*/ 49512 w 832029"/>
                <a:gd name="connsiteY42" fmla="*/ 83255 h 352982"/>
                <a:gd name="connsiteX43" fmla="*/ 25181 w 832029"/>
                <a:gd name="connsiteY43" fmla="*/ 94223 h 352982"/>
                <a:gd name="connsiteX44" fmla="*/ 7154 w 832029"/>
                <a:gd name="connsiteY44" fmla="*/ 101283 h 352982"/>
                <a:gd name="connsiteX45" fmla="*/ 2364 w 832029"/>
                <a:gd name="connsiteY45" fmla="*/ 102921 h 352982"/>
                <a:gd name="connsiteX46" fmla="*/ 3246 w 832029"/>
                <a:gd name="connsiteY46" fmla="*/ 106073 h 352982"/>
                <a:gd name="connsiteX47" fmla="*/ 22281 w 832029"/>
                <a:gd name="connsiteY47" fmla="*/ 130530 h 352982"/>
                <a:gd name="connsiteX48" fmla="*/ 46108 w 832029"/>
                <a:gd name="connsiteY48" fmla="*/ 143514 h 352982"/>
                <a:gd name="connsiteX49" fmla="*/ 68926 w 832029"/>
                <a:gd name="connsiteY49" fmla="*/ 161920 h 352982"/>
                <a:gd name="connsiteX50" fmla="*/ 83045 w 832029"/>
                <a:gd name="connsiteY50" fmla="*/ 181964 h 352982"/>
                <a:gd name="connsiteX51" fmla="*/ 81406 w 832029"/>
                <a:gd name="connsiteY51" fmla="*/ 208564 h 352982"/>
                <a:gd name="connsiteX52" fmla="*/ 75481 w 832029"/>
                <a:gd name="connsiteY52" fmla="*/ 230247 h 352982"/>
                <a:gd name="connsiteX53" fmla="*/ 135236 w 832029"/>
                <a:gd name="connsiteY53" fmla="*/ 244871 h 352982"/>
                <a:gd name="connsiteX54" fmla="*/ 155154 w 832029"/>
                <a:gd name="connsiteY54" fmla="*/ 256847 h 352982"/>
                <a:gd name="connsiteX55" fmla="*/ 172299 w 832029"/>
                <a:gd name="connsiteY55" fmla="*/ 268823 h 352982"/>
                <a:gd name="connsiteX56" fmla="*/ 192848 w 832029"/>
                <a:gd name="connsiteY56" fmla="*/ 291010 h 352982"/>
                <a:gd name="connsiteX57" fmla="*/ 208227 w 832029"/>
                <a:gd name="connsiteY57" fmla="*/ 318367 h 352982"/>
                <a:gd name="connsiteX58" fmla="*/ 242391 w 832029"/>
                <a:gd name="connsiteY58" fmla="*/ 321770 h 352982"/>
                <a:gd name="connsiteX59" fmla="*/ 305676 w 832029"/>
                <a:gd name="connsiteY59" fmla="*/ 323535 h 352982"/>
                <a:gd name="connsiteX60" fmla="*/ 353581 w 832029"/>
                <a:gd name="connsiteY60" fmla="*/ 333746 h 352982"/>
                <a:gd name="connsiteX61" fmla="*/ 382702 w 832029"/>
                <a:gd name="connsiteY61" fmla="*/ 340554 h 352982"/>
                <a:gd name="connsiteX62" fmla="*/ 410058 w 832029"/>
                <a:gd name="connsiteY62" fmla="*/ 347362 h 352982"/>
                <a:gd name="connsiteX63" fmla="*/ 430606 w 832029"/>
                <a:gd name="connsiteY63" fmla="*/ 357573 h 352982"/>
                <a:gd name="connsiteX64" fmla="*/ 476747 w 832029"/>
                <a:gd name="connsiteY64" fmla="*/ 333620 h 352982"/>
                <a:gd name="connsiteX65" fmla="*/ 536627 w 832029"/>
                <a:gd name="connsiteY65" fmla="*/ 331982 h 352982"/>
                <a:gd name="connsiteX66" fmla="*/ 584532 w 832029"/>
                <a:gd name="connsiteY66" fmla="*/ 311433 h 352982"/>
                <a:gd name="connsiteX67" fmla="*/ 617057 w 832029"/>
                <a:gd name="connsiteY67" fmla="*/ 285842 h 352982"/>
                <a:gd name="connsiteX68" fmla="*/ 610249 w 832029"/>
                <a:gd name="connsiteY68" fmla="*/ 255082 h 352982"/>
                <a:gd name="connsiteX69" fmla="*/ 635967 w 832029"/>
                <a:gd name="connsiteY69" fmla="*/ 248274 h 352982"/>
                <a:gd name="connsiteX70" fmla="*/ 678702 w 832029"/>
                <a:gd name="connsiteY70" fmla="*/ 244871 h 352982"/>
                <a:gd name="connsiteX71" fmla="*/ 718034 w 832029"/>
                <a:gd name="connsiteY71" fmla="*/ 232894 h 352982"/>
                <a:gd name="connsiteX72" fmla="*/ 741987 w 832029"/>
                <a:gd name="connsiteY72" fmla="*/ 210707 h 352982"/>
                <a:gd name="connsiteX73" fmla="*/ 774512 w 832029"/>
                <a:gd name="connsiteY73" fmla="*/ 197092 h 352982"/>
                <a:gd name="connsiteX74" fmla="*/ 808675 w 832029"/>
                <a:gd name="connsiteY74" fmla="*/ 190284 h 352982"/>
                <a:gd name="connsiteX75" fmla="*/ 836032 w 832029"/>
                <a:gd name="connsiteY75" fmla="*/ 186881 h 352982"/>
                <a:gd name="connsiteX76" fmla="*/ 800733 w 832029"/>
                <a:gd name="connsiteY76" fmla="*/ 151330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32029" h="352982">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grpFill/>
            <a:ln w="1270" cap="flat">
              <a:solidFill>
                <a:schemeClr val="bg1"/>
              </a:solidFill>
              <a:prstDash val="solid"/>
              <a:miter/>
            </a:ln>
          </p:spPr>
          <p:txBody>
            <a:bodyPr rtlCol="0" anchor="ctr"/>
            <a:lstStyle/>
            <a:p>
              <a:endParaRPr lang="ko-KR" altLang="en-US"/>
            </a:p>
          </p:txBody>
        </p:sp>
        <p:sp>
          <p:nvSpPr>
            <p:cNvPr id="69" name="자유형: 도형 49">
              <a:extLst>
                <a:ext uri="{FF2B5EF4-FFF2-40B4-BE49-F238E27FC236}">
                  <a16:creationId xmlns:a16="http://schemas.microsoft.com/office/drawing/2014/main" id="{A17BBFA6-FAF1-6147-8694-23EAFF03FFAB}"/>
                </a:ext>
              </a:extLst>
            </p:cNvPr>
            <p:cNvSpPr/>
            <p:nvPr/>
          </p:nvSpPr>
          <p:spPr>
            <a:xfrm>
              <a:off x="6713750" y="3667711"/>
              <a:ext cx="12607" cy="37820"/>
            </a:xfrm>
            <a:custGeom>
              <a:avLst/>
              <a:gdLst>
                <a:gd name="connsiteX0" fmla="*/ 7911 w 12606"/>
                <a:gd name="connsiteY0" fmla="*/ 2666 h 37819"/>
                <a:gd name="connsiteX1" fmla="*/ 2364 w 12606"/>
                <a:gd name="connsiteY1" fmla="*/ 21827 h 37819"/>
                <a:gd name="connsiteX2" fmla="*/ 12197 w 12606"/>
                <a:gd name="connsiteY2" fmla="*/ 38720 h 37819"/>
                <a:gd name="connsiteX3" fmla="*/ 15096 w 12606"/>
                <a:gd name="connsiteY3" fmla="*/ 7708 h 37819"/>
                <a:gd name="connsiteX4" fmla="*/ 15979 w 12606"/>
                <a:gd name="connsiteY4" fmla="*/ 2539 h 37819"/>
                <a:gd name="connsiteX5" fmla="*/ 7911 w 12606"/>
                <a:gd name="connsiteY5" fmla="*/ 2666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grpFill/>
            <a:ln w="1270" cap="flat">
              <a:solidFill>
                <a:schemeClr val="bg1"/>
              </a:solidFill>
              <a:prstDash val="solid"/>
              <a:miter/>
            </a:ln>
          </p:spPr>
          <p:txBody>
            <a:bodyPr rtlCol="0" anchor="ctr"/>
            <a:lstStyle/>
            <a:p>
              <a:endParaRPr lang="ko-KR" altLang="en-US"/>
            </a:p>
          </p:txBody>
        </p:sp>
        <p:sp>
          <p:nvSpPr>
            <p:cNvPr id="70" name="자유형: 도형 50">
              <a:extLst>
                <a:ext uri="{FF2B5EF4-FFF2-40B4-BE49-F238E27FC236}">
                  <a16:creationId xmlns:a16="http://schemas.microsoft.com/office/drawing/2014/main" id="{FCF7D26B-F6DB-B742-AFAF-CFE706964472}"/>
                </a:ext>
              </a:extLst>
            </p:cNvPr>
            <p:cNvSpPr/>
            <p:nvPr/>
          </p:nvSpPr>
          <p:spPr>
            <a:xfrm>
              <a:off x="6690806" y="3644565"/>
              <a:ext cx="37820" cy="113459"/>
            </a:xfrm>
            <a:custGeom>
              <a:avLst/>
              <a:gdLst>
                <a:gd name="connsiteX0" fmla="*/ 20391 w 37819"/>
                <a:gd name="connsiteY0" fmla="*/ 111788 h 113458"/>
                <a:gd name="connsiteX1" fmla="*/ 23164 w 37819"/>
                <a:gd name="connsiteY1" fmla="*/ 113301 h 113458"/>
                <a:gd name="connsiteX2" fmla="*/ 31611 w 37819"/>
                <a:gd name="connsiteY2" fmla="*/ 74851 h 113458"/>
                <a:gd name="connsiteX3" fmla="*/ 35015 w 37819"/>
                <a:gd name="connsiteY3" fmla="*/ 61992 h 113458"/>
                <a:gd name="connsiteX4" fmla="*/ 25181 w 37819"/>
                <a:gd name="connsiteY4" fmla="*/ 45100 h 113458"/>
                <a:gd name="connsiteX5" fmla="*/ 30728 w 37819"/>
                <a:gd name="connsiteY5" fmla="*/ 25938 h 113458"/>
                <a:gd name="connsiteX6" fmla="*/ 38797 w 37819"/>
                <a:gd name="connsiteY6" fmla="*/ 25686 h 113458"/>
                <a:gd name="connsiteX7" fmla="*/ 40940 w 37819"/>
                <a:gd name="connsiteY7" fmla="*/ 8037 h 113458"/>
                <a:gd name="connsiteX8" fmla="*/ 27577 w 37819"/>
                <a:gd name="connsiteY8" fmla="*/ 2364 h 113458"/>
                <a:gd name="connsiteX9" fmla="*/ 23291 w 37819"/>
                <a:gd name="connsiteY9" fmla="*/ 14844 h 113458"/>
                <a:gd name="connsiteX10" fmla="*/ 2364 w 37819"/>
                <a:gd name="connsiteY10" fmla="*/ 62118 h 113458"/>
                <a:gd name="connsiteX11" fmla="*/ 21400 w 37819"/>
                <a:gd name="connsiteY11" fmla="*/ 108889 h 113458"/>
                <a:gd name="connsiteX12" fmla="*/ 20391 w 37819"/>
                <a:gd name="connsiteY12" fmla="*/ 11178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9" h="113458">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grpFill/>
            <a:ln w="1270" cap="flat">
              <a:solidFill>
                <a:schemeClr val="bg1"/>
              </a:solidFill>
              <a:prstDash val="solid"/>
              <a:miter/>
            </a:ln>
          </p:spPr>
          <p:txBody>
            <a:bodyPr rtlCol="0" anchor="ctr"/>
            <a:lstStyle/>
            <a:p>
              <a:endParaRPr lang="ko-KR" altLang="en-US"/>
            </a:p>
          </p:txBody>
        </p:sp>
        <p:sp>
          <p:nvSpPr>
            <p:cNvPr id="71" name="자유형: 도형 51">
              <a:extLst>
                <a:ext uri="{FF2B5EF4-FFF2-40B4-BE49-F238E27FC236}">
                  <a16:creationId xmlns:a16="http://schemas.microsoft.com/office/drawing/2014/main" id="{342B055D-CE56-B64D-8242-8FA7E8C781E0}"/>
                </a:ext>
              </a:extLst>
            </p:cNvPr>
            <p:cNvSpPr/>
            <p:nvPr/>
          </p:nvSpPr>
          <p:spPr>
            <a:xfrm>
              <a:off x="6711481" y="3642800"/>
              <a:ext cx="113459" cy="126065"/>
            </a:xfrm>
            <a:custGeom>
              <a:avLst/>
              <a:gdLst>
                <a:gd name="connsiteX0" fmla="*/ 106115 w 113458"/>
                <a:gd name="connsiteY0" fmla="*/ 2364 h 126065"/>
                <a:gd name="connsiteX1" fmla="*/ 72203 w 113458"/>
                <a:gd name="connsiteY1" fmla="*/ 18374 h 126065"/>
                <a:gd name="connsiteX2" fmla="*/ 46990 w 113458"/>
                <a:gd name="connsiteY2" fmla="*/ 31989 h 126065"/>
                <a:gd name="connsiteX3" fmla="*/ 22912 w 113458"/>
                <a:gd name="connsiteY3" fmla="*/ 19382 h 126065"/>
                <a:gd name="connsiteX4" fmla="*/ 20769 w 113458"/>
                <a:gd name="connsiteY4" fmla="*/ 9928 h 126065"/>
                <a:gd name="connsiteX5" fmla="*/ 20265 w 113458"/>
                <a:gd name="connsiteY5" fmla="*/ 9802 h 126065"/>
                <a:gd name="connsiteX6" fmla="*/ 17113 w 113458"/>
                <a:gd name="connsiteY6" fmla="*/ 32619 h 126065"/>
                <a:gd name="connsiteX7" fmla="*/ 10810 w 113458"/>
                <a:gd name="connsiteY7" fmla="*/ 76616 h 126065"/>
                <a:gd name="connsiteX8" fmla="*/ 2364 w 113458"/>
                <a:gd name="connsiteY8" fmla="*/ 115066 h 126065"/>
                <a:gd name="connsiteX9" fmla="*/ 25938 w 113458"/>
                <a:gd name="connsiteY9" fmla="*/ 125277 h 126065"/>
                <a:gd name="connsiteX10" fmla="*/ 46865 w 113458"/>
                <a:gd name="connsiteY10" fmla="*/ 109519 h 126065"/>
                <a:gd name="connsiteX11" fmla="*/ 63631 w 113458"/>
                <a:gd name="connsiteY11" fmla="*/ 102207 h 126065"/>
                <a:gd name="connsiteX12" fmla="*/ 79389 w 113458"/>
                <a:gd name="connsiteY12" fmla="*/ 89601 h 126065"/>
                <a:gd name="connsiteX13" fmla="*/ 59471 w 113458"/>
                <a:gd name="connsiteY13" fmla="*/ 66531 h 126065"/>
                <a:gd name="connsiteX14" fmla="*/ 85693 w 113458"/>
                <a:gd name="connsiteY14" fmla="*/ 49764 h 126065"/>
                <a:gd name="connsiteX15" fmla="*/ 112923 w 113458"/>
                <a:gd name="connsiteY15" fmla="*/ 41444 h 126065"/>
                <a:gd name="connsiteX16" fmla="*/ 114435 w 113458"/>
                <a:gd name="connsiteY16" fmla="*/ 41444 h 126065"/>
                <a:gd name="connsiteX17" fmla="*/ 108258 w 113458"/>
                <a:gd name="connsiteY17" fmla="*/ 15348 h 126065"/>
                <a:gd name="connsiteX18" fmla="*/ 106115 w 113458"/>
                <a:gd name="connsiteY18" fmla="*/ 2364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58" h="126065">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grpFill/>
            <a:ln w="1270" cap="flat">
              <a:solidFill>
                <a:schemeClr val="bg1"/>
              </a:solidFill>
              <a:prstDash val="solid"/>
              <a:miter/>
            </a:ln>
          </p:spPr>
          <p:txBody>
            <a:bodyPr rtlCol="0" anchor="ctr"/>
            <a:lstStyle/>
            <a:p>
              <a:endParaRPr lang="ko-KR" altLang="en-US"/>
            </a:p>
          </p:txBody>
        </p:sp>
        <p:sp>
          <p:nvSpPr>
            <p:cNvPr id="72" name="자유형: 도형 52">
              <a:extLst>
                <a:ext uri="{FF2B5EF4-FFF2-40B4-BE49-F238E27FC236}">
                  <a16:creationId xmlns:a16="http://schemas.microsoft.com/office/drawing/2014/main" id="{2179AF0D-F424-4447-B46F-93A91694F2CB}"/>
                </a:ext>
              </a:extLst>
            </p:cNvPr>
            <p:cNvSpPr/>
            <p:nvPr/>
          </p:nvSpPr>
          <p:spPr>
            <a:xfrm>
              <a:off x="7639010" y="3341606"/>
              <a:ext cx="289950" cy="126065"/>
            </a:xfrm>
            <a:custGeom>
              <a:avLst/>
              <a:gdLst>
                <a:gd name="connsiteX0" fmla="*/ 269805 w 289949"/>
                <a:gd name="connsiteY0" fmla="*/ 24702 h 126065"/>
                <a:gd name="connsiteX1" fmla="*/ 244718 w 289949"/>
                <a:gd name="connsiteY1" fmla="*/ 17642 h 126065"/>
                <a:gd name="connsiteX2" fmla="*/ 176391 w 289949"/>
                <a:gd name="connsiteY2" fmla="*/ 13734 h 126065"/>
                <a:gd name="connsiteX3" fmla="*/ 141093 w 289949"/>
                <a:gd name="connsiteY3" fmla="*/ 3523 h 126065"/>
                <a:gd name="connsiteX4" fmla="*/ 113610 w 289949"/>
                <a:gd name="connsiteY4" fmla="*/ 14491 h 126065"/>
                <a:gd name="connsiteX5" fmla="*/ 90036 w 289949"/>
                <a:gd name="connsiteY5" fmla="*/ 18399 h 126065"/>
                <a:gd name="connsiteX6" fmla="*/ 53981 w 289949"/>
                <a:gd name="connsiteY6" fmla="*/ 19155 h 126065"/>
                <a:gd name="connsiteX7" fmla="*/ 37467 w 289949"/>
                <a:gd name="connsiteY7" fmla="*/ 37182 h 126065"/>
                <a:gd name="connsiteX8" fmla="*/ 29399 w 289949"/>
                <a:gd name="connsiteY8" fmla="*/ 51932 h 126065"/>
                <a:gd name="connsiteX9" fmla="*/ 39232 w 289949"/>
                <a:gd name="connsiteY9" fmla="*/ 60756 h 126065"/>
                <a:gd name="connsiteX10" fmla="*/ 60159 w 289949"/>
                <a:gd name="connsiteY10" fmla="*/ 59748 h 126065"/>
                <a:gd name="connsiteX11" fmla="*/ 96843 w 289949"/>
                <a:gd name="connsiteY11" fmla="*/ 76515 h 126065"/>
                <a:gd name="connsiteX12" fmla="*/ 85246 w 289949"/>
                <a:gd name="connsiteY12" fmla="*/ 90130 h 126065"/>
                <a:gd name="connsiteX13" fmla="*/ 60159 w 289949"/>
                <a:gd name="connsiteY13" fmla="*/ 94290 h 126065"/>
                <a:gd name="connsiteX14" fmla="*/ 21330 w 289949"/>
                <a:gd name="connsiteY14" fmla="*/ 99584 h 126065"/>
                <a:gd name="connsiteX15" fmla="*/ 2421 w 289949"/>
                <a:gd name="connsiteY15" fmla="*/ 115343 h 126065"/>
                <a:gd name="connsiteX16" fmla="*/ 40114 w 289949"/>
                <a:gd name="connsiteY16" fmla="*/ 118494 h 126065"/>
                <a:gd name="connsiteX17" fmla="*/ 64193 w 289949"/>
                <a:gd name="connsiteY17" fmla="*/ 119503 h 126065"/>
                <a:gd name="connsiteX18" fmla="*/ 86128 w 289949"/>
                <a:gd name="connsiteY18" fmla="*/ 123663 h 126065"/>
                <a:gd name="connsiteX19" fmla="*/ 120670 w 289949"/>
                <a:gd name="connsiteY19" fmla="*/ 121520 h 126065"/>
                <a:gd name="connsiteX20" fmla="*/ 124956 w 289949"/>
                <a:gd name="connsiteY20" fmla="*/ 108409 h 126065"/>
                <a:gd name="connsiteX21" fmla="*/ 136680 w 289949"/>
                <a:gd name="connsiteY21" fmla="*/ 101349 h 126065"/>
                <a:gd name="connsiteX22" fmla="*/ 151429 w 289949"/>
                <a:gd name="connsiteY22" fmla="*/ 91894 h 126065"/>
                <a:gd name="connsiteX23" fmla="*/ 167314 w 289949"/>
                <a:gd name="connsiteY23" fmla="*/ 86600 h 126065"/>
                <a:gd name="connsiteX24" fmla="*/ 183828 w 289949"/>
                <a:gd name="connsiteY24" fmla="*/ 91894 h 126065"/>
                <a:gd name="connsiteX25" fmla="*/ 199712 w 289949"/>
                <a:gd name="connsiteY25" fmla="*/ 81305 h 126065"/>
                <a:gd name="connsiteX26" fmla="*/ 223917 w 289949"/>
                <a:gd name="connsiteY26" fmla="*/ 74245 h 126065"/>
                <a:gd name="connsiteX27" fmla="*/ 245096 w 289949"/>
                <a:gd name="connsiteY27" fmla="*/ 62521 h 126065"/>
                <a:gd name="connsiteX28" fmla="*/ 265644 w 289949"/>
                <a:gd name="connsiteY28" fmla="*/ 50797 h 126065"/>
                <a:gd name="connsiteX29" fmla="*/ 289219 w 289949"/>
                <a:gd name="connsiteY29" fmla="*/ 39073 h 126065"/>
                <a:gd name="connsiteX30" fmla="*/ 291614 w 289949"/>
                <a:gd name="connsiteY30" fmla="*/ 33400 h 126065"/>
                <a:gd name="connsiteX31" fmla="*/ 269805 w 289949"/>
                <a:gd name="connsiteY31" fmla="*/ 24702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949" h="126065">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grpFill/>
            <a:ln w="1270" cap="flat">
              <a:solidFill>
                <a:schemeClr val="bg1"/>
              </a:solidFill>
              <a:prstDash val="solid"/>
              <a:miter/>
            </a:ln>
          </p:spPr>
          <p:txBody>
            <a:bodyPr rtlCol="0" anchor="ctr"/>
            <a:lstStyle/>
            <a:p>
              <a:endParaRPr lang="ko-KR" altLang="en-US"/>
            </a:p>
          </p:txBody>
        </p:sp>
        <p:sp>
          <p:nvSpPr>
            <p:cNvPr id="73" name="자유형: 도형 53">
              <a:extLst>
                <a:ext uri="{FF2B5EF4-FFF2-40B4-BE49-F238E27FC236}">
                  <a16:creationId xmlns:a16="http://schemas.microsoft.com/office/drawing/2014/main" id="{333F8D5E-12ED-3F44-B387-2E8AE0680FA2}"/>
                </a:ext>
              </a:extLst>
            </p:cNvPr>
            <p:cNvSpPr/>
            <p:nvPr/>
          </p:nvSpPr>
          <p:spPr>
            <a:xfrm>
              <a:off x="6843471" y="3325702"/>
              <a:ext cx="176491" cy="75639"/>
            </a:xfrm>
            <a:custGeom>
              <a:avLst/>
              <a:gdLst>
                <a:gd name="connsiteX0" fmla="*/ 75229 w 176491"/>
                <a:gd name="connsiteY0" fmla="*/ 65693 h 75639"/>
                <a:gd name="connsiteX1" fmla="*/ 94013 w 176491"/>
                <a:gd name="connsiteY1" fmla="*/ 80569 h 75639"/>
                <a:gd name="connsiteX2" fmla="*/ 95147 w 176491"/>
                <a:gd name="connsiteY2" fmla="*/ 82334 h 75639"/>
                <a:gd name="connsiteX3" fmla="*/ 121999 w 176491"/>
                <a:gd name="connsiteY3" fmla="*/ 76913 h 75639"/>
                <a:gd name="connsiteX4" fmla="*/ 145573 w 176491"/>
                <a:gd name="connsiteY4" fmla="*/ 79308 h 75639"/>
                <a:gd name="connsiteX5" fmla="*/ 144187 w 176491"/>
                <a:gd name="connsiteY5" fmla="*/ 73509 h 75639"/>
                <a:gd name="connsiteX6" fmla="*/ 162214 w 176491"/>
                <a:gd name="connsiteY6" fmla="*/ 79056 h 75639"/>
                <a:gd name="connsiteX7" fmla="*/ 182637 w 176491"/>
                <a:gd name="connsiteY7" fmla="*/ 80695 h 75639"/>
                <a:gd name="connsiteX8" fmla="*/ 174064 w 176491"/>
                <a:gd name="connsiteY8" fmla="*/ 68971 h 75639"/>
                <a:gd name="connsiteX9" fmla="*/ 179359 w 176491"/>
                <a:gd name="connsiteY9" fmla="*/ 59264 h 75639"/>
                <a:gd name="connsiteX10" fmla="*/ 163097 w 176491"/>
                <a:gd name="connsiteY10" fmla="*/ 50818 h 75639"/>
                <a:gd name="connsiteX11" fmla="*/ 154902 w 176491"/>
                <a:gd name="connsiteY11" fmla="*/ 34303 h 75639"/>
                <a:gd name="connsiteX12" fmla="*/ 145447 w 176491"/>
                <a:gd name="connsiteY12" fmla="*/ 30773 h 75639"/>
                <a:gd name="connsiteX13" fmla="*/ 118343 w 176491"/>
                <a:gd name="connsiteY13" fmla="*/ 34303 h 75639"/>
                <a:gd name="connsiteX14" fmla="*/ 101829 w 176491"/>
                <a:gd name="connsiteY14" fmla="*/ 26109 h 75639"/>
                <a:gd name="connsiteX15" fmla="*/ 85314 w 176491"/>
                <a:gd name="connsiteY15" fmla="*/ 15519 h 75639"/>
                <a:gd name="connsiteX16" fmla="*/ 44091 w 176491"/>
                <a:gd name="connsiteY16" fmla="*/ 11990 h 75639"/>
                <a:gd name="connsiteX17" fmla="*/ 12323 w 176491"/>
                <a:gd name="connsiteY17" fmla="*/ 2535 h 75639"/>
                <a:gd name="connsiteX18" fmla="*/ 2364 w 176491"/>
                <a:gd name="connsiteY18" fmla="*/ 7199 h 75639"/>
                <a:gd name="connsiteX19" fmla="*/ 43335 w 176491"/>
                <a:gd name="connsiteY19" fmla="*/ 30017 h 75639"/>
                <a:gd name="connsiteX20" fmla="*/ 53546 w 176491"/>
                <a:gd name="connsiteY20" fmla="*/ 57499 h 75639"/>
                <a:gd name="connsiteX21" fmla="*/ 47369 w 176491"/>
                <a:gd name="connsiteY21" fmla="*/ 66576 h 75639"/>
                <a:gd name="connsiteX22" fmla="*/ 75229 w 176491"/>
                <a:gd name="connsiteY22" fmla="*/ 6569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75639">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grpFill/>
            <a:ln w="1270" cap="flat">
              <a:solidFill>
                <a:schemeClr val="bg1"/>
              </a:solidFill>
              <a:prstDash val="solid"/>
              <a:miter/>
            </a:ln>
          </p:spPr>
          <p:txBody>
            <a:bodyPr rtlCol="0" anchor="ctr"/>
            <a:lstStyle/>
            <a:p>
              <a:endParaRPr lang="ko-KR" altLang="en-US"/>
            </a:p>
          </p:txBody>
        </p:sp>
        <p:sp>
          <p:nvSpPr>
            <p:cNvPr id="74" name="자유형: 도형 54">
              <a:extLst>
                <a:ext uri="{FF2B5EF4-FFF2-40B4-BE49-F238E27FC236}">
                  <a16:creationId xmlns:a16="http://schemas.microsoft.com/office/drawing/2014/main" id="{8B92000E-5F05-8E4A-8903-FD875B3C2782}"/>
                </a:ext>
              </a:extLst>
            </p:cNvPr>
            <p:cNvSpPr/>
            <p:nvPr/>
          </p:nvSpPr>
          <p:spPr>
            <a:xfrm>
              <a:off x="6479395" y="3374407"/>
              <a:ext cx="491654" cy="189098"/>
            </a:xfrm>
            <a:custGeom>
              <a:avLst/>
              <a:gdLst>
                <a:gd name="connsiteX0" fmla="*/ 484562 w 491653"/>
                <a:gd name="connsiteY0" fmla="*/ 136875 h 189097"/>
                <a:gd name="connsiteX1" fmla="*/ 484562 w 491653"/>
                <a:gd name="connsiteY1" fmla="*/ 108637 h 189097"/>
                <a:gd name="connsiteX2" fmla="*/ 483554 w 491653"/>
                <a:gd name="connsiteY2" fmla="*/ 86701 h 189097"/>
                <a:gd name="connsiteX3" fmla="*/ 490488 w 491653"/>
                <a:gd name="connsiteY3" fmla="*/ 73086 h 189097"/>
                <a:gd name="connsiteX4" fmla="*/ 485571 w 491653"/>
                <a:gd name="connsiteY4" fmla="*/ 63379 h 189097"/>
                <a:gd name="connsiteX5" fmla="*/ 465148 w 491653"/>
                <a:gd name="connsiteY5" fmla="*/ 54807 h 189097"/>
                <a:gd name="connsiteX6" fmla="*/ 458089 w 491653"/>
                <a:gd name="connsiteY6" fmla="*/ 32115 h 189097"/>
                <a:gd name="connsiteX7" fmla="*/ 439305 w 491653"/>
                <a:gd name="connsiteY7" fmla="*/ 17239 h 189097"/>
                <a:gd name="connsiteX8" fmla="*/ 411571 w 491653"/>
                <a:gd name="connsiteY8" fmla="*/ 18122 h 189097"/>
                <a:gd name="connsiteX9" fmla="*/ 362405 w 491653"/>
                <a:gd name="connsiteY9" fmla="*/ 34510 h 189097"/>
                <a:gd name="connsiteX10" fmla="*/ 316139 w 491653"/>
                <a:gd name="connsiteY10" fmla="*/ 35645 h 189097"/>
                <a:gd name="connsiteX11" fmla="*/ 284749 w 491653"/>
                <a:gd name="connsiteY11" fmla="*/ 25434 h 189097"/>
                <a:gd name="connsiteX12" fmla="*/ 261175 w 491653"/>
                <a:gd name="connsiteY12" fmla="*/ 14844 h 189097"/>
                <a:gd name="connsiteX13" fmla="*/ 221591 w 491653"/>
                <a:gd name="connsiteY13" fmla="*/ 4255 h 189097"/>
                <a:gd name="connsiteX14" fmla="*/ 141161 w 491653"/>
                <a:gd name="connsiteY14" fmla="*/ 28963 h 189097"/>
                <a:gd name="connsiteX15" fmla="*/ 83045 w 491653"/>
                <a:gd name="connsiteY15" fmla="*/ 32115 h 189097"/>
                <a:gd name="connsiteX16" fmla="*/ 69682 w 491653"/>
                <a:gd name="connsiteY16" fmla="*/ 52538 h 189097"/>
                <a:gd name="connsiteX17" fmla="*/ 13961 w 491653"/>
                <a:gd name="connsiteY17" fmla="*/ 57328 h 189097"/>
                <a:gd name="connsiteX18" fmla="*/ 8415 w 491653"/>
                <a:gd name="connsiteY18" fmla="*/ 76994 h 189097"/>
                <a:gd name="connsiteX19" fmla="*/ 19383 w 491653"/>
                <a:gd name="connsiteY19" fmla="*/ 84432 h 189097"/>
                <a:gd name="connsiteX20" fmla="*/ 21778 w 491653"/>
                <a:gd name="connsiteY20" fmla="*/ 104098 h 189097"/>
                <a:gd name="connsiteX21" fmla="*/ 22534 w 491653"/>
                <a:gd name="connsiteY21" fmla="*/ 122504 h 189097"/>
                <a:gd name="connsiteX22" fmla="*/ 22534 w 491653"/>
                <a:gd name="connsiteY22" fmla="*/ 137001 h 189097"/>
                <a:gd name="connsiteX23" fmla="*/ 35897 w 491653"/>
                <a:gd name="connsiteY23" fmla="*/ 150742 h 189097"/>
                <a:gd name="connsiteX24" fmla="*/ 53168 w 491653"/>
                <a:gd name="connsiteY24" fmla="*/ 161332 h 189097"/>
                <a:gd name="connsiteX25" fmla="*/ 66531 w 491653"/>
                <a:gd name="connsiteY25" fmla="*/ 165240 h 189097"/>
                <a:gd name="connsiteX26" fmla="*/ 83045 w 491653"/>
                <a:gd name="connsiteY26" fmla="*/ 182133 h 189097"/>
                <a:gd name="connsiteX27" fmla="*/ 117209 w 491653"/>
                <a:gd name="connsiteY27" fmla="*/ 175829 h 189097"/>
                <a:gd name="connsiteX28" fmla="*/ 138766 w 491653"/>
                <a:gd name="connsiteY28" fmla="*/ 165996 h 189097"/>
                <a:gd name="connsiteX29" fmla="*/ 174821 w 491653"/>
                <a:gd name="connsiteY29" fmla="*/ 187175 h 189097"/>
                <a:gd name="connsiteX30" fmla="*/ 202303 w 491653"/>
                <a:gd name="connsiteY30" fmla="*/ 182511 h 189097"/>
                <a:gd name="connsiteX31" fmla="*/ 227012 w 491653"/>
                <a:gd name="connsiteY31" fmla="*/ 166879 h 189097"/>
                <a:gd name="connsiteX32" fmla="*/ 247434 w 491653"/>
                <a:gd name="connsiteY32" fmla="*/ 171921 h 189097"/>
                <a:gd name="connsiteX33" fmla="*/ 267857 w 491653"/>
                <a:gd name="connsiteY33" fmla="*/ 166500 h 189097"/>
                <a:gd name="connsiteX34" fmla="*/ 260797 w 491653"/>
                <a:gd name="connsiteY34" fmla="*/ 187679 h 189097"/>
                <a:gd name="connsiteX35" fmla="*/ 261427 w 491653"/>
                <a:gd name="connsiteY35" fmla="*/ 196630 h 189097"/>
                <a:gd name="connsiteX36" fmla="*/ 277185 w 491653"/>
                <a:gd name="connsiteY36" fmla="*/ 178224 h 189097"/>
                <a:gd name="connsiteX37" fmla="*/ 287649 w 491653"/>
                <a:gd name="connsiteY37" fmla="*/ 171921 h 189097"/>
                <a:gd name="connsiteX38" fmla="*/ 311727 w 491653"/>
                <a:gd name="connsiteY38" fmla="*/ 171921 h 189097"/>
                <a:gd name="connsiteX39" fmla="*/ 328494 w 491653"/>
                <a:gd name="connsiteY39" fmla="*/ 168770 h 189097"/>
                <a:gd name="connsiteX40" fmla="*/ 358876 w 491653"/>
                <a:gd name="connsiteY40" fmla="*/ 169778 h 189097"/>
                <a:gd name="connsiteX41" fmla="*/ 394552 w 491653"/>
                <a:gd name="connsiteY41" fmla="*/ 159315 h 189097"/>
                <a:gd name="connsiteX42" fmla="*/ 423925 w 491653"/>
                <a:gd name="connsiteY42" fmla="*/ 155155 h 189097"/>
                <a:gd name="connsiteX43" fmla="*/ 433884 w 491653"/>
                <a:gd name="connsiteY43" fmla="*/ 158180 h 189097"/>
                <a:gd name="connsiteX44" fmla="*/ 445734 w 491653"/>
                <a:gd name="connsiteY44" fmla="*/ 149230 h 189097"/>
                <a:gd name="connsiteX45" fmla="*/ 469309 w 491653"/>
                <a:gd name="connsiteY45" fmla="*/ 153894 h 189097"/>
                <a:gd name="connsiteX46" fmla="*/ 497295 w 491653"/>
                <a:gd name="connsiteY46" fmla="*/ 158306 h 189097"/>
                <a:gd name="connsiteX47" fmla="*/ 484562 w 491653"/>
                <a:gd name="connsiteY47" fmla="*/ 136875 h 189097"/>
                <a:gd name="connsiteX48" fmla="*/ 42578 w 491653"/>
                <a:gd name="connsiteY48" fmla="*/ 35771 h 189097"/>
                <a:gd name="connsiteX49" fmla="*/ 78255 w 491653"/>
                <a:gd name="connsiteY49" fmla="*/ 32241 h 189097"/>
                <a:gd name="connsiteX50" fmla="*/ 58210 w 491653"/>
                <a:gd name="connsiteY50" fmla="*/ 16105 h 189097"/>
                <a:gd name="connsiteX51" fmla="*/ 51655 w 491653"/>
                <a:gd name="connsiteY51" fmla="*/ 2364 h 189097"/>
                <a:gd name="connsiteX52" fmla="*/ 40940 w 491653"/>
                <a:gd name="connsiteY52" fmla="*/ 4381 h 189097"/>
                <a:gd name="connsiteX53" fmla="*/ 13836 w 491653"/>
                <a:gd name="connsiteY53" fmla="*/ 4381 h 189097"/>
                <a:gd name="connsiteX54" fmla="*/ 16231 w 491653"/>
                <a:gd name="connsiteY54" fmla="*/ 22030 h 189097"/>
                <a:gd name="connsiteX55" fmla="*/ 8541 w 491653"/>
                <a:gd name="connsiteY55" fmla="*/ 34384 h 189097"/>
                <a:gd name="connsiteX56" fmla="*/ 2364 w 491653"/>
                <a:gd name="connsiteY56" fmla="*/ 43461 h 189097"/>
                <a:gd name="connsiteX57" fmla="*/ 17744 w 491653"/>
                <a:gd name="connsiteY57" fmla="*/ 51025 h 189097"/>
                <a:gd name="connsiteX58" fmla="*/ 42578 w 491653"/>
                <a:gd name="connsiteY58" fmla="*/ 35771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1653" h="189097">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grpFill/>
            <a:ln w="1270" cap="flat">
              <a:solidFill>
                <a:schemeClr val="bg1"/>
              </a:solidFill>
              <a:prstDash val="solid"/>
              <a:miter/>
            </a:ln>
          </p:spPr>
          <p:txBody>
            <a:bodyPr rtlCol="0" anchor="ctr"/>
            <a:lstStyle/>
            <a:p>
              <a:endParaRPr lang="ko-KR" altLang="en-US"/>
            </a:p>
          </p:txBody>
        </p:sp>
        <p:sp>
          <p:nvSpPr>
            <p:cNvPr id="75" name="자유형: 도형 55">
              <a:extLst>
                <a:ext uri="{FF2B5EF4-FFF2-40B4-BE49-F238E27FC236}">
                  <a16:creationId xmlns:a16="http://schemas.microsoft.com/office/drawing/2014/main" id="{0B48F6B9-47D1-1548-8D4C-8CB92CF8C00A}"/>
                </a:ext>
              </a:extLst>
            </p:cNvPr>
            <p:cNvSpPr/>
            <p:nvPr/>
          </p:nvSpPr>
          <p:spPr>
            <a:xfrm>
              <a:off x="7868506" y="3571175"/>
              <a:ext cx="63033" cy="50426"/>
            </a:xfrm>
            <a:custGeom>
              <a:avLst/>
              <a:gdLst>
                <a:gd name="connsiteX0" fmla="*/ 32493 w 63032"/>
                <a:gd name="connsiteY0" fmla="*/ 2383 h 50426"/>
                <a:gd name="connsiteX1" fmla="*/ 2364 w 63032"/>
                <a:gd name="connsiteY1" fmla="*/ 19654 h 50426"/>
                <a:gd name="connsiteX2" fmla="*/ 6903 w 63032"/>
                <a:gd name="connsiteY2" fmla="*/ 27092 h 50426"/>
                <a:gd name="connsiteX3" fmla="*/ 22661 w 63032"/>
                <a:gd name="connsiteY3" fmla="*/ 44867 h 50426"/>
                <a:gd name="connsiteX4" fmla="*/ 25308 w 63032"/>
                <a:gd name="connsiteY4" fmla="*/ 60625 h 50426"/>
                <a:gd name="connsiteX5" fmla="*/ 36654 w 63032"/>
                <a:gd name="connsiteY5" fmla="*/ 59491 h 50426"/>
                <a:gd name="connsiteX6" fmla="*/ 63127 w 63032"/>
                <a:gd name="connsiteY6" fmla="*/ 27722 h 50426"/>
                <a:gd name="connsiteX7" fmla="*/ 32493 w 63032"/>
                <a:gd name="connsiteY7" fmla="*/ 2383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50426">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grpFill/>
            <a:ln w="1270" cap="flat">
              <a:solidFill>
                <a:schemeClr val="bg1"/>
              </a:solidFill>
              <a:prstDash val="solid"/>
              <a:miter/>
            </a:ln>
          </p:spPr>
          <p:txBody>
            <a:bodyPr rtlCol="0" anchor="ctr"/>
            <a:lstStyle/>
            <a:p>
              <a:endParaRPr lang="ko-KR" altLang="en-US"/>
            </a:p>
          </p:txBody>
        </p:sp>
        <p:sp>
          <p:nvSpPr>
            <p:cNvPr id="76" name="자유형: 도형 56">
              <a:extLst>
                <a:ext uri="{FF2B5EF4-FFF2-40B4-BE49-F238E27FC236}">
                  <a16:creationId xmlns:a16="http://schemas.microsoft.com/office/drawing/2014/main" id="{F9E17600-8B9A-5542-BBEA-7D6AE35C7CA1}"/>
                </a:ext>
              </a:extLst>
            </p:cNvPr>
            <p:cNvSpPr/>
            <p:nvPr/>
          </p:nvSpPr>
          <p:spPr>
            <a:xfrm>
              <a:off x="9066754" y="3349951"/>
              <a:ext cx="176491" cy="163885"/>
            </a:xfrm>
            <a:custGeom>
              <a:avLst/>
              <a:gdLst>
                <a:gd name="connsiteX0" fmla="*/ 177341 w 176491"/>
                <a:gd name="connsiteY0" fmla="*/ 10936 h 163884"/>
                <a:gd name="connsiteX1" fmla="*/ 155154 w 176491"/>
                <a:gd name="connsiteY1" fmla="*/ 2364 h 163884"/>
                <a:gd name="connsiteX2" fmla="*/ 139774 w 176491"/>
                <a:gd name="connsiteY2" fmla="*/ 22912 h 163884"/>
                <a:gd name="connsiteX3" fmla="*/ 120991 w 176491"/>
                <a:gd name="connsiteY3" fmla="*/ 36527 h 163884"/>
                <a:gd name="connsiteX4" fmla="*/ 110779 w 176491"/>
                <a:gd name="connsiteY4" fmla="*/ 46865 h 163884"/>
                <a:gd name="connsiteX5" fmla="*/ 93635 w 176491"/>
                <a:gd name="connsiteY5" fmla="*/ 52033 h 163884"/>
                <a:gd name="connsiteX6" fmla="*/ 76489 w 176491"/>
                <a:gd name="connsiteY6" fmla="*/ 45226 h 163884"/>
                <a:gd name="connsiteX7" fmla="*/ 59345 w 176491"/>
                <a:gd name="connsiteY7" fmla="*/ 64010 h 163884"/>
                <a:gd name="connsiteX8" fmla="*/ 9801 w 176491"/>
                <a:gd name="connsiteY8" fmla="*/ 91366 h 163884"/>
                <a:gd name="connsiteX9" fmla="*/ 2364 w 176491"/>
                <a:gd name="connsiteY9" fmla="*/ 103090 h 163884"/>
                <a:gd name="connsiteX10" fmla="*/ 32745 w 176491"/>
                <a:gd name="connsiteY10" fmla="*/ 118092 h 163884"/>
                <a:gd name="connsiteX11" fmla="*/ 16987 w 176491"/>
                <a:gd name="connsiteY11" fmla="*/ 146708 h 163884"/>
                <a:gd name="connsiteX12" fmla="*/ 21651 w 176491"/>
                <a:gd name="connsiteY12" fmla="*/ 162845 h 163884"/>
                <a:gd name="connsiteX13" fmla="*/ 35014 w 176491"/>
                <a:gd name="connsiteY13" fmla="*/ 169526 h 163884"/>
                <a:gd name="connsiteX14" fmla="*/ 55437 w 176491"/>
                <a:gd name="connsiteY14" fmla="*/ 165618 h 163884"/>
                <a:gd name="connsiteX15" fmla="*/ 61740 w 176491"/>
                <a:gd name="connsiteY15" fmla="*/ 169274 h 163884"/>
                <a:gd name="connsiteX16" fmla="*/ 77372 w 176491"/>
                <a:gd name="connsiteY16" fmla="*/ 157550 h 163884"/>
                <a:gd name="connsiteX17" fmla="*/ 101451 w 176491"/>
                <a:gd name="connsiteY17" fmla="*/ 152255 h 163884"/>
                <a:gd name="connsiteX18" fmla="*/ 115444 w 176491"/>
                <a:gd name="connsiteY18" fmla="*/ 146960 h 163884"/>
                <a:gd name="connsiteX19" fmla="*/ 91870 w 176491"/>
                <a:gd name="connsiteY19" fmla="*/ 124899 h 163884"/>
                <a:gd name="connsiteX20" fmla="*/ 99308 w 176491"/>
                <a:gd name="connsiteY20" fmla="*/ 101325 h 163884"/>
                <a:gd name="connsiteX21" fmla="*/ 145573 w 176491"/>
                <a:gd name="connsiteY21" fmla="*/ 73086 h 163884"/>
                <a:gd name="connsiteX22" fmla="*/ 155028 w 176491"/>
                <a:gd name="connsiteY22" fmla="*/ 40940 h 163884"/>
                <a:gd name="connsiteX23" fmla="*/ 184527 w 176491"/>
                <a:gd name="connsiteY23" fmla="*/ 12323 h 163884"/>
                <a:gd name="connsiteX24" fmla="*/ 177341 w 176491"/>
                <a:gd name="connsiteY24" fmla="*/ 1093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1" h="163884">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grpFill/>
            <a:ln w="1270" cap="flat">
              <a:solidFill>
                <a:schemeClr val="bg1"/>
              </a:solidFill>
              <a:prstDash val="solid"/>
              <a:miter/>
            </a:ln>
          </p:spPr>
          <p:txBody>
            <a:bodyPr rtlCol="0" anchor="ctr"/>
            <a:lstStyle/>
            <a:p>
              <a:endParaRPr lang="ko-KR" altLang="en-US"/>
            </a:p>
          </p:txBody>
        </p:sp>
        <p:sp>
          <p:nvSpPr>
            <p:cNvPr id="77" name="자유형: 도형 57">
              <a:extLst>
                <a:ext uri="{FF2B5EF4-FFF2-40B4-BE49-F238E27FC236}">
                  <a16:creationId xmlns:a16="http://schemas.microsoft.com/office/drawing/2014/main" id="{B8C5F917-AF29-7946-9253-AC3D62645FF2}"/>
                </a:ext>
              </a:extLst>
            </p:cNvPr>
            <p:cNvSpPr/>
            <p:nvPr/>
          </p:nvSpPr>
          <p:spPr>
            <a:xfrm>
              <a:off x="7924479" y="3738742"/>
              <a:ext cx="201704" cy="113459"/>
            </a:xfrm>
            <a:custGeom>
              <a:avLst/>
              <a:gdLst>
                <a:gd name="connsiteX0" fmla="*/ 202051 w 201704"/>
                <a:gd name="connsiteY0" fmla="*/ 75727 h 113458"/>
                <a:gd name="connsiteX1" fmla="*/ 196000 w 201704"/>
                <a:gd name="connsiteY1" fmla="*/ 75601 h 113458"/>
                <a:gd name="connsiteX2" fmla="*/ 161332 w 201704"/>
                <a:gd name="connsiteY2" fmla="*/ 69172 h 113458"/>
                <a:gd name="connsiteX3" fmla="*/ 110150 w 201704"/>
                <a:gd name="connsiteY3" fmla="*/ 48623 h 113458"/>
                <a:gd name="connsiteX4" fmla="*/ 56068 w 201704"/>
                <a:gd name="connsiteY4" fmla="*/ 9165 h 113458"/>
                <a:gd name="connsiteX5" fmla="*/ 34889 w 201704"/>
                <a:gd name="connsiteY5" fmla="*/ 5005 h 113458"/>
                <a:gd name="connsiteX6" fmla="*/ 18627 w 201704"/>
                <a:gd name="connsiteY6" fmla="*/ 10047 h 113458"/>
                <a:gd name="connsiteX7" fmla="*/ 6524 w 201704"/>
                <a:gd name="connsiteY7" fmla="*/ 25175 h 113458"/>
                <a:gd name="connsiteX8" fmla="*/ 2364 w 201704"/>
                <a:gd name="connsiteY8" fmla="*/ 45093 h 113458"/>
                <a:gd name="connsiteX9" fmla="*/ 15979 w 201704"/>
                <a:gd name="connsiteY9" fmla="*/ 55557 h 113458"/>
                <a:gd name="connsiteX10" fmla="*/ 36905 w 201704"/>
                <a:gd name="connsiteY10" fmla="*/ 66020 h 113458"/>
                <a:gd name="connsiteX11" fmla="*/ 56824 w 201704"/>
                <a:gd name="connsiteY11" fmla="*/ 76483 h 113458"/>
                <a:gd name="connsiteX12" fmla="*/ 78885 w 201704"/>
                <a:gd name="connsiteY12" fmla="*/ 89090 h 113458"/>
                <a:gd name="connsiteX13" fmla="*/ 103972 w 201704"/>
                <a:gd name="connsiteY13" fmla="*/ 84930 h 113458"/>
                <a:gd name="connsiteX14" fmla="*/ 118596 w 201704"/>
                <a:gd name="connsiteY14" fmla="*/ 99553 h 113458"/>
                <a:gd name="connsiteX15" fmla="*/ 153138 w 201704"/>
                <a:gd name="connsiteY15" fmla="*/ 113168 h 113458"/>
                <a:gd name="connsiteX16" fmla="*/ 199277 w 201704"/>
                <a:gd name="connsiteY16" fmla="*/ 109008 h 113458"/>
                <a:gd name="connsiteX17" fmla="*/ 200286 w 201704"/>
                <a:gd name="connsiteY17" fmla="*/ 81778 h 113458"/>
                <a:gd name="connsiteX18" fmla="*/ 202051 w 201704"/>
                <a:gd name="connsiteY18" fmla="*/ 75727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704" h="113458">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grpFill/>
            <a:ln w="1270" cap="flat">
              <a:solidFill>
                <a:schemeClr val="bg1"/>
              </a:solidFill>
              <a:prstDash val="solid"/>
              <a:miter/>
            </a:ln>
          </p:spPr>
          <p:txBody>
            <a:bodyPr rtlCol="0" anchor="ctr"/>
            <a:lstStyle/>
            <a:p>
              <a:endParaRPr lang="ko-KR" altLang="en-US"/>
            </a:p>
          </p:txBody>
        </p:sp>
        <p:sp>
          <p:nvSpPr>
            <p:cNvPr id="78" name="자유형: 도형 58">
              <a:extLst>
                <a:ext uri="{FF2B5EF4-FFF2-40B4-BE49-F238E27FC236}">
                  <a16:creationId xmlns:a16="http://schemas.microsoft.com/office/drawing/2014/main" id="{D230B72D-80AA-BE4B-B019-A122DA81D5F0}"/>
                </a:ext>
              </a:extLst>
            </p:cNvPr>
            <p:cNvSpPr/>
            <p:nvPr/>
          </p:nvSpPr>
          <p:spPr>
            <a:xfrm>
              <a:off x="8219723" y="3793324"/>
              <a:ext cx="226917" cy="491654"/>
            </a:xfrm>
            <a:custGeom>
              <a:avLst/>
              <a:gdLst>
                <a:gd name="connsiteX0" fmla="*/ 185788 w 226917"/>
                <a:gd name="connsiteY0" fmla="*/ 455565 h 491653"/>
                <a:gd name="connsiteX1" fmla="*/ 177467 w 226917"/>
                <a:gd name="connsiteY1" fmla="*/ 435647 h 491653"/>
                <a:gd name="connsiteX2" fmla="*/ 167005 w 226917"/>
                <a:gd name="connsiteY2" fmla="*/ 403122 h 491653"/>
                <a:gd name="connsiteX3" fmla="*/ 157550 w 226917"/>
                <a:gd name="connsiteY3" fmla="*/ 374758 h 491653"/>
                <a:gd name="connsiteX4" fmla="*/ 161709 w 226917"/>
                <a:gd name="connsiteY4" fmla="*/ 355848 h 491653"/>
                <a:gd name="connsiteX5" fmla="*/ 162718 w 226917"/>
                <a:gd name="connsiteY5" fmla="*/ 343241 h 491653"/>
                <a:gd name="connsiteX6" fmla="*/ 157550 w 226917"/>
                <a:gd name="connsiteY6" fmla="*/ 325466 h 491653"/>
                <a:gd name="connsiteX7" fmla="*/ 137631 w 226917"/>
                <a:gd name="connsiteY7" fmla="*/ 301388 h 491653"/>
                <a:gd name="connsiteX8" fmla="*/ 142800 w 226917"/>
                <a:gd name="connsiteY8" fmla="*/ 259408 h 491653"/>
                <a:gd name="connsiteX9" fmla="*/ 157424 w 226917"/>
                <a:gd name="connsiteY9" fmla="*/ 250962 h 491653"/>
                <a:gd name="connsiteX10" fmla="*/ 177342 w 226917"/>
                <a:gd name="connsiteY10" fmla="*/ 244658 h 491653"/>
                <a:gd name="connsiteX11" fmla="*/ 201420 w 226917"/>
                <a:gd name="connsiteY11" fmla="*/ 231044 h 491653"/>
                <a:gd name="connsiteX12" fmla="*/ 215035 w 226917"/>
                <a:gd name="connsiteY12" fmla="*/ 219572 h 491653"/>
                <a:gd name="connsiteX13" fmla="*/ 228650 w 226917"/>
                <a:gd name="connsiteY13" fmla="*/ 197510 h 491653"/>
                <a:gd name="connsiteX14" fmla="*/ 229155 w 226917"/>
                <a:gd name="connsiteY14" fmla="*/ 197636 h 491653"/>
                <a:gd name="connsiteX15" fmla="*/ 217178 w 226917"/>
                <a:gd name="connsiteY15" fmla="*/ 200157 h 491653"/>
                <a:gd name="connsiteX16" fmla="*/ 200664 w 226917"/>
                <a:gd name="connsiteY16" fmla="*/ 191333 h 491653"/>
                <a:gd name="connsiteX17" fmla="*/ 185914 w 226917"/>
                <a:gd name="connsiteY17" fmla="*/ 184273 h 491653"/>
                <a:gd name="connsiteX18" fmla="*/ 185914 w 226917"/>
                <a:gd name="connsiteY18" fmla="*/ 166624 h 491653"/>
                <a:gd name="connsiteX19" fmla="*/ 175955 w 226917"/>
                <a:gd name="connsiteY19" fmla="*/ 154900 h 491653"/>
                <a:gd name="connsiteX20" fmla="*/ 167761 w 226917"/>
                <a:gd name="connsiteY20" fmla="*/ 133091 h 491653"/>
                <a:gd name="connsiteX21" fmla="*/ 143682 w 226917"/>
                <a:gd name="connsiteY21" fmla="*/ 128427 h 491653"/>
                <a:gd name="connsiteX22" fmla="*/ 139018 w 226917"/>
                <a:gd name="connsiteY22" fmla="*/ 115442 h 491653"/>
                <a:gd name="connsiteX23" fmla="*/ 160827 w 226917"/>
                <a:gd name="connsiteY23" fmla="*/ 78379 h 491653"/>
                <a:gd name="connsiteX24" fmla="*/ 167256 w 226917"/>
                <a:gd name="connsiteY24" fmla="*/ 39551 h 491653"/>
                <a:gd name="connsiteX25" fmla="*/ 156667 w 226917"/>
                <a:gd name="connsiteY25" fmla="*/ 26566 h 491653"/>
                <a:gd name="connsiteX26" fmla="*/ 150742 w 226917"/>
                <a:gd name="connsiteY26" fmla="*/ 11816 h 491653"/>
                <a:gd name="connsiteX27" fmla="*/ 133093 w 226917"/>
                <a:gd name="connsiteY27" fmla="*/ 4126 h 491653"/>
                <a:gd name="connsiteX28" fmla="*/ 128554 w 226917"/>
                <a:gd name="connsiteY28" fmla="*/ 6774 h 491653"/>
                <a:gd name="connsiteX29" fmla="*/ 129059 w 226917"/>
                <a:gd name="connsiteY29" fmla="*/ 6900 h 491653"/>
                <a:gd name="connsiteX30" fmla="*/ 122756 w 226917"/>
                <a:gd name="connsiteY30" fmla="*/ 19506 h 491653"/>
                <a:gd name="connsiteX31" fmla="*/ 124899 w 226917"/>
                <a:gd name="connsiteY31" fmla="*/ 37281 h 491653"/>
                <a:gd name="connsiteX32" fmla="*/ 113427 w 226917"/>
                <a:gd name="connsiteY32" fmla="*/ 37281 h 491653"/>
                <a:gd name="connsiteX33" fmla="*/ 91366 w 226917"/>
                <a:gd name="connsiteY33" fmla="*/ 46736 h 491653"/>
                <a:gd name="connsiteX34" fmla="*/ 73590 w 226917"/>
                <a:gd name="connsiteY34" fmla="*/ 67663 h 491653"/>
                <a:gd name="connsiteX35" fmla="*/ 66278 w 226917"/>
                <a:gd name="connsiteY35" fmla="*/ 100188 h 491653"/>
                <a:gd name="connsiteX36" fmla="*/ 56823 w 226917"/>
                <a:gd name="connsiteY36" fmla="*/ 132713 h 491653"/>
                <a:gd name="connsiteX37" fmla="*/ 35897 w 226917"/>
                <a:gd name="connsiteY37" fmla="*/ 131704 h 491653"/>
                <a:gd name="connsiteX38" fmla="*/ 30602 w 226917"/>
                <a:gd name="connsiteY38" fmla="*/ 157926 h 491653"/>
                <a:gd name="connsiteX39" fmla="*/ 23290 w 226917"/>
                <a:gd name="connsiteY39" fmla="*/ 186164 h 491653"/>
                <a:gd name="connsiteX40" fmla="*/ 11819 w 226917"/>
                <a:gd name="connsiteY40" fmla="*/ 206083 h 491653"/>
                <a:gd name="connsiteX41" fmla="*/ 2364 w 226917"/>
                <a:gd name="connsiteY41" fmla="*/ 213899 h 491653"/>
                <a:gd name="connsiteX42" fmla="*/ 27324 w 226917"/>
                <a:gd name="connsiteY42" fmla="*/ 240120 h 491653"/>
                <a:gd name="connsiteX43" fmla="*/ 57580 w 226917"/>
                <a:gd name="connsiteY43" fmla="*/ 293824 h 491653"/>
                <a:gd name="connsiteX44" fmla="*/ 53672 w 226917"/>
                <a:gd name="connsiteY44" fmla="*/ 336560 h 491653"/>
                <a:gd name="connsiteX45" fmla="*/ 64640 w 226917"/>
                <a:gd name="connsiteY45" fmla="*/ 351057 h 491653"/>
                <a:gd name="connsiteX46" fmla="*/ 90483 w 226917"/>
                <a:gd name="connsiteY46" fmla="*/ 347906 h 491653"/>
                <a:gd name="connsiteX47" fmla="*/ 112796 w 226917"/>
                <a:gd name="connsiteY47" fmla="*/ 321306 h 491653"/>
                <a:gd name="connsiteX48" fmla="*/ 126537 w 226917"/>
                <a:gd name="connsiteY48" fmla="*/ 331896 h 491653"/>
                <a:gd name="connsiteX49" fmla="*/ 137127 w 226917"/>
                <a:gd name="connsiteY49" fmla="*/ 361269 h 491653"/>
                <a:gd name="connsiteX50" fmla="*/ 150868 w 226917"/>
                <a:gd name="connsiteY50" fmla="*/ 418502 h 491653"/>
                <a:gd name="connsiteX51" fmla="*/ 161079 w 226917"/>
                <a:gd name="connsiteY51" fmla="*/ 460482 h 491653"/>
                <a:gd name="connsiteX52" fmla="*/ 164609 w 226917"/>
                <a:gd name="connsiteY52" fmla="*/ 491872 h 491653"/>
                <a:gd name="connsiteX53" fmla="*/ 163097 w 226917"/>
                <a:gd name="connsiteY53" fmla="*/ 499058 h 491653"/>
                <a:gd name="connsiteX54" fmla="*/ 185788 w 226917"/>
                <a:gd name="connsiteY54" fmla="*/ 455565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17" h="491653">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grpFill/>
            <a:ln w="1270" cap="flat">
              <a:solidFill>
                <a:schemeClr val="bg1"/>
              </a:solidFill>
              <a:prstDash val="solid"/>
              <a:miter/>
            </a:ln>
          </p:spPr>
          <p:txBody>
            <a:bodyPr rtlCol="0" anchor="ctr"/>
            <a:lstStyle/>
            <a:p>
              <a:endParaRPr lang="ko-KR" altLang="en-US"/>
            </a:p>
          </p:txBody>
        </p:sp>
        <p:sp>
          <p:nvSpPr>
            <p:cNvPr id="79" name="자유형: 도형 59">
              <a:extLst>
                <a:ext uri="{FF2B5EF4-FFF2-40B4-BE49-F238E27FC236}">
                  <a16:creationId xmlns:a16="http://schemas.microsoft.com/office/drawing/2014/main" id="{B201D3C9-672C-7044-9F04-EA6D4393A2DE}"/>
                </a:ext>
              </a:extLst>
            </p:cNvPr>
            <p:cNvSpPr/>
            <p:nvPr/>
          </p:nvSpPr>
          <p:spPr>
            <a:xfrm>
              <a:off x="8142697" y="3800881"/>
              <a:ext cx="75639" cy="37820"/>
            </a:xfrm>
            <a:custGeom>
              <a:avLst/>
              <a:gdLst>
                <a:gd name="connsiteX0" fmla="*/ 79642 w 75639"/>
                <a:gd name="connsiteY0" fmla="*/ 16487 h 37819"/>
                <a:gd name="connsiteX1" fmla="*/ 49008 w 75639"/>
                <a:gd name="connsiteY1" fmla="*/ 8167 h 37819"/>
                <a:gd name="connsiteX2" fmla="*/ 27199 w 75639"/>
                <a:gd name="connsiteY2" fmla="*/ 4638 h 37819"/>
                <a:gd name="connsiteX3" fmla="*/ 8289 w 75639"/>
                <a:gd name="connsiteY3" fmla="*/ 21152 h 37819"/>
                <a:gd name="connsiteX4" fmla="*/ 2364 w 75639"/>
                <a:gd name="connsiteY4" fmla="*/ 32372 h 37819"/>
                <a:gd name="connsiteX5" fmla="*/ 9298 w 75639"/>
                <a:gd name="connsiteY5" fmla="*/ 38549 h 37819"/>
                <a:gd name="connsiteX6" fmla="*/ 27073 w 75639"/>
                <a:gd name="connsiteY6" fmla="*/ 42709 h 37819"/>
                <a:gd name="connsiteX7" fmla="*/ 52286 w 75639"/>
                <a:gd name="connsiteY7" fmla="*/ 44852 h 37819"/>
                <a:gd name="connsiteX8" fmla="*/ 78507 w 75639"/>
                <a:gd name="connsiteY8" fmla="*/ 41700 h 37819"/>
                <a:gd name="connsiteX9" fmla="*/ 75356 w 75639"/>
                <a:gd name="connsiteY9" fmla="*/ 18631 h 37819"/>
                <a:gd name="connsiteX10" fmla="*/ 79642 w 75639"/>
                <a:gd name="connsiteY10" fmla="*/ 1648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37819">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grpFill/>
            <a:ln w="1270" cap="flat">
              <a:solidFill>
                <a:schemeClr val="bg1"/>
              </a:solidFill>
              <a:prstDash val="solid"/>
              <a:miter/>
            </a:ln>
          </p:spPr>
          <p:txBody>
            <a:bodyPr rtlCol="0" anchor="ctr"/>
            <a:lstStyle/>
            <a:p>
              <a:endParaRPr lang="ko-KR" altLang="en-US"/>
            </a:p>
          </p:txBody>
        </p:sp>
        <p:sp>
          <p:nvSpPr>
            <p:cNvPr id="80" name="자유형: 도형 60">
              <a:extLst>
                <a:ext uri="{FF2B5EF4-FFF2-40B4-BE49-F238E27FC236}">
                  <a16:creationId xmlns:a16="http://schemas.microsoft.com/office/drawing/2014/main" id="{37142F18-A7AC-F54E-B485-65948D762573}"/>
                </a:ext>
              </a:extLst>
            </p:cNvPr>
            <p:cNvSpPr/>
            <p:nvPr/>
          </p:nvSpPr>
          <p:spPr>
            <a:xfrm>
              <a:off x="8475635" y="3941077"/>
              <a:ext cx="189098" cy="403408"/>
            </a:xfrm>
            <a:custGeom>
              <a:avLst/>
              <a:gdLst>
                <a:gd name="connsiteX0" fmla="*/ 146708 w 189097"/>
                <a:gd name="connsiteY0" fmla="*/ 50136 h 403408"/>
                <a:gd name="connsiteX1" fmla="*/ 120487 w 189097"/>
                <a:gd name="connsiteY1" fmla="*/ 30217 h 403408"/>
                <a:gd name="connsiteX2" fmla="*/ 113175 w 189097"/>
                <a:gd name="connsiteY2" fmla="*/ 14459 h 403408"/>
                <a:gd name="connsiteX3" fmla="*/ 91239 w 189097"/>
                <a:gd name="connsiteY3" fmla="*/ 2987 h 403408"/>
                <a:gd name="connsiteX4" fmla="*/ 70313 w 189097"/>
                <a:gd name="connsiteY4" fmla="*/ 16602 h 403408"/>
                <a:gd name="connsiteX5" fmla="*/ 52537 w 189097"/>
                <a:gd name="connsiteY5" fmla="*/ 19754 h 403408"/>
                <a:gd name="connsiteX6" fmla="*/ 29467 w 189097"/>
                <a:gd name="connsiteY6" fmla="*/ 19754 h 403408"/>
                <a:gd name="connsiteX7" fmla="*/ 9550 w 189097"/>
                <a:gd name="connsiteY7" fmla="*/ 21897 h 403408"/>
                <a:gd name="connsiteX8" fmla="*/ 2364 w 189097"/>
                <a:gd name="connsiteY8" fmla="*/ 27570 h 403408"/>
                <a:gd name="connsiteX9" fmla="*/ 11945 w 189097"/>
                <a:gd name="connsiteY9" fmla="*/ 41563 h 403408"/>
                <a:gd name="connsiteX10" fmla="*/ 25434 w 189097"/>
                <a:gd name="connsiteY10" fmla="*/ 61734 h 403408"/>
                <a:gd name="connsiteX11" fmla="*/ 47243 w 189097"/>
                <a:gd name="connsiteY11" fmla="*/ 73457 h 403408"/>
                <a:gd name="connsiteX12" fmla="*/ 65774 w 189097"/>
                <a:gd name="connsiteY12" fmla="*/ 78500 h 403408"/>
                <a:gd name="connsiteX13" fmla="*/ 74221 w 189097"/>
                <a:gd name="connsiteY13" fmla="*/ 98670 h 403408"/>
                <a:gd name="connsiteX14" fmla="*/ 54050 w 189097"/>
                <a:gd name="connsiteY14" fmla="*/ 110395 h 403408"/>
                <a:gd name="connsiteX15" fmla="*/ 82667 w 189097"/>
                <a:gd name="connsiteY15" fmla="*/ 135608 h 403408"/>
                <a:gd name="connsiteX16" fmla="*/ 96156 w 189097"/>
                <a:gd name="connsiteY16" fmla="*/ 159056 h 403408"/>
                <a:gd name="connsiteX17" fmla="*/ 117965 w 189097"/>
                <a:gd name="connsiteY17" fmla="*/ 187673 h 403408"/>
                <a:gd name="connsiteX18" fmla="*/ 139900 w 189097"/>
                <a:gd name="connsiteY18" fmla="*/ 207843 h 403408"/>
                <a:gd name="connsiteX19" fmla="*/ 144943 w 189097"/>
                <a:gd name="connsiteY19" fmla="*/ 234695 h 403408"/>
                <a:gd name="connsiteX20" fmla="*/ 153389 w 189097"/>
                <a:gd name="connsiteY20" fmla="*/ 278439 h 403408"/>
                <a:gd name="connsiteX21" fmla="*/ 134858 w 189097"/>
                <a:gd name="connsiteY21" fmla="*/ 308695 h 403408"/>
                <a:gd name="connsiteX22" fmla="*/ 111284 w 189097"/>
                <a:gd name="connsiteY22" fmla="*/ 323823 h 403408"/>
                <a:gd name="connsiteX23" fmla="*/ 111284 w 189097"/>
                <a:gd name="connsiteY23" fmla="*/ 347397 h 403408"/>
                <a:gd name="connsiteX24" fmla="*/ 81028 w 189097"/>
                <a:gd name="connsiteY24" fmla="*/ 347397 h 403408"/>
                <a:gd name="connsiteX25" fmla="*/ 64640 w 189097"/>
                <a:gd name="connsiteY25" fmla="*/ 360255 h 403408"/>
                <a:gd name="connsiteX26" fmla="*/ 76364 w 189097"/>
                <a:gd name="connsiteY26" fmla="*/ 369206 h 403408"/>
                <a:gd name="connsiteX27" fmla="*/ 68926 w 189097"/>
                <a:gd name="connsiteY27" fmla="*/ 392276 h 403408"/>
                <a:gd name="connsiteX28" fmla="*/ 82289 w 189097"/>
                <a:gd name="connsiteY28" fmla="*/ 402865 h 403408"/>
                <a:gd name="connsiteX29" fmla="*/ 106241 w 189097"/>
                <a:gd name="connsiteY29" fmla="*/ 384460 h 403408"/>
                <a:gd name="connsiteX30" fmla="*/ 112544 w 189097"/>
                <a:gd name="connsiteY30" fmla="*/ 374249 h 403408"/>
                <a:gd name="connsiteX31" fmla="*/ 119604 w 189097"/>
                <a:gd name="connsiteY31" fmla="*/ 360129 h 403408"/>
                <a:gd name="connsiteX32" fmla="*/ 136119 w 189097"/>
                <a:gd name="connsiteY32" fmla="*/ 357356 h 403408"/>
                <a:gd name="connsiteX33" fmla="*/ 172173 w 189097"/>
                <a:gd name="connsiteY33" fmla="*/ 340085 h 403408"/>
                <a:gd name="connsiteX34" fmla="*/ 192974 w 189097"/>
                <a:gd name="connsiteY34" fmla="*/ 304787 h 403408"/>
                <a:gd name="connsiteX35" fmla="*/ 186671 w 189097"/>
                <a:gd name="connsiteY35" fmla="*/ 243141 h 403408"/>
                <a:gd name="connsiteX36" fmla="*/ 161584 w 189097"/>
                <a:gd name="connsiteY36" fmla="*/ 201540 h 403408"/>
                <a:gd name="connsiteX37" fmla="*/ 118848 w 189097"/>
                <a:gd name="connsiteY37" fmla="*/ 165485 h 403408"/>
                <a:gd name="connsiteX38" fmla="*/ 107124 w 189097"/>
                <a:gd name="connsiteY38" fmla="*/ 145063 h 403408"/>
                <a:gd name="connsiteX39" fmla="*/ 100442 w 189097"/>
                <a:gd name="connsiteY39" fmla="*/ 109008 h 403408"/>
                <a:gd name="connsiteX40" fmla="*/ 119352 w 189097"/>
                <a:gd name="connsiteY40" fmla="*/ 85812 h 403408"/>
                <a:gd name="connsiteX41" fmla="*/ 129563 w 189097"/>
                <a:gd name="connsiteY41" fmla="*/ 70180 h 403408"/>
                <a:gd name="connsiteX42" fmla="*/ 150364 w 189097"/>
                <a:gd name="connsiteY42" fmla="*/ 56439 h 403408"/>
                <a:gd name="connsiteX43" fmla="*/ 152633 w 189097"/>
                <a:gd name="connsiteY43" fmla="*/ 54548 h 403408"/>
                <a:gd name="connsiteX44" fmla="*/ 146708 w 189097"/>
                <a:gd name="connsiteY44" fmla="*/ 50136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97" h="403408">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grpFill/>
            <a:ln w="1270" cap="flat">
              <a:solidFill>
                <a:schemeClr val="bg1"/>
              </a:solidFill>
              <a:prstDash val="solid"/>
              <a:miter/>
            </a:ln>
          </p:spPr>
          <p:txBody>
            <a:bodyPr rtlCol="0" anchor="ctr"/>
            <a:lstStyle/>
            <a:p>
              <a:endParaRPr lang="ko-KR" altLang="en-US"/>
            </a:p>
          </p:txBody>
        </p:sp>
        <p:sp>
          <p:nvSpPr>
            <p:cNvPr id="81" name="자유형: 도형 61">
              <a:extLst>
                <a:ext uri="{FF2B5EF4-FFF2-40B4-BE49-F238E27FC236}">
                  <a16:creationId xmlns:a16="http://schemas.microsoft.com/office/drawing/2014/main" id="{B196A445-80E2-2A47-B24A-578103557151}"/>
                </a:ext>
              </a:extLst>
            </p:cNvPr>
            <p:cNvSpPr/>
            <p:nvPr/>
          </p:nvSpPr>
          <p:spPr>
            <a:xfrm>
              <a:off x="8480828" y="4184123"/>
              <a:ext cx="151278" cy="113459"/>
            </a:xfrm>
            <a:custGeom>
              <a:avLst/>
              <a:gdLst>
                <a:gd name="connsiteX0" fmla="*/ 75583 w 151278"/>
                <a:gd name="connsiteY0" fmla="*/ 104350 h 113458"/>
                <a:gd name="connsiteX1" fmla="*/ 105839 w 151278"/>
                <a:gd name="connsiteY1" fmla="*/ 104350 h 113458"/>
                <a:gd name="connsiteX2" fmla="*/ 105839 w 151278"/>
                <a:gd name="connsiteY2" fmla="*/ 80776 h 113458"/>
                <a:gd name="connsiteX3" fmla="*/ 129413 w 151278"/>
                <a:gd name="connsiteY3" fmla="*/ 65648 h 113458"/>
                <a:gd name="connsiteX4" fmla="*/ 147944 w 151278"/>
                <a:gd name="connsiteY4" fmla="*/ 35393 h 113458"/>
                <a:gd name="connsiteX5" fmla="*/ 138741 w 151278"/>
                <a:gd name="connsiteY5" fmla="*/ 2364 h 113458"/>
                <a:gd name="connsiteX6" fmla="*/ 119958 w 151278"/>
                <a:gd name="connsiteY6" fmla="*/ 6146 h 113458"/>
                <a:gd name="connsiteX7" fmla="*/ 101805 w 151278"/>
                <a:gd name="connsiteY7" fmla="*/ 11819 h 113458"/>
                <a:gd name="connsiteX8" fmla="*/ 93862 w 151278"/>
                <a:gd name="connsiteY8" fmla="*/ 18626 h 113458"/>
                <a:gd name="connsiteX9" fmla="*/ 79113 w 151278"/>
                <a:gd name="connsiteY9" fmla="*/ 8415 h 113458"/>
                <a:gd name="connsiteX10" fmla="*/ 42806 w 151278"/>
                <a:gd name="connsiteY10" fmla="*/ 7280 h 113458"/>
                <a:gd name="connsiteX11" fmla="*/ 6626 w 151278"/>
                <a:gd name="connsiteY11" fmla="*/ 25433 h 113458"/>
                <a:gd name="connsiteX12" fmla="*/ 7760 w 151278"/>
                <a:gd name="connsiteY12" fmla="*/ 49260 h 113458"/>
                <a:gd name="connsiteX13" fmla="*/ 11164 w 151278"/>
                <a:gd name="connsiteY13" fmla="*/ 69682 h 113458"/>
                <a:gd name="connsiteX14" fmla="*/ 10911 w 151278"/>
                <a:gd name="connsiteY14" fmla="*/ 70439 h 113458"/>
                <a:gd name="connsiteX15" fmla="*/ 18097 w 151278"/>
                <a:gd name="connsiteY15" fmla="*/ 94391 h 113458"/>
                <a:gd name="connsiteX16" fmla="*/ 34612 w 151278"/>
                <a:gd name="connsiteY16" fmla="*/ 97164 h 113458"/>
                <a:gd name="connsiteX17" fmla="*/ 35747 w 151278"/>
                <a:gd name="connsiteY17" fmla="*/ 111284 h 113458"/>
                <a:gd name="connsiteX18" fmla="*/ 56925 w 151278"/>
                <a:gd name="connsiteY18" fmla="*/ 113301 h 113458"/>
                <a:gd name="connsiteX19" fmla="*/ 59321 w 151278"/>
                <a:gd name="connsiteY19" fmla="*/ 117335 h 113458"/>
                <a:gd name="connsiteX20" fmla="*/ 75583 w 151278"/>
                <a:gd name="connsiteY20" fmla="*/ 104350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278" h="113458">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grpFill/>
            <a:ln w="1270" cap="flat">
              <a:solidFill>
                <a:schemeClr val="bg1"/>
              </a:solidFill>
              <a:prstDash val="solid"/>
              <a:miter/>
            </a:ln>
          </p:spPr>
          <p:txBody>
            <a:bodyPr rtlCol="0" anchor="ctr"/>
            <a:lstStyle/>
            <a:p>
              <a:endParaRPr lang="ko-KR" altLang="en-US"/>
            </a:p>
          </p:txBody>
        </p:sp>
        <p:sp>
          <p:nvSpPr>
            <p:cNvPr id="82" name="자유형: 도형 62">
              <a:extLst>
                <a:ext uri="{FF2B5EF4-FFF2-40B4-BE49-F238E27FC236}">
                  <a16:creationId xmlns:a16="http://schemas.microsoft.com/office/drawing/2014/main" id="{7CDD8F25-84F3-F64F-94F5-864BD9428FA0}"/>
                </a:ext>
              </a:extLst>
            </p:cNvPr>
            <p:cNvSpPr/>
            <p:nvPr/>
          </p:nvSpPr>
          <p:spPr>
            <a:xfrm>
              <a:off x="8423066" y="3966283"/>
              <a:ext cx="189098" cy="239524"/>
            </a:xfrm>
            <a:custGeom>
              <a:avLst/>
              <a:gdLst>
                <a:gd name="connsiteX0" fmla="*/ 134984 w 189097"/>
                <a:gd name="connsiteY0" fmla="*/ 110402 h 239523"/>
                <a:gd name="connsiteX1" fmla="*/ 106367 w 189097"/>
                <a:gd name="connsiteY1" fmla="*/ 85189 h 239523"/>
                <a:gd name="connsiteX2" fmla="*/ 126537 w 189097"/>
                <a:gd name="connsiteY2" fmla="*/ 73464 h 239523"/>
                <a:gd name="connsiteX3" fmla="*/ 118091 w 189097"/>
                <a:gd name="connsiteY3" fmla="*/ 53294 h 239523"/>
                <a:gd name="connsiteX4" fmla="*/ 99559 w 189097"/>
                <a:gd name="connsiteY4" fmla="*/ 48251 h 239523"/>
                <a:gd name="connsiteX5" fmla="*/ 77750 w 189097"/>
                <a:gd name="connsiteY5" fmla="*/ 36527 h 239523"/>
                <a:gd name="connsiteX6" fmla="*/ 64261 w 189097"/>
                <a:gd name="connsiteY6" fmla="*/ 16357 h 239523"/>
                <a:gd name="connsiteX7" fmla="*/ 54680 w 189097"/>
                <a:gd name="connsiteY7" fmla="*/ 2364 h 239523"/>
                <a:gd name="connsiteX8" fmla="*/ 44091 w 189097"/>
                <a:gd name="connsiteY8" fmla="*/ 2994 h 239523"/>
                <a:gd name="connsiteX9" fmla="*/ 39931 w 189097"/>
                <a:gd name="connsiteY9" fmla="*/ 16609 h 239523"/>
                <a:gd name="connsiteX10" fmla="*/ 38922 w 189097"/>
                <a:gd name="connsiteY10" fmla="*/ 37536 h 239523"/>
                <a:gd name="connsiteX11" fmla="*/ 25307 w 189097"/>
                <a:gd name="connsiteY11" fmla="*/ 24929 h 239523"/>
                <a:gd name="connsiteX12" fmla="*/ 11692 w 189097"/>
                <a:gd name="connsiteY12" fmla="*/ 46991 h 239523"/>
                <a:gd name="connsiteX13" fmla="*/ 2364 w 189097"/>
                <a:gd name="connsiteY13" fmla="*/ 54681 h 239523"/>
                <a:gd name="connsiteX14" fmla="*/ 7532 w 189097"/>
                <a:gd name="connsiteY14" fmla="*/ 59850 h 239523"/>
                <a:gd name="connsiteX15" fmla="*/ 9801 w 189097"/>
                <a:gd name="connsiteY15" fmla="*/ 80272 h 239523"/>
                <a:gd name="connsiteX16" fmla="*/ 27955 w 189097"/>
                <a:gd name="connsiteY16" fmla="*/ 87079 h 239523"/>
                <a:gd name="connsiteX17" fmla="*/ 25685 w 189097"/>
                <a:gd name="connsiteY17" fmla="*/ 115444 h 239523"/>
                <a:gd name="connsiteX18" fmla="*/ 18878 w 189097"/>
                <a:gd name="connsiteY18" fmla="*/ 135867 h 239523"/>
                <a:gd name="connsiteX19" fmla="*/ 42578 w 189097"/>
                <a:gd name="connsiteY19" fmla="*/ 126790 h 239523"/>
                <a:gd name="connsiteX20" fmla="*/ 61866 w 189097"/>
                <a:gd name="connsiteY20" fmla="*/ 125655 h 239523"/>
                <a:gd name="connsiteX21" fmla="*/ 78885 w 189097"/>
                <a:gd name="connsiteY21" fmla="*/ 121117 h 239523"/>
                <a:gd name="connsiteX22" fmla="*/ 103846 w 189097"/>
                <a:gd name="connsiteY22" fmla="*/ 119982 h 239523"/>
                <a:gd name="connsiteX23" fmla="*/ 123133 w 189097"/>
                <a:gd name="connsiteY23" fmla="*/ 139270 h 239523"/>
                <a:gd name="connsiteX24" fmla="*/ 125403 w 189097"/>
                <a:gd name="connsiteY24" fmla="*/ 170913 h 239523"/>
                <a:gd name="connsiteX25" fmla="*/ 143556 w 189097"/>
                <a:gd name="connsiteY25" fmla="*/ 199277 h 239523"/>
                <a:gd name="connsiteX26" fmla="*/ 140153 w 189097"/>
                <a:gd name="connsiteY26" fmla="*/ 229281 h 239523"/>
                <a:gd name="connsiteX27" fmla="*/ 151498 w 189097"/>
                <a:gd name="connsiteY27" fmla="*/ 236593 h 239523"/>
                <a:gd name="connsiteX28" fmla="*/ 159440 w 189097"/>
                <a:gd name="connsiteY28" fmla="*/ 229785 h 239523"/>
                <a:gd name="connsiteX29" fmla="*/ 177594 w 189097"/>
                <a:gd name="connsiteY29" fmla="*/ 224112 h 239523"/>
                <a:gd name="connsiteX30" fmla="*/ 196377 w 189097"/>
                <a:gd name="connsiteY30" fmla="*/ 220330 h 239523"/>
                <a:gd name="connsiteX31" fmla="*/ 197134 w 189097"/>
                <a:gd name="connsiteY31" fmla="*/ 209615 h 239523"/>
                <a:gd name="connsiteX32" fmla="*/ 192091 w 189097"/>
                <a:gd name="connsiteY32" fmla="*/ 182763 h 239523"/>
                <a:gd name="connsiteX33" fmla="*/ 170156 w 189097"/>
                <a:gd name="connsiteY33" fmla="*/ 162592 h 239523"/>
                <a:gd name="connsiteX34" fmla="*/ 148346 w 189097"/>
                <a:gd name="connsiteY34" fmla="*/ 133976 h 239523"/>
                <a:gd name="connsiteX35" fmla="*/ 134984 w 189097"/>
                <a:gd name="connsiteY35" fmla="*/ 110402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9097" h="239523">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grpFill/>
            <a:ln w="1270" cap="flat">
              <a:solidFill>
                <a:schemeClr val="bg1"/>
              </a:solidFill>
              <a:prstDash val="solid"/>
              <a:miter/>
            </a:ln>
          </p:spPr>
          <p:txBody>
            <a:bodyPr rtlCol="0" anchor="ctr"/>
            <a:lstStyle/>
            <a:p>
              <a:endParaRPr lang="ko-KR" altLang="en-US"/>
            </a:p>
          </p:txBody>
        </p:sp>
        <p:sp>
          <p:nvSpPr>
            <p:cNvPr id="83" name="자유형: 도형 63">
              <a:extLst>
                <a:ext uri="{FF2B5EF4-FFF2-40B4-BE49-F238E27FC236}">
                  <a16:creationId xmlns:a16="http://schemas.microsoft.com/office/drawing/2014/main" id="{7FDE107E-53A2-1743-9072-9A710B2453DB}"/>
                </a:ext>
              </a:extLst>
            </p:cNvPr>
            <p:cNvSpPr/>
            <p:nvPr/>
          </p:nvSpPr>
          <p:spPr>
            <a:xfrm>
              <a:off x="8355117" y="4018348"/>
              <a:ext cx="214311" cy="403408"/>
            </a:xfrm>
            <a:custGeom>
              <a:avLst/>
              <a:gdLst>
                <a:gd name="connsiteX0" fmla="*/ 133471 w 214310"/>
                <a:gd name="connsiteY0" fmla="*/ 214909 h 403408"/>
                <a:gd name="connsiteX1" fmla="*/ 132337 w 214310"/>
                <a:gd name="connsiteY1" fmla="*/ 191083 h 403408"/>
                <a:gd name="connsiteX2" fmla="*/ 168517 w 214310"/>
                <a:gd name="connsiteY2" fmla="*/ 172930 h 403408"/>
                <a:gd name="connsiteX3" fmla="*/ 204824 w 214310"/>
                <a:gd name="connsiteY3" fmla="*/ 174064 h 403408"/>
                <a:gd name="connsiteX4" fmla="*/ 208227 w 214310"/>
                <a:gd name="connsiteY4" fmla="*/ 176964 h 403408"/>
                <a:gd name="connsiteX5" fmla="*/ 211631 w 214310"/>
                <a:gd name="connsiteY5" fmla="*/ 146960 h 403408"/>
                <a:gd name="connsiteX6" fmla="*/ 193478 w 214310"/>
                <a:gd name="connsiteY6" fmla="*/ 118596 h 403408"/>
                <a:gd name="connsiteX7" fmla="*/ 191209 w 214310"/>
                <a:gd name="connsiteY7" fmla="*/ 86953 h 403408"/>
                <a:gd name="connsiteX8" fmla="*/ 171921 w 214310"/>
                <a:gd name="connsiteY8" fmla="*/ 67666 h 403408"/>
                <a:gd name="connsiteX9" fmla="*/ 146960 w 214310"/>
                <a:gd name="connsiteY9" fmla="*/ 68800 h 403408"/>
                <a:gd name="connsiteX10" fmla="*/ 129941 w 214310"/>
                <a:gd name="connsiteY10" fmla="*/ 73338 h 403408"/>
                <a:gd name="connsiteX11" fmla="*/ 110653 w 214310"/>
                <a:gd name="connsiteY11" fmla="*/ 74473 h 403408"/>
                <a:gd name="connsiteX12" fmla="*/ 86953 w 214310"/>
                <a:gd name="connsiteY12" fmla="*/ 83550 h 403408"/>
                <a:gd name="connsiteX13" fmla="*/ 93761 w 214310"/>
                <a:gd name="connsiteY13" fmla="*/ 63127 h 403408"/>
                <a:gd name="connsiteX14" fmla="*/ 96030 w 214310"/>
                <a:gd name="connsiteY14" fmla="*/ 34763 h 403408"/>
                <a:gd name="connsiteX15" fmla="*/ 77877 w 214310"/>
                <a:gd name="connsiteY15" fmla="*/ 27955 h 403408"/>
                <a:gd name="connsiteX16" fmla="*/ 75607 w 214310"/>
                <a:gd name="connsiteY16" fmla="*/ 7532 h 403408"/>
                <a:gd name="connsiteX17" fmla="*/ 70438 w 214310"/>
                <a:gd name="connsiteY17" fmla="*/ 2364 h 403408"/>
                <a:gd name="connsiteX18" fmla="*/ 66153 w 214310"/>
                <a:gd name="connsiteY18" fmla="*/ 6146 h 403408"/>
                <a:gd name="connsiteX19" fmla="*/ 42074 w 214310"/>
                <a:gd name="connsiteY19" fmla="*/ 19761 h 403408"/>
                <a:gd name="connsiteX20" fmla="*/ 22156 w 214310"/>
                <a:gd name="connsiteY20" fmla="*/ 26064 h 403408"/>
                <a:gd name="connsiteX21" fmla="*/ 7532 w 214310"/>
                <a:gd name="connsiteY21" fmla="*/ 34510 h 403408"/>
                <a:gd name="connsiteX22" fmla="*/ 2364 w 214310"/>
                <a:gd name="connsiteY22" fmla="*/ 76490 h 403408"/>
                <a:gd name="connsiteX23" fmla="*/ 22281 w 214310"/>
                <a:gd name="connsiteY23" fmla="*/ 100568 h 403408"/>
                <a:gd name="connsiteX24" fmla="*/ 27451 w 214310"/>
                <a:gd name="connsiteY24" fmla="*/ 118344 h 403408"/>
                <a:gd name="connsiteX25" fmla="*/ 26442 w 214310"/>
                <a:gd name="connsiteY25" fmla="*/ 130950 h 403408"/>
                <a:gd name="connsiteX26" fmla="*/ 22281 w 214310"/>
                <a:gd name="connsiteY26" fmla="*/ 149860 h 403408"/>
                <a:gd name="connsiteX27" fmla="*/ 31736 w 214310"/>
                <a:gd name="connsiteY27" fmla="*/ 178224 h 403408"/>
                <a:gd name="connsiteX28" fmla="*/ 42200 w 214310"/>
                <a:gd name="connsiteY28" fmla="*/ 210749 h 403408"/>
                <a:gd name="connsiteX29" fmla="*/ 50521 w 214310"/>
                <a:gd name="connsiteY29" fmla="*/ 230667 h 403408"/>
                <a:gd name="connsiteX30" fmla="*/ 27703 w 214310"/>
                <a:gd name="connsiteY30" fmla="*/ 274412 h 403408"/>
                <a:gd name="connsiteX31" fmla="*/ 20265 w 214310"/>
                <a:gd name="connsiteY31" fmla="*/ 313492 h 403408"/>
                <a:gd name="connsiteX32" fmla="*/ 21904 w 214310"/>
                <a:gd name="connsiteY32" fmla="*/ 337066 h 403408"/>
                <a:gd name="connsiteX33" fmla="*/ 56824 w 214310"/>
                <a:gd name="connsiteY33" fmla="*/ 371230 h 403408"/>
                <a:gd name="connsiteX34" fmla="*/ 64766 w 214310"/>
                <a:gd name="connsiteY34" fmla="*/ 384341 h 403408"/>
                <a:gd name="connsiteX35" fmla="*/ 80146 w 214310"/>
                <a:gd name="connsiteY35" fmla="*/ 385349 h 403408"/>
                <a:gd name="connsiteX36" fmla="*/ 93131 w 214310"/>
                <a:gd name="connsiteY36" fmla="*/ 400981 h 403408"/>
                <a:gd name="connsiteX37" fmla="*/ 114057 w 214310"/>
                <a:gd name="connsiteY37" fmla="*/ 403629 h 403408"/>
                <a:gd name="connsiteX38" fmla="*/ 122252 w 214310"/>
                <a:gd name="connsiteY38" fmla="*/ 392913 h 403408"/>
                <a:gd name="connsiteX39" fmla="*/ 91743 w 214310"/>
                <a:gd name="connsiteY39" fmla="*/ 375138 h 403408"/>
                <a:gd name="connsiteX40" fmla="*/ 73338 w 214310"/>
                <a:gd name="connsiteY40" fmla="*/ 344882 h 403408"/>
                <a:gd name="connsiteX41" fmla="*/ 63505 w 214310"/>
                <a:gd name="connsiteY41" fmla="*/ 320174 h 403408"/>
                <a:gd name="connsiteX42" fmla="*/ 46613 w 214310"/>
                <a:gd name="connsiteY42" fmla="*/ 307567 h 403408"/>
                <a:gd name="connsiteX43" fmla="*/ 49764 w 214310"/>
                <a:gd name="connsiteY43" fmla="*/ 265209 h 403408"/>
                <a:gd name="connsiteX44" fmla="*/ 64261 w 214310"/>
                <a:gd name="connsiteY44" fmla="*/ 211127 h 403408"/>
                <a:gd name="connsiteX45" fmla="*/ 86575 w 214310"/>
                <a:gd name="connsiteY45" fmla="*/ 204446 h 403408"/>
                <a:gd name="connsiteX46" fmla="*/ 106619 w 214310"/>
                <a:gd name="connsiteY46" fmla="*/ 220582 h 403408"/>
                <a:gd name="connsiteX47" fmla="*/ 134858 w 214310"/>
                <a:gd name="connsiteY47" fmla="*/ 235458 h 403408"/>
                <a:gd name="connsiteX48" fmla="*/ 136749 w 214310"/>
                <a:gd name="connsiteY48" fmla="*/ 236214 h 403408"/>
                <a:gd name="connsiteX49" fmla="*/ 137001 w 214310"/>
                <a:gd name="connsiteY49" fmla="*/ 235458 h 403408"/>
                <a:gd name="connsiteX50" fmla="*/ 133471 w 214310"/>
                <a:gd name="connsiteY50" fmla="*/ 214909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310" h="403408">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grpFill/>
            <a:ln w="1270" cap="flat">
              <a:solidFill>
                <a:schemeClr val="bg1"/>
              </a:solidFill>
              <a:prstDash val="solid"/>
              <a:miter/>
            </a:ln>
          </p:spPr>
          <p:txBody>
            <a:bodyPr rtlCol="0" anchor="ctr"/>
            <a:lstStyle/>
            <a:p>
              <a:endParaRPr lang="ko-KR" altLang="en-US"/>
            </a:p>
          </p:txBody>
        </p:sp>
        <p:sp>
          <p:nvSpPr>
            <p:cNvPr id="84" name="자유형: 도형 64">
              <a:extLst>
                <a:ext uri="{FF2B5EF4-FFF2-40B4-BE49-F238E27FC236}">
                  <a16:creationId xmlns:a16="http://schemas.microsoft.com/office/drawing/2014/main" id="{580CA69C-1B3E-0F4D-B827-EA3D8BFF6EC8}"/>
                </a:ext>
              </a:extLst>
            </p:cNvPr>
            <p:cNvSpPr/>
            <p:nvPr/>
          </p:nvSpPr>
          <p:spPr>
            <a:xfrm>
              <a:off x="6174969" y="2932035"/>
              <a:ext cx="252130" cy="201704"/>
            </a:xfrm>
            <a:custGeom>
              <a:avLst/>
              <a:gdLst>
                <a:gd name="connsiteX0" fmla="*/ 5368 w 252130"/>
                <a:gd name="connsiteY0" fmla="*/ 43723 h 201704"/>
                <a:gd name="connsiteX1" fmla="*/ 4738 w 252130"/>
                <a:gd name="connsiteY1" fmla="*/ 71331 h 201704"/>
                <a:gd name="connsiteX2" fmla="*/ 6503 w 252130"/>
                <a:gd name="connsiteY2" fmla="*/ 81921 h 201704"/>
                <a:gd name="connsiteX3" fmla="*/ 12428 w 252130"/>
                <a:gd name="connsiteY3" fmla="*/ 94905 h 201704"/>
                <a:gd name="connsiteX4" fmla="*/ 15958 w 252130"/>
                <a:gd name="connsiteY4" fmla="*/ 109025 h 201704"/>
                <a:gd name="connsiteX5" fmla="*/ 22387 w 252130"/>
                <a:gd name="connsiteY5" fmla="*/ 130203 h 201704"/>
                <a:gd name="connsiteX6" fmla="*/ 23143 w 252130"/>
                <a:gd name="connsiteY6" fmla="*/ 142054 h 201704"/>
                <a:gd name="connsiteX7" fmla="*/ 38523 w 252130"/>
                <a:gd name="connsiteY7" fmla="*/ 151004 h 201704"/>
                <a:gd name="connsiteX8" fmla="*/ 56046 w 252130"/>
                <a:gd name="connsiteY8" fmla="*/ 163233 h 201704"/>
                <a:gd name="connsiteX9" fmla="*/ 70040 w 252130"/>
                <a:gd name="connsiteY9" fmla="*/ 169410 h 201704"/>
                <a:gd name="connsiteX10" fmla="*/ 84915 w 252130"/>
                <a:gd name="connsiteY10" fmla="*/ 166762 h 201704"/>
                <a:gd name="connsiteX11" fmla="*/ 91849 w 252130"/>
                <a:gd name="connsiteY11" fmla="*/ 176343 h 201704"/>
                <a:gd name="connsiteX12" fmla="*/ 109372 w 252130"/>
                <a:gd name="connsiteY12" fmla="*/ 180756 h 201704"/>
                <a:gd name="connsiteX13" fmla="*/ 121600 w 252130"/>
                <a:gd name="connsiteY13" fmla="*/ 196514 h 201704"/>
                <a:gd name="connsiteX14" fmla="*/ 137358 w 252130"/>
                <a:gd name="connsiteY14" fmla="*/ 194749 h 201704"/>
                <a:gd name="connsiteX15" fmla="*/ 160176 w 252130"/>
                <a:gd name="connsiteY15" fmla="*/ 197396 h 201704"/>
                <a:gd name="connsiteX16" fmla="*/ 180346 w 252130"/>
                <a:gd name="connsiteY16" fmla="*/ 199161 h 201704"/>
                <a:gd name="connsiteX17" fmla="*/ 203164 w 252130"/>
                <a:gd name="connsiteY17" fmla="*/ 204456 h 201704"/>
                <a:gd name="connsiteX18" fmla="*/ 218670 w 252130"/>
                <a:gd name="connsiteY18" fmla="*/ 208238 h 201704"/>
                <a:gd name="connsiteX19" fmla="*/ 217535 w 252130"/>
                <a:gd name="connsiteY19" fmla="*/ 190841 h 201704"/>
                <a:gd name="connsiteX20" fmla="*/ 242244 w 252130"/>
                <a:gd name="connsiteY20" fmla="*/ 165502 h 201704"/>
                <a:gd name="connsiteX21" fmla="*/ 253968 w 252130"/>
                <a:gd name="connsiteY21" fmla="*/ 156047 h 201704"/>
                <a:gd name="connsiteX22" fmla="*/ 243379 w 252130"/>
                <a:gd name="connsiteY22" fmla="*/ 130203 h 201704"/>
                <a:gd name="connsiteX23" fmla="*/ 241614 w 252130"/>
                <a:gd name="connsiteY23" fmla="*/ 106629 h 201704"/>
                <a:gd name="connsiteX24" fmla="*/ 232790 w 252130"/>
                <a:gd name="connsiteY24" fmla="*/ 93140 h 201704"/>
                <a:gd name="connsiteX25" fmla="*/ 248043 w 252130"/>
                <a:gd name="connsiteY25" fmla="*/ 79651 h 201704"/>
                <a:gd name="connsiteX26" fmla="*/ 246909 w 252130"/>
                <a:gd name="connsiteY26" fmla="*/ 56708 h 201704"/>
                <a:gd name="connsiteX27" fmla="*/ 242748 w 252130"/>
                <a:gd name="connsiteY27" fmla="*/ 36663 h 201704"/>
                <a:gd name="connsiteX28" fmla="*/ 222200 w 252130"/>
                <a:gd name="connsiteY28" fmla="*/ 21914 h 201704"/>
                <a:gd name="connsiteX29" fmla="*/ 221191 w 252130"/>
                <a:gd name="connsiteY29" fmla="*/ 20653 h 201704"/>
                <a:gd name="connsiteX30" fmla="*/ 152234 w 252130"/>
                <a:gd name="connsiteY30" fmla="*/ 17754 h 201704"/>
                <a:gd name="connsiteX31" fmla="*/ 138871 w 252130"/>
                <a:gd name="connsiteY31" fmla="*/ 12837 h 201704"/>
                <a:gd name="connsiteX32" fmla="*/ 124374 w 252130"/>
                <a:gd name="connsiteY32" fmla="*/ 20275 h 201704"/>
                <a:gd name="connsiteX33" fmla="*/ 111767 w 252130"/>
                <a:gd name="connsiteY33" fmla="*/ 3760 h 201704"/>
                <a:gd name="connsiteX34" fmla="*/ 53651 w 252130"/>
                <a:gd name="connsiteY34" fmla="*/ 20275 h 201704"/>
                <a:gd name="connsiteX35" fmla="*/ 12428 w 252130"/>
                <a:gd name="connsiteY35" fmla="*/ 34394 h 201704"/>
                <a:gd name="connsiteX36" fmla="*/ 4864 w 252130"/>
                <a:gd name="connsiteY36" fmla="*/ 40445 h 201704"/>
                <a:gd name="connsiteX37" fmla="*/ 5368 w 252130"/>
                <a:gd name="connsiteY37" fmla="*/ 43723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2130" h="201704">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grpFill/>
            <a:ln w="1270" cap="flat">
              <a:solidFill>
                <a:schemeClr val="bg1"/>
              </a:solidFill>
              <a:prstDash val="solid"/>
              <a:miter/>
            </a:ln>
          </p:spPr>
          <p:txBody>
            <a:bodyPr rtlCol="0" anchor="ctr"/>
            <a:lstStyle/>
            <a:p>
              <a:endParaRPr lang="ko-KR" altLang="en-US"/>
            </a:p>
          </p:txBody>
        </p:sp>
        <p:sp>
          <p:nvSpPr>
            <p:cNvPr id="85" name="자유형: 도형 65">
              <a:extLst>
                <a:ext uri="{FF2B5EF4-FFF2-40B4-BE49-F238E27FC236}">
                  <a16:creationId xmlns:a16="http://schemas.microsoft.com/office/drawing/2014/main" id="{32DAC78F-38FE-5049-8219-10B46274BF46}"/>
                </a:ext>
              </a:extLst>
            </p:cNvPr>
            <p:cNvSpPr/>
            <p:nvPr/>
          </p:nvSpPr>
          <p:spPr>
            <a:xfrm>
              <a:off x="6211393" y="3270531"/>
              <a:ext cx="88246" cy="88246"/>
            </a:xfrm>
            <a:custGeom>
              <a:avLst/>
              <a:gdLst>
                <a:gd name="connsiteX0" fmla="*/ 72822 w 88245"/>
                <a:gd name="connsiteY0" fmla="*/ 83800 h 88245"/>
                <a:gd name="connsiteX1" fmla="*/ 92866 w 88245"/>
                <a:gd name="connsiteY1" fmla="*/ 54301 h 88245"/>
                <a:gd name="connsiteX2" fmla="*/ 96144 w 88245"/>
                <a:gd name="connsiteY2" fmla="*/ 18877 h 88245"/>
                <a:gd name="connsiteX3" fmla="*/ 72192 w 88245"/>
                <a:gd name="connsiteY3" fmla="*/ 6775 h 88245"/>
                <a:gd name="connsiteX4" fmla="*/ 31221 w 88245"/>
                <a:gd name="connsiteY4" fmla="*/ 2741 h 88245"/>
                <a:gd name="connsiteX5" fmla="*/ 14202 w 88245"/>
                <a:gd name="connsiteY5" fmla="*/ 6271 h 88245"/>
                <a:gd name="connsiteX6" fmla="*/ 2478 w 88245"/>
                <a:gd name="connsiteY6" fmla="*/ 13330 h 88245"/>
                <a:gd name="connsiteX7" fmla="*/ 14832 w 88245"/>
                <a:gd name="connsiteY7" fmla="*/ 31484 h 88245"/>
                <a:gd name="connsiteX8" fmla="*/ 36515 w 88245"/>
                <a:gd name="connsiteY8" fmla="*/ 57831 h 88245"/>
                <a:gd name="connsiteX9" fmla="*/ 58073 w 88245"/>
                <a:gd name="connsiteY9" fmla="*/ 82036 h 88245"/>
                <a:gd name="connsiteX10" fmla="*/ 71688 w 88245"/>
                <a:gd name="connsiteY10" fmla="*/ 92121 h 88245"/>
                <a:gd name="connsiteX11" fmla="*/ 72822 w 88245"/>
                <a:gd name="connsiteY11" fmla="*/ 8380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88245">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grpFill/>
            <a:ln w="1270" cap="flat">
              <a:solidFill>
                <a:schemeClr val="bg1"/>
              </a:solidFill>
              <a:prstDash val="solid"/>
              <a:miter/>
            </a:ln>
          </p:spPr>
          <p:txBody>
            <a:bodyPr rtlCol="0" anchor="ctr"/>
            <a:lstStyle/>
            <a:p>
              <a:endParaRPr lang="ko-KR" altLang="en-US"/>
            </a:p>
          </p:txBody>
        </p:sp>
        <p:sp>
          <p:nvSpPr>
            <p:cNvPr id="86" name="자유형: 도형 66">
              <a:extLst>
                <a:ext uri="{FF2B5EF4-FFF2-40B4-BE49-F238E27FC236}">
                  <a16:creationId xmlns:a16="http://schemas.microsoft.com/office/drawing/2014/main" id="{FE4556D1-E175-5B4E-B735-8A8472EBD155}"/>
                </a:ext>
              </a:extLst>
            </p:cNvPr>
            <p:cNvSpPr/>
            <p:nvPr/>
          </p:nvSpPr>
          <p:spPr>
            <a:xfrm>
              <a:off x="6163098" y="3226281"/>
              <a:ext cx="138672" cy="126065"/>
            </a:xfrm>
            <a:custGeom>
              <a:avLst/>
              <a:gdLst>
                <a:gd name="connsiteX0" fmla="*/ 84810 w 138671"/>
                <a:gd name="connsiteY0" fmla="*/ 101955 h 126065"/>
                <a:gd name="connsiteX1" fmla="*/ 63127 w 138671"/>
                <a:gd name="connsiteY1" fmla="*/ 75607 h 126065"/>
                <a:gd name="connsiteX2" fmla="*/ 50773 w 138671"/>
                <a:gd name="connsiteY2" fmla="*/ 57454 h 126065"/>
                <a:gd name="connsiteX3" fmla="*/ 62497 w 138671"/>
                <a:gd name="connsiteY3" fmla="*/ 50394 h 126065"/>
                <a:gd name="connsiteX4" fmla="*/ 79515 w 138671"/>
                <a:gd name="connsiteY4" fmla="*/ 46865 h 126065"/>
                <a:gd name="connsiteX5" fmla="*/ 120487 w 138671"/>
                <a:gd name="connsiteY5" fmla="*/ 50899 h 126065"/>
                <a:gd name="connsiteX6" fmla="*/ 144439 w 138671"/>
                <a:gd name="connsiteY6" fmla="*/ 63001 h 126065"/>
                <a:gd name="connsiteX7" fmla="*/ 143178 w 138671"/>
                <a:gd name="connsiteY7" fmla="*/ 57328 h 126065"/>
                <a:gd name="connsiteX8" fmla="*/ 134732 w 138671"/>
                <a:gd name="connsiteY8" fmla="*/ 38292 h 126065"/>
                <a:gd name="connsiteX9" fmla="*/ 127798 w 138671"/>
                <a:gd name="connsiteY9" fmla="*/ 22282 h 126065"/>
                <a:gd name="connsiteX10" fmla="*/ 118596 w 138671"/>
                <a:gd name="connsiteY10" fmla="*/ 24929 h 126065"/>
                <a:gd name="connsiteX11" fmla="*/ 91366 w 138671"/>
                <a:gd name="connsiteY11" fmla="*/ 18752 h 126065"/>
                <a:gd name="connsiteX12" fmla="*/ 69304 w 138671"/>
                <a:gd name="connsiteY12" fmla="*/ 2364 h 126065"/>
                <a:gd name="connsiteX13" fmla="*/ 53420 w 138671"/>
                <a:gd name="connsiteY13" fmla="*/ 12953 h 126065"/>
                <a:gd name="connsiteX14" fmla="*/ 46990 w 138671"/>
                <a:gd name="connsiteY14" fmla="*/ 25938 h 126065"/>
                <a:gd name="connsiteX15" fmla="*/ 37536 w 138671"/>
                <a:gd name="connsiteY15" fmla="*/ 37662 h 126065"/>
                <a:gd name="connsiteX16" fmla="*/ 21021 w 138671"/>
                <a:gd name="connsiteY16" fmla="*/ 37032 h 126065"/>
                <a:gd name="connsiteX17" fmla="*/ 2364 w 138671"/>
                <a:gd name="connsiteY17" fmla="*/ 40688 h 126065"/>
                <a:gd name="connsiteX18" fmla="*/ 7154 w 138671"/>
                <a:gd name="connsiteY18" fmla="*/ 52033 h 126065"/>
                <a:gd name="connsiteX19" fmla="*/ 27577 w 138671"/>
                <a:gd name="connsiteY19" fmla="*/ 60732 h 126065"/>
                <a:gd name="connsiteX20" fmla="*/ 51151 w 138671"/>
                <a:gd name="connsiteY20" fmla="*/ 98047 h 126065"/>
                <a:gd name="connsiteX21" fmla="*/ 72330 w 138671"/>
                <a:gd name="connsiteY21" fmla="*/ 109393 h 126065"/>
                <a:gd name="connsiteX22" fmla="*/ 95147 w 138671"/>
                <a:gd name="connsiteY22" fmla="*/ 121495 h 126065"/>
                <a:gd name="connsiteX23" fmla="*/ 106241 w 138671"/>
                <a:gd name="connsiteY23" fmla="*/ 126160 h 126065"/>
                <a:gd name="connsiteX24" fmla="*/ 84810 w 138671"/>
                <a:gd name="connsiteY24" fmla="*/ 10195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26065">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grpFill/>
            <a:ln w="1270" cap="flat">
              <a:solidFill>
                <a:schemeClr val="bg1"/>
              </a:solidFill>
              <a:prstDash val="solid"/>
              <a:miter/>
            </a:ln>
          </p:spPr>
          <p:txBody>
            <a:bodyPr rtlCol="0" anchor="ctr"/>
            <a:lstStyle/>
            <a:p>
              <a:endParaRPr lang="ko-KR" altLang="en-US"/>
            </a:p>
          </p:txBody>
        </p:sp>
        <p:sp>
          <p:nvSpPr>
            <p:cNvPr id="87" name="자유형: 도형 67">
              <a:extLst>
                <a:ext uri="{FF2B5EF4-FFF2-40B4-BE49-F238E27FC236}">
                  <a16:creationId xmlns:a16="http://schemas.microsoft.com/office/drawing/2014/main" id="{E1EA6F68-6B43-7148-8BCC-20C63FB4783B}"/>
                </a:ext>
              </a:extLst>
            </p:cNvPr>
            <p:cNvSpPr/>
            <p:nvPr/>
          </p:nvSpPr>
          <p:spPr>
            <a:xfrm>
              <a:off x="6300887" y="3355876"/>
              <a:ext cx="50426" cy="100852"/>
            </a:xfrm>
            <a:custGeom>
              <a:avLst/>
              <a:gdLst>
                <a:gd name="connsiteX0" fmla="*/ 34132 w 50426"/>
                <a:gd name="connsiteY0" fmla="*/ 85315 h 100852"/>
                <a:gd name="connsiteX1" fmla="*/ 40561 w 50426"/>
                <a:gd name="connsiteY1" fmla="*/ 75355 h 100852"/>
                <a:gd name="connsiteX2" fmla="*/ 50016 w 50426"/>
                <a:gd name="connsiteY2" fmla="*/ 60102 h 100852"/>
                <a:gd name="connsiteX3" fmla="*/ 50521 w 50426"/>
                <a:gd name="connsiteY3" fmla="*/ 59345 h 100852"/>
                <a:gd name="connsiteX4" fmla="*/ 35141 w 50426"/>
                <a:gd name="connsiteY4" fmla="*/ 42831 h 100852"/>
                <a:gd name="connsiteX5" fmla="*/ 38040 w 50426"/>
                <a:gd name="connsiteY5" fmla="*/ 15348 h 100852"/>
                <a:gd name="connsiteX6" fmla="*/ 15096 w 50426"/>
                <a:gd name="connsiteY6" fmla="*/ 2364 h 100852"/>
                <a:gd name="connsiteX7" fmla="*/ 2364 w 50426"/>
                <a:gd name="connsiteY7" fmla="*/ 21400 h 100852"/>
                <a:gd name="connsiteX8" fmla="*/ 9550 w 50426"/>
                <a:gd name="connsiteY8" fmla="*/ 37914 h 100852"/>
                <a:gd name="connsiteX9" fmla="*/ 8793 w 50426"/>
                <a:gd name="connsiteY9" fmla="*/ 77120 h 100852"/>
                <a:gd name="connsiteX10" fmla="*/ 26442 w 50426"/>
                <a:gd name="connsiteY10" fmla="*/ 99686 h 100852"/>
                <a:gd name="connsiteX11" fmla="*/ 34132 w 50426"/>
                <a:gd name="connsiteY11" fmla="*/ 8531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100852">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grpFill/>
            <a:ln w="1270" cap="flat">
              <a:solidFill>
                <a:schemeClr val="bg1"/>
              </a:solidFill>
              <a:prstDash val="solid"/>
              <a:miter/>
            </a:ln>
          </p:spPr>
          <p:txBody>
            <a:bodyPr rtlCol="0" anchor="ctr"/>
            <a:lstStyle/>
            <a:p>
              <a:endParaRPr lang="ko-KR" altLang="en-US"/>
            </a:p>
          </p:txBody>
        </p:sp>
        <p:sp>
          <p:nvSpPr>
            <p:cNvPr id="88" name="자유형: 도형 68">
              <a:extLst>
                <a:ext uri="{FF2B5EF4-FFF2-40B4-BE49-F238E27FC236}">
                  <a16:creationId xmlns:a16="http://schemas.microsoft.com/office/drawing/2014/main" id="{872BAF49-098E-5249-934C-10603DE7E4ED}"/>
                </a:ext>
              </a:extLst>
            </p:cNvPr>
            <p:cNvSpPr/>
            <p:nvPr/>
          </p:nvSpPr>
          <p:spPr>
            <a:xfrm>
              <a:off x="6056285" y="3141061"/>
              <a:ext cx="189098" cy="88246"/>
            </a:xfrm>
            <a:custGeom>
              <a:avLst/>
              <a:gdLst>
                <a:gd name="connsiteX0" fmla="*/ 166915 w 189097"/>
                <a:gd name="connsiteY0" fmla="*/ 10306 h 88245"/>
                <a:gd name="connsiteX1" fmla="*/ 142332 w 189097"/>
                <a:gd name="connsiteY1" fmla="*/ 2364 h 88245"/>
                <a:gd name="connsiteX2" fmla="*/ 137920 w 189097"/>
                <a:gd name="connsiteY2" fmla="*/ 14592 h 88245"/>
                <a:gd name="connsiteX3" fmla="*/ 114850 w 189097"/>
                <a:gd name="connsiteY3" fmla="*/ 15979 h 88245"/>
                <a:gd name="connsiteX4" fmla="*/ 100479 w 189097"/>
                <a:gd name="connsiteY4" fmla="*/ 25812 h 88245"/>
                <a:gd name="connsiteX5" fmla="*/ 89889 w 189097"/>
                <a:gd name="connsiteY5" fmla="*/ 42326 h 88245"/>
                <a:gd name="connsiteX6" fmla="*/ 79300 w 189097"/>
                <a:gd name="connsiteY6" fmla="*/ 50016 h 88245"/>
                <a:gd name="connsiteX7" fmla="*/ 52195 w 189097"/>
                <a:gd name="connsiteY7" fmla="*/ 55311 h 88245"/>
                <a:gd name="connsiteX8" fmla="*/ 36942 w 189097"/>
                <a:gd name="connsiteY8" fmla="*/ 56446 h 88245"/>
                <a:gd name="connsiteX9" fmla="*/ 21057 w 189097"/>
                <a:gd name="connsiteY9" fmla="*/ 58841 h 88245"/>
                <a:gd name="connsiteX10" fmla="*/ 5804 w 189097"/>
                <a:gd name="connsiteY10" fmla="*/ 54681 h 88245"/>
                <a:gd name="connsiteX11" fmla="*/ 2904 w 189097"/>
                <a:gd name="connsiteY11" fmla="*/ 68800 h 88245"/>
                <a:gd name="connsiteX12" fmla="*/ 16393 w 189097"/>
                <a:gd name="connsiteY12" fmla="*/ 75860 h 88245"/>
                <a:gd name="connsiteX13" fmla="*/ 32908 w 189097"/>
                <a:gd name="connsiteY13" fmla="*/ 79389 h 88245"/>
                <a:gd name="connsiteX14" fmla="*/ 49422 w 189097"/>
                <a:gd name="connsiteY14" fmla="*/ 74095 h 88245"/>
                <a:gd name="connsiteX15" fmla="*/ 70601 w 189097"/>
                <a:gd name="connsiteY15" fmla="*/ 71195 h 88245"/>
                <a:gd name="connsiteX16" fmla="*/ 75896 w 189097"/>
                <a:gd name="connsiteY16" fmla="*/ 82415 h 88245"/>
                <a:gd name="connsiteX17" fmla="*/ 99974 w 189097"/>
                <a:gd name="connsiteY17" fmla="*/ 85945 h 88245"/>
                <a:gd name="connsiteX18" fmla="*/ 129347 w 189097"/>
                <a:gd name="connsiteY18" fmla="*/ 91240 h 88245"/>
                <a:gd name="connsiteX19" fmla="*/ 152291 w 189097"/>
                <a:gd name="connsiteY19" fmla="*/ 83045 h 88245"/>
                <a:gd name="connsiteX20" fmla="*/ 170571 w 189097"/>
                <a:gd name="connsiteY20" fmla="*/ 77120 h 88245"/>
                <a:gd name="connsiteX21" fmla="*/ 170697 w 189097"/>
                <a:gd name="connsiteY21" fmla="*/ 77246 h 88245"/>
                <a:gd name="connsiteX22" fmla="*/ 174983 w 189097"/>
                <a:gd name="connsiteY22" fmla="*/ 70943 h 88245"/>
                <a:gd name="connsiteX23" fmla="*/ 179269 w 189097"/>
                <a:gd name="connsiteY23" fmla="*/ 59345 h 88245"/>
                <a:gd name="connsiteX24" fmla="*/ 182295 w 189097"/>
                <a:gd name="connsiteY24" fmla="*/ 48882 h 88245"/>
                <a:gd name="connsiteX25" fmla="*/ 193893 w 189097"/>
                <a:gd name="connsiteY25" fmla="*/ 42200 h 88245"/>
                <a:gd name="connsiteX26" fmla="*/ 197423 w 189097"/>
                <a:gd name="connsiteY26" fmla="*/ 35141 h 88245"/>
                <a:gd name="connsiteX27" fmla="*/ 186959 w 189097"/>
                <a:gd name="connsiteY27" fmla="*/ 13079 h 88245"/>
                <a:gd name="connsiteX28" fmla="*/ 166915 w 189097"/>
                <a:gd name="connsiteY28" fmla="*/ 1030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97" h="88245">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grpFill/>
            <a:ln w="1270" cap="flat">
              <a:solidFill>
                <a:schemeClr val="bg1"/>
              </a:solidFill>
              <a:prstDash val="solid"/>
              <a:miter/>
            </a:ln>
          </p:spPr>
          <p:txBody>
            <a:bodyPr rtlCol="0" anchor="ctr"/>
            <a:lstStyle/>
            <a:p>
              <a:endParaRPr lang="ko-KR" altLang="en-US"/>
            </a:p>
          </p:txBody>
        </p:sp>
        <p:sp>
          <p:nvSpPr>
            <p:cNvPr id="89" name="자유형: 도형 69">
              <a:extLst>
                <a:ext uri="{FF2B5EF4-FFF2-40B4-BE49-F238E27FC236}">
                  <a16:creationId xmlns:a16="http://schemas.microsoft.com/office/drawing/2014/main" id="{AAF33D93-8C13-E14B-883F-29B4D3C8E639}"/>
                </a:ext>
              </a:extLst>
            </p:cNvPr>
            <p:cNvSpPr/>
            <p:nvPr/>
          </p:nvSpPr>
          <p:spPr>
            <a:xfrm>
              <a:off x="6224744" y="3153382"/>
              <a:ext cx="163885" cy="100852"/>
            </a:xfrm>
            <a:custGeom>
              <a:avLst/>
              <a:gdLst>
                <a:gd name="connsiteX0" fmla="*/ 168517 w 163884"/>
                <a:gd name="connsiteY0" fmla="*/ 20047 h 100852"/>
                <a:gd name="connsiteX1" fmla="*/ 162340 w 163884"/>
                <a:gd name="connsiteY1" fmla="*/ 16265 h 100852"/>
                <a:gd name="connsiteX2" fmla="*/ 145700 w 163884"/>
                <a:gd name="connsiteY2" fmla="*/ 10340 h 100852"/>
                <a:gd name="connsiteX3" fmla="*/ 121117 w 163884"/>
                <a:gd name="connsiteY3" fmla="*/ 2398 h 100852"/>
                <a:gd name="connsiteX4" fmla="*/ 96534 w 163884"/>
                <a:gd name="connsiteY4" fmla="*/ 18156 h 100852"/>
                <a:gd name="connsiteX5" fmla="*/ 68548 w 163884"/>
                <a:gd name="connsiteY5" fmla="*/ 26854 h 100852"/>
                <a:gd name="connsiteX6" fmla="*/ 32619 w 163884"/>
                <a:gd name="connsiteY6" fmla="*/ 26854 h 100852"/>
                <a:gd name="connsiteX7" fmla="*/ 29089 w 163884"/>
                <a:gd name="connsiteY7" fmla="*/ 22694 h 100852"/>
                <a:gd name="connsiteX8" fmla="*/ 25560 w 163884"/>
                <a:gd name="connsiteY8" fmla="*/ 29754 h 100852"/>
                <a:gd name="connsiteX9" fmla="*/ 13962 w 163884"/>
                <a:gd name="connsiteY9" fmla="*/ 36435 h 100852"/>
                <a:gd name="connsiteX10" fmla="*/ 10936 w 163884"/>
                <a:gd name="connsiteY10" fmla="*/ 46899 h 100852"/>
                <a:gd name="connsiteX11" fmla="*/ 6650 w 163884"/>
                <a:gd name="connsiteY11" fmla="*/ 58497 h 100852"/>
                <a:gd name="connsiteX12" fmla="*/ 2364 w 163884"/>
                <a:gd name="connsiteY12" fmla="*/ 64800 h 100852"/>
                <a:gd name="connsiteX13" fmla="*/ 8667 w 163884"/>
                <a:gd name="connsiteY13" fmla="*/ 74759 h 100852"/>
                <a:gd name="connsiteX14" fmla="*/ 8037 w 163884"/>
                <a:gd name="connsiteY14" fmla="*/ 75263 h 100852"/>
                <a:gd name="connsiteX15" fmla="*/ 30098 w 163884"/>
                <a:gd name="connsiteY15" fmla="*/ 91652 h 100852"/>
                <a:gd name="connsiteX16" fmla="*/ 57328 w 163884"/>
                <a:gd name="connsiteY16" fmla="*/ 97829 h 100852"/>
                <a:gd name="connsiteX17" fmla="*/ 94139 w 163884"/>
                <a:gd name="connsiteY17" fmla="*/ 86483 h 100852"/>
                <a:gd name="connsiteX18" fmla="*/ 105485 w 163884"/>
                <a:gd name="connsiteY18" fmla="*/ 90013 h 100852"/>
                <a:gd name="connsiteX19" fmla="*/ 112923 w 163884"/>
                <a:gd name="connsiteY19" fmla="*/ 91273 h 100852"/>
                <a:gd name="connsiteX20" fmla="*/ 128681 w 163884"/>
                <a:gd name="connsiteY20" fmla="*/ 80180 h 100852"/>
                <a:gd name="connsiteX21" fmla="*/ 152759 w 163884"/>
                <a:gd name="connsiteY21" fmla="*/ 40217 h 100852"/>
                <a:gd name="connsiteX22" fmla="*/ 170409 w 163884"/>
                <a:gd name="connsiteY22" fmla="*/ 28997 h 100852"/>
                <a:gd name="connsiteX23" fmla="*/ 168517 w 163884"/>
                <a:gd name="connsiteY23" fmla="*/ 20047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100852">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grpFill/>
            <a:ln w="1270" cap="flat">
              <a:solidFill>
                <a:schemeClr val="bg1"/>
              </a:solidFill>
              <a:prstDash val="solid"/>
              <a:miter/>
            </a:ln>
          </p:spPr>
          <p:txBody>
            <a:bodyPr rtlCol="0" anchor="ctr"/>
            <a:lstStyle/>
            <a:p>
              <a:endParaRPr lang="ko-KR" altLang="en-US"/>
            </a:p>
          </p:txBody>
        </p:sp>
        <p:sp>
          <p:nvSpPr>
            <p:cNvPr id="90" name="자유형: 도형 70">
              <a:extLst>
                <a:ext uri="{FF2B5EF4-FFF2-40B4-BE49-F238E27FC236}">
                  <a16:creationId xmlns:a16="http://schemas.microsoft.com/office/drawing/2014/main" id="{DA0995AF-1707-C240-9F0F-EF0048FB6D4C}"/>
                </a:ext>
              </a:extLst>
            </p:cNvPr>
            <p:cNvSpPr/>
            <p:nvPr/>
          </p:nvSpPr>
          <p:spPr>
            <a:xfrm>
              <a:off x="6127470" y="3071725"/>
              <a:ext cx="163885" cy="88246"/>
            </a:xfrm>
            <a:custGeom>
              <a:avLst/>
              <a:gdLst>
                <a:gd name="connsiteX0" fmla="*/ 157123 w 163884"/>
                <a:gd name="connsiteY0" fmla="*/ 41066 h 88245"/>
                <a:gd name="connsiteX1" fmla="*/ 139600 w 163884"/>
                <a:gd name="connsiteY1" fmla="*/ 36653 h 88245"/>
                <a:gd name="connsiteX2" fmla="*/ 132667 w 163884"/>
                <a:gd name="connsiteY2" fmla="*/ 27072 h 88245"/>
                <a:gd name="connsiteX3" fmla="*/ 117791 w 163884"/>
                <a:gd name="connsiteY3" fmla="*/ 29720 h 88245"/>
                <a:gd name="connsiteX4" fmla="*/ 103798 w 163884"/>
                <a:gd name="connsiteY4" fmla="*/ 23543 h 88245"/>
                <a:gd name="connsiteX5" fmla="*/ 86275 w 163884"/>
                <a:gd name="connsiteY5" fmla="*/ 11314 h 88245"/>
                <a:gd name="connsiteX6" fmla="*/ 70895 w 163884"/>
                <a:gd name="connsiteY6" fmla="*/ 2364 h 88245"/>
                <a:gd name="connsiteX7" fmla="*/ 69508 w 163884"/>
                <a:gd name="connsiteY7" fmla="*/ 5137 h 88245"/>
                <a:gd name="connsiteX8" fmla="*/ 55389 w 163884"/>
                <a:gd name="connsiteY8" fmla="*/ 5767 h 88245"/>
                <a:gd name="connsiteX9" fmla="*/ 33580 w 163884"/>
                <a:gd name="connsiteY9" fmla="*/ 15727 h 88245"/>
                <a:gd name="connsiteX10" fmla="*/ 5971 w 163884"/>
                <a:gd name="connsiteY10" fmla="*/ 26316 h 88245"/>
                <a:gd name="connsiteX11" fmla="*/ 7736 w 163884"/>
                <a:gd name="connsiteY11" fmla="*/ 40435 h 88245"/>
                <a:gd name="connsiteX12" fmla="*/ 16561 w 163884"/>
                <a:gd name="connsiteY12" fmla="*/ 62749 h 88245"/>
                <a:gd name="connsiteX13" fmla="*/ 44169 w 163884"/>
                <a:gd name="connsiteY13" fmla="*/ 83297 h 88245"/>
                <a:gd name="connsiteX14" fmla="*/ 43791 w 163884"/>
                <a:gd name="connsiteY14" fmla="*/ 85315 h 88245"/>
                <a:gd name="connsiteX15" fmla="*/ 66861 w 163884"/>
                <a:gd name="connsiteY15" fmla="*/ 83928 h 88245"/>
                <a:gd name="connsiteX16" fmla="*/ 71273 w 163884"/>
                <a:gd name="connsiteY16" fmla="*/ 71699 h 88245"/>
                <a:gd name="connsiteX17" fmla="*/ 95856 w 163884"/>
                <a:gd name="connsiteY17" fmla="*/ 79642 h 88245"/>
                <a:gd name="connsiteX18" fmla="*/ 116026 w 163884"/>
                <a:gd name="connsiteY18" fmla="*/ 82289 h 88245"/>
                <a:gd name="connsiteX19" fmla="*/ 117917 w 163884"/>
                <a:gd name="connsiteY19" fmla="*/ 87584 h 88245"/>
                <a:gd name="connsiteX20" fmla="*/ 125229 w 163884"/>
                <a:gd name="connsiteY20" fmla="*/ 79011 h 88245"/>
                <a:gd name="connsiteX21" fmla="*/ 150568 w 163884"/>
                <a:gd name="connsiteY21" fmla="*/ 66405 h 88245"/>
                <a:gd name="connsiteX22" fmla="*/ 165948 w 163884"/>
                <a:gd name="connsiteY22" fmla="*/ 53798 h 88245"/>
                <a:gd name="connsiteX23" fmla="*/ 157123 w 163884"/>
                <a:gd name="connsiteY23" fmla="*/ 4106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88245">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grpFill/>
            <a:ln w="1270" cap="flat">
              <a:solidFill>
                <a:schemeClr val="bg1"/>
              </a:solidFill>
              <a:prstDash val="solid"/>
              <a:miter/>
            </a:ln>
          </p:spPr>
          <p:txBody>
            <a:bodyPr rtlCol="0" anchor="ctr"/>
            <a:lstStyle/>
            <a:p>
              <a:endParaRPr lang="ko-KR" altLang="en-US"/>
            </a:p>
          </p:txBody>
        </p:sp>
        <p:sp>
          <p:nvSpPr>
            <p:cNvPr id="91" name="자유형: 도형 71">
              <a:extLst>
                <a:ext uri="{FF2B5EF4-FFF2-40B4-BE49-F238E27FC236}">
                  <a16:creationId xmlns:a16="http://schemas.microsoft.com/office/drawing/2014/main" id="{36B6D20B-DF8A-B54C-81EE-66A6414C5107}"/>
                </a:ext>
              </a:extLst>
            </p:cNvPr>
            <p:cNvSpPr/>
            <p:nvPr/>
          </p:nvSpPr>
          <p:spPr>
            <a:xfrm>
              <a:off x="6242897" y="3123034"/>
              <a:ext cx="151278" cy="63033"/>
            </a:xfrm>
            <a:custGeom>
              <a:avLst/>
              <a:gdLst>
                <a:gd name="connsiteX0" fmla="*/ 112671 w 151278"/>
                <a:gd name="connsiteY0" fmla="*/ 8163 h 63032"/>
                <a:gd name="connsiteX1" fmla="*/ 92500 w 151278"/>
                <a:gd name="connsiteY1" fmla="*/ 6398 h 63032"/>
                <a:gd name="connsiteX2" fmla="*/ 69682 w 151278"/>
                <a:gd name="connsiteY2" fmla="*/ 3750 h 63032"/>
                <a:gd name="connsiteX3" fmla="*/ 53924 w 151278"/>
                <a:gd name="connsiteY3" fmla="*/ 5515 h 63032"/>
                <a:gd name="connsiteX4" fmla="*/ 50394 w 151278"/>
                <a:gd name="connsiteY4" fmla="*/ 2364 h 63032"/>
                <a:gd name="connsiteX5" fmla="*/ 35015 w 151278"/>
                <a:gd name="connsiteY5" fmla="*/ 14970 h 63032"/>
                <a:gd name="connsiteX6" fmla="*/ 9676 w 151278"/>
                <a:gd name="connsiteY6" fmla="*/ 27577 h 63032"/>
                <a:gd name="connsiteX7" fmla="*/ 2364 w 151278"/>
                <a:gd name="connsiteY7" fmla="*/ 36149 h 63032"/>
                <a:gd name="connsiteX8" fmla="*/ 14466 w 151278"/>
                <a:gd name="connsiteY8" fmla="*/ 57076 h 63032"/>
                <a:gd name="connsiteX9" fmla="*/ 50394 w 151278"/>
                <a:gd name="connsiteY9" fmla="*/ 57076 h 63032"/>
                <a:gd name="connsiteX10" fmla="*/ 78381 w 151278"/>
                <a:gd name="connsiteY10" fmla="*/ 48377 h 63032"/>
                <a:gd name="connsiteX11" fmla="*/ 102964 w 151278"/>
                <a:gd name="connsiteY11" fmla="*/ 32619 h 63032"/>
                <a:gd name="connsiteX12" fmla="*/ 127546 w 151278"/>
                <a:gd name="connsiteY12" fmla="*/ 40561 h 63032"/>
                <a:gd name="connsiteX13" fmla="*/ 144187 w 151278"/>
                <a:gd name="connsiteY13" fmla="*/ 46486 h 63032"/>
                <a:gd name="connsiteX14" fmla="*/ 138640 w 151278"/>
                <a:gd name="connsiteY14" fmla="*/ 37284 h 63032"/>
                <a:gd name="connsiteX15" fmla="*/ 150364 w 151278"/>
                <a:gd name="connsiteY15" fmla="*/ 17870 h 63032"/>
                <a:gd name="connsiteX16" fmla="*/ 150868 w 151278"/>
                <a:gd name="connsiteY16" fmla="*/ 16987 h 63032"/>
                <a:gd name="connsiteX17" fmla="*/ 135363 w 151278"/>
                <a:gd name="connsiteY17" fmla="*/ 13205 h 63032"/>
                <a:gd name="connsiteX18" fmla="*/ 112671 w 151278"/>
                <a:gd name="connsiteY18" fmla="*/ 816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278" h="63032">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grpFill/>
            <a:ln w="1270" cap="flat">
              <a:solidFill>
                <a:schemeClr val="bg1"/>
              </a:solidFill>
              <a:prstDash val="solid"/>
              <a:miter/>
            </a:ln>
          </p:spPr>
          <p:txBody>
            <a:bodyPr rtlCol="0" anchor="ctr"/>
            <a:lstStyle/>
            <a:p>
              <a:endParaRPr lang="ko-KR" altLang="en-US"/>
            </a:p>
          </p:txBody>
        </p:sp>
        <p:sp>
          <p:nvSpPr>
            <p:cNvPr id="92" name="자유형: 도형 72">
              <a:extLst>
                <a:ext uri="{FF2B5EF4-FFF2-40B4-BE49-F238E27FC236}">
                  <a16:creationId xmlns:a16="http://schemas.microsoft.com/office/drawing/2014/main" id="{1785FCB4-B151-AE40-BB36-3F4D1762A34B}"/>
                </a:ext>
              </a:extLst>
            </p:cNvPr>
            <p:cNvSpPr/>
            <p:nvPr/>
          </p:nvSpPr>
          <p:spPr>
            <a:xfrm>
              <a:off x="5543854" y="3372346"/>
              <a:ext cx="88246" cy="163885"/>
            </a:xfrm>
            <a:custGeom>
              <a:avLst/>
              <a:gdLst>
                <a:gd name="connsiteX0" fmla="*/ 68813 w 88245"/>
                <a:gd name="connsiteY0" fmla="*/ 135155 h 163884"/>
                <a:gd name="connsiteX1" fmla="*/ 63014 w 88245"/>
                <a:gd name="connsiteY1" fmla="*/ 121792 h 163884"/>
                <a:gd name="connsiteX2" fmla="*/ 69695 w 88245"/>
                <a:gd name="connsiteY2" fmla="*/ 107421 h 163884"/>
                <a:gd name="connsiteX3" fmla="*/ 62005 w 88245"/>
                <a:gd name="connsiteY3" fmla="*/ 93049 h 163884"/>
                <a:gd name="connsiteX4" fmla="*/ 68687 w 88245"/>
                <a:gd name="connsiteY4" fmla="*/ 82586 h 163884"/>
                <a:gd name="connsiteX5" fmla="*/ 73477 w 88245"/>
                <a:gd name="connsiteY5" fmla="*/ 64433 h 163884"/>
                <a:gd name="connsiteX6" fmla="*/ 71586 w 88245"/>
                <a:gd name="connsiteY6" fmla="*/ 39598 h 163884"/>
                <a:gd name="connsiteX7" fmla="*/ 88731 w 88245"/>
                <a:gd name="connsiteY7" fmla="*/ 24344 h 163884"/>
                <a:gd name="connsiteX8" fmla="*/ 82050 w 88245"/>
                <a:gd name="connsiteY8" fmla="*/ 13880 h 163884"/>
                <a:gd name="connsiteX9" fmla="*/ 65788 w 88245"/>
                <a:gd name="connsiteY9" fmla="*/ 10981 h 163884"/>
                <a:gd name="connsiteX10" fmla="*/ 55324 w 88245"/>
                <a:gd name="connsiteY10" fmla="*/ 10981 h 163884"/>
                <a:gd name="connsiteX11" fmla="*/ 39061 w 88245"/>
                <a:gd name="connsiteY11" fmla="*/ 7199 h 163884"/>
                <a:gd name="connsiteX12" fmla="*/ 29481 w 88245"/>
                <a:gd name="connsiteY12" fmla="*/ 6190 h 163884"/>
                <a:gd name="connsiteX13" fmla="*/ 22421 w 88245"/>
                <a:gd name="connsiteY13" fmla="*/ 9216 h 163884"/>
                <a:gd name="connsiteX14" fmla="*/ 23177 w 88245"/>
                <a:gd name="connsiteY14" fmla="*/ 27243 h 163884"/>
                <a:gd name="connsiteX15" fmla="*/ 6663 w 88245"/>
                <a:gd name="connsiteY15" fmla="*/ 90780 h 163884"/>
                <a:gd name="connsiteX16" fmla="*/ 16874 w 88245"/>
                <a:gd name="connsiteY16" fmla="*/ 113976 h 163884"/>
                <a:gd name="connsiteX17" fmla="*/ 20404 w 88245"/>
                <a:gd name="connsiteY17" fmla="*/ 159107 h 163884"/>
                <a:gd name="connsiteX18" fmla="*/ 40826 w 88245"/>
                <a:gd name="connsiteY18" fmla="*/ 164276 h 163884"/>
                <a:gd name="connsiteX19" fmla="*/ 62005 w 88245"/>
                <a:gd name="connsiteY19" fmla="*/ 160116 h 163884"/>
                <a:gd name="connsiteX20" fmla="*/ 58097 w 88245"/>
                <a:gd name="connsiteY20" fmla="*/ 151543 h 163884"/>
                <a:gd name="connsiteX21" fmla="*/ 68813 w 88245"/>
                <a:gd name="connsiteY21" fmla="*/ 135155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245" h="163884">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grpFill/>
            <a:ln w="1270" cap="flat">
              <a:solidFill>
                <a:schemeClr val="bg1"/>
              </a:solidFill>
              <a:prstDash val="solid"/>
              <a:miter/>
            </a:ln>
          </p:spPr>
          <p:txBody>
            <a:bodyPr rtlCol="0" anchor="ctr"/>
            <a:lstStyle/>
            <a:p>
              <a:endParaRPr lang="ko-KR" altLang="en-US"/>
            </a:p>
          </p:txBody>
        </p:sp>
        <p:sp>
          <p:nvSpPr>
            <p:cNvPr id="93" name="자유형: 도형 73">
              <a:extLst>
                <a:ext uri="{FF2B5EF4-FFF2-40B4-BE49-F238E27FC236}">
                  <a16:creationId xmlns:a16="http://schemas.microsoft.com/office/drawing/2014/main" id="{A26DC950-DF14-3D43-BA7F-89E1155482C6}"/>
                </a:ext>
              </a:extLst>
            </p:cNvPr>
            <p:cNvSpPr/>
            <p:nvPr/>
          </p:nvSpPr>
          <p:spPr>
            <a:xfrm>
              <a:off x="5883990" y="2985623"/>
              <a:ext cx="100852" cy="88246"/>
            </a:xfrm>
            <a:custGeom>
              <a:avLst/>
              <a:gdLst>
                <a:gd name="connsiteX0" fmla="*/ 36905 w 100852"/>
                <a:gd name="connsiteY0" fmla="*/ 75103 h 88245"/>
                <a:gd name="connsiteX1" fmla="*/ 54933 w 100852"/>
                <a:gd name="connsiteY1" fmla="*/ 77498 h 88245"/>
                <a:gd name="connsiteX2" fmla="*/ 74095 w 100852"/>
                <a:gd name="connsiteY2" fmla="*/ 90609 h 88245"/>
                <a:gd name="connsiteX3" fmla="*/ 79894 w 100852"/>
                <a:gd name="connsiteY3" fmla="*/ 95652 h 88245"/>
                <a:gd name="connsiteX4" fmla="*/ 82919 w 100852"/>
                <a:gd name="connsiteY4" fmla="*/ 75355 h 88245"/>
                <a:gd name="connsiteX5" fmla="*/ 84558 w 100852"/>
                <a:gd name="connsiteY5" fmla="*/ 62749 h 88245"/>
                <a:gd name="connsiteX6" fmla="*/ 99434 w 100852"/>
                <a:gd name="connsiteY6" fmla="*/ 55689 h 88245"/>
                <a:gd name="connsiteX7" fmla="*/ 104981 w 100852"/>
                <a:gd name="connsiteY7" fmla="*/ 46991 h 88245"/>
                <a:gd name="connsiteX8" fmla="*/ 96282 w 100852"/>
                <a:gd name="connsiteY8" fmla="*/ 32871 h 88245"/>
                <a:gd name="connsiteX9" fmla="*/ 109645 w 100852"/>
                <a:gd name="connsiteY9" fmla="*/ 20391 h 88245"/>
                <a:gd name="connsiteX10" fmla="*/ 108889 w 100852"/>
                <a:gd name="connsiteY10" fmla="*/ 2364 h 88245"/>
                <a:gd name="connsiteX11" fmla="*/ 102207 w 100852"/>
                <a:gd name="connsiteY11" fmla="*/ 5011 h 88245"/>
                <a:gd name="connsiteX12" fmla="*/ 75482 w 100852"/>
                <a:gd name="connsiteY12" fmla="*/ 5767 h 88245"/>
                <a:gd name="connsiteX13" fmla="*/ 64514 w 100852"/>
                <a:gd name="connsiteY13" fmla="*/ 24173 h 88245"/>
                <a:gd name="connsiteX14" fmla="*/ 52033 w 100852"/>
                <a:gd name="connsiteY14" fmla="*/ 24929 h 88245"/>
                <a:gd name="connsiteX15" fmla="*/ 39805 w 100852"/>
                <a:gd name="connsiteY15" fmla="*/ 31233 h 88245"/>
                <a:gd name="connsiteX16" fmla="*/ 27703 w 100852"/>
                <a:gd name="connsiteY16" fmla="*/ 52790 h 88245"/>
                <a:gd name="connsiteX17" fmla="*/ 6524 w 100852"/>
                <a:gd name="connsiteY17" fmla="*/ 77498 h 88245"/>
                <a:gd name="connsiteX18" fmla="*/ 2364 w 100852"/>
                <a:gd name="connsiteY18" fmla="*/ 79894 h 88245"/>
                <a:gd name="connsiteX19" fmla="*/ 11819 w 100852"/>
                <a:gd name="connsiteY19" fmla="*/ 83171 h 88245"/>
                <a:gd name="connsiteX20" fmla="*/ 36905 w 100852"/>
                <a:gd name="connsiteY20" fmla="*/ 751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2" h="88245">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grpFill/>
            <a:ln w="1270" cap="flat">
              <a:solidFill>
                <a:schemeClr val="bg1"/>
              </a:solidFill>
              <a:prstDash val="solid"/>
              <a:miter/>
            </a:ln>
          </p:spPr>
          <p:txBody>
            <a:bodyPr rtlCol="0" anchor="ctr"/>
            <a:lstStyle/>
            <a:p>
              <a:endParaRPr lang="ko-KR" altLang="en-US"/>
            </a:p>
          </p:txBody>
        </p:sp>
        <p:sp>
          <p:nvSpPr>
            <p:cNvPr id="94" name="자유형: 도형 74">
              <a:extLst>
                <a:ext uri="{FF2B5EF4-FFF2-40B4-BE49-F238E27FC236}">
                  <a16:creationId xmlns:a16="http://schemas.microsoft.com/office/drawing/2014/main" id="{B5F069CC-6D74-B445-9E6D-F4145D0BAABA}"/>
                </a:ext>
              </a:extLst>
            </p:cNvPr>
            <p:cNvSpPr/>
            <p:nvPr/>
          </p:nvSpPr>
          <p:spPr>
            <a:xfrm>
              <a:off x="5953773" y="3103998"/>
              <a:ext cx="12607" cy="25213"/>
            </a:xfrm>
            <a:custGeom>
              <a:avLst/>
              <a:gdLst>
                <a:gd name="connsiteX0" fmla="*/ 11750 w 12606"/>
                <a:gd name="connsiteY0" fmla="*/ 2364 h 25213"/>
                <a:gd name="connsiteX1" fmla="*/ 2421 w 12606"/>
                <a:gd name="connsiteY1" fmla="*/ 24929 h 25213"/>
                <a:gd name="connsiteX2" fmla="*/ 19944 w 12606"/>
                <a:gd name="connsiteY2" fmla="*/ 26946 h 25213"/>
                <a:gd name="connsiteX3" fmla="*/ 11498 w 12606"/>
                <a:gd name="connsiteY3" fmla="*/ 5011 h 25213"/>
                <a:gd name="connsiteX4" fmla="*/ 11750 w 12606"/>
                <a:gd name="connsiteY4" fmla="*/ 2364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 h="25213">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grpFill/>
            <a:ln w="1270" cap="flat">
              <a:solidFill>
                <a:schemeClr val="bg1"/>
              </a:solidFill>
              <a:prstDash val="solid"/>
              <a:miter/>
            </a:ln>
          </p:spPr>
          <p:txBody>
            <a:bodyPr rtlCol="0" anchor="ctr"/>
            <a:lstStyle/>
            <a:p>
              <a:endParaRPr lang="ko-KR" altLang="en-US"/>
            </a:p>
          </p:txBody>
        </p:sp>
        <p:sp>
          <p:nvSpPr>
            <p:cNvPr id="95" name="자유형: 도형 75">
              <a:extLst>
                <a:ext uri="{FF2B5EF4-FFF2-40B4-BE49-F238E27FC236}">
                  <a16:creationId xmlns:a16="http://schemas.microsoft.com/office/drawing/2014/main" id="{8024348E-FD7B-3645-93DE-B8B2EF447EDA}"/>
                </a:ext>
              </a:extLst>
            </p:cNvPr>
            <p:cNvSpPr/>
            <p:nvPr/>
          </p:nvSpPr>
          <p:spPr>
            <a:xfrm>
              <a:off x="5866341" y="3055499"/>
              <a:ext cx="100852" cy="75639"/>
            </a:xfrm>
            <a:custGeom>
              <a:avLst/>
              <a:gdLst>
                <a:gd name="connsiteX0" fmla="*/ 5642 w 100852"/>
                <a:gd name="connsiteY0" fmla="*/ 21363 h 75639"/>
                <a:gd name="connsiteX1" fmla="*/ 15096 w 100852"/>
                <a:gd name="connsiteY1" fmla="*/ 31322 h 75639"/>
                <a:gd name="connsiteX2" fmla="*/ 28585 w 100852"/>
                <a:gd name="connsiteY2" fmla="*/ 39517 h 75639"/>
                <a:gd name="connsiteX3" fmla="*/ 45100 w 100852"/>
                <a:gd name="connsiteY3" fmla="*/ 49476 h 75639"/>
                <a:gd name="connsiteX4" fmla="*/ 52790 w 100852"/>
                <a:gd name="connsiteY4" fmla="*/ 58300 h 75639"/>
                <a:gd name="connsiteX5" fmla="*/ 64514 w 100852"/>
                <a:gd name="connsiteY5" fmla="*/ 52375 h 75639"/>
                <a:gd name="connsiteX6" fmla="*/ 72204 w 100852"/>
                <a:gd name="connsiteY6" fmla="*/ 64730 h 75639"/>
                <a:gd name="connsiteX7" fmla="*/ 85693 w 100852"/>
                <a:gd name="connsiteY7" fmla="*/ 73554 h 75639"/>
                <a:gd name="connsiteX8" fmla="*/ 89979 w 100852"/>
                <a:gd name="connsiteY8" fmla="*/ 73176 h 75639"/>
                <a:gd name="connsiteX9" fmla="*/ 99308 w 100852"/>
                <a:gd name="connsiteY9" fmla="*/ 50611 h 75639"/>
                <a:gd name="connsiteX10" fmla="*/ 104602 w 100852"/>
                <a:gd name="connsiteY10" fmla="*/ 42921 h 75639"/>
                <a:gd name="connsiteX11" fmla="*/ 97543 w 100852"/>
                <a:gd name="connsiteY11" fmla="*/ 26406 h 75639"/>
                <a:gd name="connsiteX12" fmla="*/ 97669 w 100852"/>
                <a:gd name="connsiteY12" fmla="*/ 25523 h 75639"/>
                <a:gd name="connsiteX13" fmla="*/ 91870 w 100852"/>
                <a:gd name="connsiteY13" fmla="*/ 20481 h 75639"/>
                <a:gd name="connsiteX14" fmla="*/ 72708 w 100852"/>
                <a:gd name="connsiteY14" fmla="*/ 7370 h 75639"/>
                <a:gd name="connsiteX15" fmla="*/ 54681 w 100852"/>
                <a:gd name="connsiteY15" fmla="*/ 4975 h 75639"/>
                <a:gd name="connsiteX16" fmla="*/ 29468 w 100852"/>
                <a:gd name="connsiteY16" fmla="*/ 13421 h 75639"/>
                <a:gd name="connsiteX17" fmla="*/ 20013 w 100852"/>
                <a:gd name="connsiteY17" fmla="*/ 10144 h 75639"/>
                <a:gd name="connsiteX18" fmla="*/ 2364 w 100852"/>
                <a:gd name="connsiteY18" fmla="*/ 17708 h 75639"/>
                <a:gd name="connsiteX19" fmla="*/ 5642 w 100852"/>
                <a:gd name="connsiteY19" fmla="*/ 2136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52" h="75639">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grpFill/>
            <a:ln w="1270" cap="flat">
              <a:solidFill>
                <a:schemeClr val="bg1"/>
              </a:solidFill>
              <a:prstDash val="solid"/>
              <a:miter/>
            </a:ln>
          </p:spPr>
          <p:txBody>
            <a:bodyPr rtlCol="0" anchor="ctr"/>
            <a:lstStyle/>
            <a:p>
              <a:endParaRPr lang="ko-KR" altLang="en-US"/>
            </a:p>
          </p:txBody>
        </p:sp>
        <p:sp>
          <p:nvSpPr>
            <p:cNvPr id="96" name="자유형: 도형 76">
              <a:extLst>
                <a:ext uri="{FF2B5EF4-FFF2-40B4-BE49-F238E27FC236}">
                  <a16:creationId xmlns:a16="http://schemas.microsoft.com/office/drawing/2014/main" id="{D5197666-AEC5-8F41-9187-25395D3CACFD}"/>
                </a:ext>
              </a:extLst>
            </p:cNvPr>
            <p:cNvSpPr/>
            <p:nvPr/>
          </p:nvSpPr>
          <p:spPr>
            <a:xfrm>
              <a:off x="6334644" y="3164005"/>
              <a:ext cx="239524" cy="151278"/>
            </a:xfrm>
            <a:custGeom>
              <a:avLst/>
              <a:gdLst>
                <a:gd name="connsiteX0" fmla="*/ 216829 w 239523"/>
                <a:gd name="connsiteY0" fmla="*/ 106494 h 151278"/>
                <a:gd name="connsiteX1" fmla="*/ 206618 w 239523"/>
                <a:gd name="connsiteY1" fmla="*/ 100190 h 151278"/>
                <a:gd name="connsiteX2" fmla="*/ 207374 w 239523"/>
                <a:gd name="connsiteY2" fmla="*/ 99308 h 151278"/>
                <a:gd name="connsiteX3" fmla="*/ 202835 w 239523"/>
                <a:gd name="connsiteY3" fmla="*/ 69430 h 151278"/>
                <a:gd name="connsiteX4" fmla="*/ 186069 w 239523"/>
                <a:gd name="connsiteY4" fmla="*/ 32241 h 151278"/>
                <a:gd name="connsiteX5" fmla="*/ 168546 w 239523"/>
                <a:gd name="connsiteY5" fmla="*/ 2364 h 151278"/>
                <a:gd name="connsiteX6" fmla="*/ 155687 w 239523"/>
                <a:gd name="connsiteY6" fmla="*/ 8415 h 151278"/>
                <a:gd name="connsiteX7" fmla="*/ 140812 w 239523"/>
                <a:gd name="connsiteY7" fmla="*/ 16231 h 151278"/>
                <a:gd name="connsiteX8" fmla="*/ 127449 w 239523"/>
                <a:gd name="connsiteY8" fmla="*/ 17744 h 151278"/>
                <a:gd name="connsiteX9" fmla="*/ 115724 w 239523"/>
                <a:gd name="connsiteY9" fmla="*/ 20895 h 151278"/>
                <a:gd name="connsiteX10" fmla="*/ 99966 w 239523"/>
                <a:gd name="connsiteY10" fmla="*/ 16231 h 151278"/>
                <a:gd name="connsiteX11" fmla="*/ 73367 w 239523"/>
                <a:gd name="connsiteY11" fmla="*/ 11440 h 151278"/>
                <a:gd name="connsiteX12" fmla="*/ 63156 w 239523"/>
                <a:gd name="connsiteY12" fmla="*/ 12323 h 151278"/>
                <a:gd name="connsiteX13" fmla="*/ 60634 w 239523"/>
                <a:gd name="connsiteY13" fmla="*/ 18122 h 151278"/>
                <a:gd name="connsiteX14" fmla="*/ 42985 w 239523"/>
                <a:gd name="connsiteY14" fmla="*/ 29342 h 151278"/>
                <a:gd name="connsiteX15" fmla="*/ 18907 w 239523"/>
                <a:gd name="connsiteY15" fmla="*/ 69304 h 151278"/>
                <a:gd name="connsiteX16" fmla="*/ 2392 w 239523"/>
                <a:gd name="connsiteY16" fmla="*/ 81659 h 151278"/>
                <a:gd name="connsiteX17" fmla="*/ 11847 w 239523"/>
                <a:gd name="connsiteY17" fmla="*/ 96912 h 151278"/>
                <a:gd name="connsiteX18" fmla="*/ 20672 w 239523"/>
                <a:gd name="connsiteY18" fmla="*/ 106367 h 151278"/>
                <a:gd name="connsiteX19" fmla="*/ 24201 w 239523"/>
                <a:gd name="connsiteY19" fmla="*/ 122882 h 151278"/>
                <a:gd name="connsiteX20" fmla="*/ 53574 w 239523"/>
                <a:gd name="connsiteY20" fmla="*/ 131707 h 151278"/>
                <a:gd name="connsiteX21" fmla="*/ 55213 w 239523"/>
                <a:gd name="connsiteY21" fmla="*/ 143305 h 151278"/>
                <a:gd name="connsiteX22" fmla="*/ 70341 w 239523"/>
                <a:gd name="connsiteY22" fmla="*/ 153516 h 151278"/>
                <a:gd name="connsiteX23" fmla="*/ 98580 w 239523"/>
                <a:gd name="connsiteY23" fmla="*/ 156667 h 151278"/>
                <a:gd name="connsiteX24" fmla="*/ 126818 w 239523"/>
                <a:gd name="connsiteY24" fmla="*/ 157424 h 151278"/>
                <a:gd name="connsiteX25" fmla="*/ 145602 w 239523"/>
                <a:gd name="connsiteY25" fmla="*/ 149608 h 151278"/>
                <a:gd name="connsiteX26" fmla="*/ 176992 w 239523"/>
                <a:gd name="connsiteY26" fmla="*/ 144061 h 151278"/>
                <a:gd name="connsiteX27" fmla="*/ 198171 w 239523"/>
                <a:gd name="connsiteY27" fmla="*/ 150364 h 151278"/>
                <a:gd name="connsiteX28" fmla="*/ 214307 w 239523"/>
                <a:gd name="connsiteY28" fmla="*/ 158054 h 151278"/>
                <a:gd name="connsiteX29" fmla="*/ 214307 w 239523"/>
                <a:gd name="connsiteY29" fmla="*/ 144061 h 151278"/>
                <a:gd name="connsiteX30" fmla="*/ 227670 w 239523"/>
                <a:gd name="connsiteY30" fmla="*/ 122504 h 151278"/>
                <a:gd name="connsiteX31" fmla="*/ 241411 w 239523"/>
                <a:gd name="connsiteY31" fmla="*/ 108006 h 151278"/>
                <a:gd name="connsiteX32" fmla="*/ 241411 w 239523"/>
                <a:gd name="connsiteY32" fmla="*/ 106746 h 151278"/>
                <a:gd name="connsiteX33" fmla="*/ 232083 w 239523"/>
                <a:gd name="connsiteY33" fmla="*/ 100190 h 151278"/>
                <a:gd name="connsiteX34" fmla="*/ 216829 w 239523"/>
                <a:gd name="connsiteY34" fmla="*/ 10649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523" h="151278">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grpFill/>
            <a:ln w="1270" cap="flat">
              <a:solidFill>
                <a:schemeClr val="bg1"/>
              </a:solidFill>
              <a:prstDash val="solid"/>
              <a:miter/>
            </a:ln>
          </p:spPr>
          <p:txBody>
            <a:bodyPr rtlCol="0" anchor="ctr"/>
            <a:lstStyle/>
            <a:p>
              <a:endParaRPr lang="ko-KR" altLang="en-US"/>
            </a:p>
          </p:txBody>
        </p:sp>
        <p:sp>
          <p:nvSpPr>
            <p:cNvPr id="97" name="자유형: 도형 77">
              <a:extLst>
                <a:ext uri="{FF2B5EF4-FFF2-40B4-BE49-F238E27FC236}">
                  <a16:creationId xmlns:a16="http://schemas.microsoft.com/office/drawing/2014/main" id="{5BC97392-0E59-5B46-9CED-1567F39A7F4B}"/>
                </a:ext>
              </a:extLst>
            </p:cNvPr>
            <p:cNvSpPr/>
            <p:nvPr/>
          </p:nvSpPr>
          <p:spPr>
            <a:xfrm>
              <a:off x="6500826" y="3159182"/>
              <a:ext cx="75639" cy="100852"/>
            </a:xfrm>
            <a:custGeom>
              <a:avLst/>
              <a:gdLst>
                <a:gd name="connsiteX0" fmla="*/ 61614 w 75639"/>
                <a:gd name="connsiteY0" fmla="*/ 28240 h 100852"/>
                <a:gd name="connsiteX1" fmla="*/ 42831 w 75639"/>
                <a:gd name="connsiteY1" fmla="*/ 14121 h 100852"/>
                <a:gd name="connsiteX2" fmla="*/ 21652 w 75639"/>
                <a:gd name="connsiteY2" fmla="*/ 2397 h 100852"/>
                <a:gd name="connsiteX3" fmla="*/ 2364 w 75639"/>
                <a:gd name="connsiteY3" fmla="*/ 7313 h 100852"/>
                <a:gd name="connsiteX4" fmla="*/ 19887 w 75639"/>
                <a:gd name="connsiteY4" fmla="*/ 37191 h 100852"/>
                <a:gd name="connsiteX5" fmla="*/ 36653 w 75639"/>
                <a:gd name="connsiteY5" fmla="*/ 74380 h 100852"/>
                <a:gd name="connsiteX6" fmla="*/ 41192 w 75639"/>
                <a:gd name="connsiteY6" fmla="*/ 104257 h 100852"/>
                <a:gd name="connsiteX7" fmla="*/ 56194 w 75639"/>
                <a:gd name="connsiteY7" fmla="*/ 80809 h 100852"/>
                <a:gd name="connsiteX8" fmla="*/ 66405 w 75639"/>
                <a:gd name="connsiteY8" fmla="*/ 69085 h 100852"/>
                <a:gd name="connsiteX9" fmla="*/ 84432 w 75639"/>
                <a:gd name="connsiteY9" fmla="*/ 72237 h 100852"/>
                <a:gd name="connsiteX10" fmla="*/ 78129 w 75639"/>
                <a:gd name="connsiteY10" fmla="*/ 54966 h 100852"/>
                <a:gd name="connsiteX11" fmla="*/ 61614 w 75639"/>
                <a:gd name="connsiteY11" fmla="*/ 2824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100852">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grpFill/>
            <a:ln w="1270" cap="flat">
              <a:solidFill>
                <a:schemeClr val="bg1"/>
              </a:solidFill>
              <a:prstDash val="solid"/>
              <a:miter/>
            </a:ln>
          </p:spPr>
          <p:txBody>
            <a:bodyPr rtlCol="0" anchor="ctr"/>
            <a:lstStyle/>
            <a:p>
              <a:endParaRPr lang="ko-KR" altLang="en-US"/>
            </a:p>
          </p:txBody>
        </p:sp>
        <p:sp>
          <p:nvSpPr>
            <p:cNvPr id="98" name="자유형: 도형 78">
              <a:extLst>
                <a:ext uri="{FF2B5EF4-FFF2-40B4-BE49-F238E27FC236}">
                  <a16:creationId xmlns:a16="http://schemas.microsoft.com/office/drawing/2014/main" id="{7AD777CD-325C-3D4B-8814-24913D5E614C}"/>
                </a:ext>
              </a:extLst>
            </p:cNvPr>
            <p:cNvSpPr/>
            <p:nvPr/>
          </p:nvSpPr>
          <p:spPr>
            <a:xfrm>
              <a:off x="6380888" y="3305072"/>
              <a:ext cx="163885" cy="88246"/>
            </a:xfrm>
            <a:custGeom>
              <a:avLst/>
              <a:gdLst>
                <a:gd name="connsiteX0" fmla="*/ 130497 w 163884"/>
                <a:gd name="connsiteY0" fmla="*/ 3120 h 88245"/>
                <a:gd name="connsiteX1" fmla="*/ 99106 w 163884"/>
                <a:gd name="connsiteY1" fmla="*/ 8667 h 88245"/>
                <a:gd name="connsiteX2" fmla="*/ 80323 w 163884"/>
                <a:gd name="connsiteY2" fmla="*/ 16483 h 88245"/>
                <a:gd name="connsiteX3" fmla="*/ 52084 w 163884"/>
                <a:gd name="connsiteY3" fmla="*/ 15727 h 88245"/>
                <a:gd name="connsiteX4" fmla="*/ 23845 w 163884"/>
                <a:gd name="connsiteY4" fmla="*/ 12575 h 88245"/>
                <a:gd name="connsiteX5" fmla="*/ 8718 w 163884"/>
                <a:gd name="connsiteY5" fmla="*/ 2364 h 88245"/>
                <a:gd name="connsiteX6" fmla="*/ 6574 w 163884"/>
                <a:gd name="connsiteY6" fmla="*/ 4885 h 88245"/>
                <a:gd name="connsiteX7" fmla="*/ 6574 w 163884"/>
                <a:gd name="connsiteY7" fmla="*/ 23165 h 88245"/>
                <a:gd name="connsiteX8" fmla="*/ 14769 w 163884"/>
                <a:gd name="connsiteY8" fmla="*/ 40183 h 88245"/>
                <a:gd name="connsiteX9" fmla="*/ 5944 w 163884"/>
                <a:gd name="connsiteY9" fmla="*/ 50773 h 88245"/>
                <a:gd name="connsiteX10" fmla="*/ 5944 w 163884"/>
                <a:gd name="connsiteY10" fmla="*/ 63758 h 88245"/>
                <a:gd name="connsiteX11" fmla="*/ 20694 w 163884"/>
                <a:gd name="connsiteY11" fmla="*/ 80776 h 88245"/>
                <a:gd name="connsiteX12" fmla="*/ 25862 w 163884"/>
                <a:gd name="connsiteY12" fmla="*/ 88214 h 88245"/>
                <a:gd name="connsiteX13" fmla="*/ 61413 w 163884"/>
                <a:gd name="connsiteY13" fmla="*/ 88592 h 88245"/>
                <a:gd name="connsiteX14" fmla="*/ 89651 w 163884"/>
                <a:gd name="connsiteY14" fmla="*/ 93257 h 88245"/>
                <a:gd name="connsiteX15" fmla="*/ 99862 w 163884"/>
                <a:gd name="connsiteY15" fmla="*/ 86953 h 88245"/>
                <a:gd name="connsiteX16" fmla="*/ 112595 w 163884"/>
                <a:gd name="connsiteY16" fmla="*/ 80776 h 88245"/>
                <a:gd name="connsiteX17" fmla="*/ 112343 w 163884"/>
                <a:gd name="connsiteY17" fmla="*/ 73591 h 88245"/>
                <a:gd name="connsiteX18" fmla="*/ 139447 w 163884"/>
                <a:gd name="connsiteY18" fmla="*/ 73591 h 88245"/>
                <a:gd name="connsiteX19" fmla="*/ 150163 w 163884"/>
                <a:gd name="connsiteY19" fmla="*/ 71573 h 88245"/>
                <a:gd name="connsiteX20" fmla="*/ 146507 w 163884"/>
                <a:gd name="connsiteY20" fmla="*/ 65270 h 88245"/>
                <a:gd name="connsiteX21" fmla="*/ 140960 w 163884"/>
                <a:gd name="connsiteY21" fmla="*/ 45226 h 88245"/>
                <a:gd name="connsiteX22" fmla="*/ 162139 w 163884"/>
                <a:gd name="connsiteY22" fmla="*/ 22534 h 88245"/>
                <a:gd name="connsiteX23" fmla="*/ 167685 w 163884"/>
                <a:gd name="connsiteY23" fmla="*/ 16861 h 88245"/>
                <a:gd name="connsiteX24" fmla="*/ 151549 w 163884"/>
                <a:gd name="connsiteY24" fmla="*/ 9171 h 88245"/>
                <a:gd name="connsiteX25" fmla="*/ 130497 w 163884"/>
                <a:gd name="connsiteY25" fmla="*/ 312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84" h="88245">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grpFill/>
            <a:ln w="1270" cap="flat">
              <a:solidFill>
                <a:schemeClr val="bg1"/>
              </a:solidFill>
              <a:prstDash val="solid"/>
              <a:miter/>
            </a:ln>
          </p:spPr>
          <p:txBody>
            <a:bodyPr rtlCol="0" anchor="ctr"/>
            <a:lstStyle/>
            <a:p>
              <a:endParaRPr lang="ko-KR" altLang="en-US"/>
            </a:p>
          </p:txBody>
        </p:sp>
        <p:sp>
          <p:nvSpPr>
            <p:cNvPr id="99" name="자유형: 도형 79">
              <a:extLst>
                <a:ext uri="{FF2B5EF4-FFF2-40B4-BE49-F238E27FC236}">
                  <a16:creationId xmlns:a16="http://schemas.microsoft.com/office/drawing/2014/main" id="{CC727BE1-8D21-704F-A860-76BC491F4D96}"/>
                </a:ext>
              </a:extLst>
            </p:cNvPr>
            <p:cNvSpPr/>
            <p:nvPr/>
          </p:nvSpPr>
          <p:spPr>
            <a:xfrm>
              <a:off x="6333232" y="3361297"/>
              <a:ext cx="75639" cy="50426"/>
            </a:xfrm>
            <a:custGeom>
              <a:avLst/>
              <a:gdLst>
                <a:gd name="connsiteX0" fmla="*/ 18302 w 75639"/>
                <a:gd name="connsiteY0" fmla="*/ 53798 h 50426"/>
                <a:gd name="connsiteX1" fmla="*/ 18302 w 75639"/>
                <a:gd name="connsiteY1" fmla="*/ 53798 h 50426"/>
                <a:gd name="connsiteX2" fmla="*/ 19311 w 75639"/>
                <a:gd name="connsiteY2" fmla="*/ 53294 h 50426"/>
                <a:gd name="connsiteX3" fmla="*/ 19563 w 75639"/>
                <a:gd name="connsiteY3" fmla="*/ 53168 h 50426"/>
                <a:gd name="connsiteX4" fmla="*/ 21075 w 75639"/>
                <a:gd name="connsiteY4" fmla="*/ 52916 h 50426"/>
                <a:gd name="connsiteX5" fmla="*/ 21328 w 75639"/>
                <a:gd name="connsiteY5" fmla="*/ 52916 h 50426"/>
                <a:gd name="connsiteX6" fmla="*/ 29774 w 75639"/>
                <a:gd name="connsiteY6" fmla="*/ 52790 h 50426"/>
                <a:gd name="connsiteX7" fmla="*/ 30405 w 75639"/>
                <a:gd name="connsiteY7" fmla="*/ 52790 h 50426"/>
                <a:gd name="connsiteX8" fmla="*/ 32547 w 75639"/>
                <a:gd name="connsiteY8" fmla="*/ 52664 h 50426"/>
                <a:gd name="connsiteX9" fmla="*/ 33430 w 75639"/>
                <a:gd name="connsiteY9" fmla="*/ 52538 h 50426"/>
                <a:gd name="connsiteX10" fmla="*/ 36077 w 75639"/>
                <a:gd name="connsiteY10" fmla="*/ 52033 h 50426"/>
                <a:gd name="connsiteX11" fmla="*/ 48432 w 75639"/>
                <a:gd name="connsiteY11" fmla="*/ 44343 h 50426"/>
                <a:gd name="connsiteX12" fmla="*/ 73140 w 75639"/>
                <a:gd name="connsiteY12" fmla="*/ 32997 h 50426"/>
                <a:gd name="connsiteX13" fmla="*/ 73645 w 75639"/>
                <a:gd name="connsiteY13" fmla="*/ 31737 h 50426"/>
                <a:gd name="connsiteX14" fmla="*/ 68476 w 75639"/>
                <a:gd name="connsiteY14" fmla="*/ 24299 h 50426"/>
                <a:gd name="connsiteX15" fmla="*/ 53726 w 75639"/>
                <a:gd name="connsiteY15" fmla="*/ 7280 h 50426"/>
                <a:gd name="connsiteX16" fmla="*/ 53096 w 75639"/>
                <a:gd name="connsiteY16" fmla="*/ 5515 h 50426"/>
                <a:gd name="connsiteX17" fmla="*/ 53096 w 75639"/>
                <a:gd name="connsiteY17" fmla="*/ 5263 h 50426"/>
                <a:gd name="connsiteX18" fmla="*/ 53222 w 75639"/>
                <a:gd name="connsiteY18" fmla="*/ 2364 h 50426"/>
                <a:gd name="connsiteX19" fmla="*/ 7461 w 75639"/>
                <a:gd name="connsiteY19" fmla="*/ 10684 h 50426"/>
                <a:gd name="connsiteX20" fmla="*/ 5948 w 75639"/>
                <a:gd name="connsiteY20" fmla="*/ 9549 h 50426"/>
                <a:gd name="connsiteX21" fmla="*/ 3048 w 75639"/>
                <a:gd name="connsiteY21" fmla="*/ 37032 h 50426"/>
                <a:gd name="connsiteX22" fmla="*/ 18302 w 75639"/>
                <a:gd name="connsiteY22" fmla="*/ 5379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639" h="50426">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grpFill/>
            <a:ln w="1270" cap="flat">
              <a:solidFill>
                <a:schemeClr val="bg1"/>
              </a:solidFill>
              <a:prstDash val="solid"/>
              <a:miter/>
            </a:ln>
          </p:spPr>
          <p:txBody>
            <a:bodyPr rtlCol="0" anchor="ctr"/>
            <a:lstStyle/>
            <a:p>
              <a:endParaRPr lang="ko-KR" altLang="en-US"/>
            </a:p>
          </p:txBody>
        </p:sp>
        <p:sp>
          <p:nvSpPr>
            <p:cNvPr id="100" name="자유형: 도형 80">
              <a:extLst>
                <a:ext uri="{FF2B5EF4-FFF2-40B4-BE49-F238E27FC236}">
                  <a16:creationId xmlns:a16="http://schemas.microsoft.com/office/drawing/2014/main" id="{E35021C7-A377-F741-B700-CD497A6812D8}"/>
                </a:ext>
              </a:extLst>
            </p:cNvPr>
            <p:cNvSpPr/>
            <p:nvPr/>
          </p:nvSpPr>
          <p:spPr>
            <a:xfrm>
              <a:off x="6379300" y="3023058"/>
              <a:ext cx="466441" cy="264737"/>
            </a:xfrm>
            <a:custGeom>
              <a:avLst/>
              <a:gdLst>
                <a:gd name="connsiteX0" fmla="*/ 423043 w 466440"/>
                <a:gd name="connsiteY0" fmla="*/ 172684 h 264736"/>
                <a:gd name="connsiteX1" fmla="*/ 443591 w 466440"/>
                <a:gd name="connsiteY1" fmla="*/ 158565 h 264736"/>
                <a:gd name="connsiteX2" fmla="*/ 465401 w 466440"/>
                <a:gd name="connsiteY2" fmla="*/ 159195 h 264736"/>
                <a:gd name="connsiteX3" fmla="*/ 470065 w 466440"/>
                <a:gd name="connsiteY3" fmla="*/ 143311 h 264736"/>
                <a:gd name="connsiteX4" fmla="*/ 464140 w 466440"/>
                <a:gd name="connsiteY4" fmla="*/ 133352 h 264736"/>
                <a:gd name="connsiteX5" fmla="*/ 473595 w 466440"/>
                <a:gd name="connsiteY5" fmla="*/ 126923 h 264736"/>
                <a:gd name="connsiteX6" fmla="*/ 467165 w 466440"/>
                <a:gd name="connsiteY6" fmla="*/ 119233 h 264736"/>
                <a:gd name="connsiteX7" fmla="*/ 474856 w 466440"/>
                <a:gd name="connsiteY7" fmla="*/ 108013 h 264736"/>
                <a:gd name="connsiteX8" fmla="*/ 459601 w 466440"/>
                <a:gd name="connsiteY8" fmla="*/ 98558 h 264736"/>
                <a:gd name="connsiteX9" fmla="*/ 437162 w 466440"/>
                <a:gd name="connsiteY9" fmla="*/ 92633 h 264736"/>
                <a:gd name="connsiteX10" fmla="*/ 415353 w 466440"/>
                <a:gd name="connsiteY10" fmla="*/ 89103 h 264736"/>
                <a:gd name="connsiteX11" fmla="*/ 403629 w 466440"/>
                <a:gd name="connsiteY11" fmla="*/ 74984 h 264736"/>
                <a:gd name="connsiteX12" fmla="*/ 388879 w 466440"/>
                <a:gd name="connsiteY12" fmla="*/ 76118 h 264736"/>
                <a:gd name="connsiteX13" fmla="*/ 375390 w 466440"/>
                <a:gd name="connsiteY13" fmla="*/ 77253 h 264736"/>
                <a:gd name="connsiteX14" fmla="*/ 362405 w 466440"/>
                <a:gd name="connsiteY14" fmla="*/ 71328 h 264736"/>
                <a:gd name="connsiteX15" fmla="*/ 352446 w 466440"/>
                <a:gd name="connsiteY15" fmla="*/ 66033 h 264736"/>
                <a:gd name="connsiteX16" fmla="*/ 340722 w 466440"/>
                <a:gd name="connsiteY16" fmla="*/ 45484 h 264736"/>
                <a:gd name="connsiteX17" fmla="*/ 321308 w 466440"/>
                <a:gd name="connsiteY17" fmla="*/ 40820 h 264736"/>
                <a:gd name="connsiteX18" fmla="*/ 315383 w 466440"/>
                <a:gd name="connsiteY18" fmla="*/ 26070 h 264736"/>
                <a:gd name="connsiteX19" fmla="*/ 311853 w 466440"/>
                <a:gd name="connsiteY19" fmla="*/ 6026 h 264736"/>
                <a:gd name="connsiteX20" fmla="*/ 290044 w 466440"/>
                <a:gd name="connsiteY20" fmla="*/ 3631 h 264736"/>
                <a:gd name="connsiteX21" fmla="*/ 272395 w 466440"/>
                <a:gd name="connsiteY21" fmla="*/ 4261 h 264736"/>
                <a:gd name="connsiteX22" fmla="*/ 260041 w 466440"/>
                <a:gd name="connsiteY22" fmla="*/ 10691 h 264736"/>
                <a:gd name="connsiteX23" fmla="*/ 252729 w 466440"/>
                <a:gd name="connsiteY23" fmla="*/ 7665 h 264736"/>
                <a:gd name="connsiteX24" fmla="*/ 235710 w 466440"/>
                <a:gd name="connsiteY24" fmla="*/ 11069 h 264736"/>
                <a:gd name="connsiteX25" fmla="*/ 219952 w 466440"/>
                <a:gd name="connsiteY25" fmla="*/ 28340 h 264736"/>
                <a:gd name="connsiteX26" fmla="*/ 215287 w 466440"/>
                <a:gd name="connsiteY26" fmla="*/ 37038 h 264736"/>
                <a:gd name="connsiteX27" fmla="*/ 190957 w 466440"/>
                <a:gd name="connsiteY27" fmla="*/ 35399 h 264736"/>
                <a:gd name="connsiteX28" fmla="*/ 173686 w 466440"/>
                <a:gd name="connsiteY28" fmla="*/ 29852 h 264736"/>
                <a:gd name="connsiteX29" fmla="*/ 156415 w 466440"/>
                <a:gd name="connsiteY29" fmla="*/ 28214 h 264736"/>
                <a:gd name="connsiteX30" fmla="*/ 138388 w 466440"/>
                <a:gd name="connsiteY30" fmla="*/ 25818 h 264736"/>
                <a:gd name="connsiteX31" fmla="*/ 114057 w 466440"/>
                <a:gd name="connsiteY31" fmla="*/ 21910 h 264736"/>
                <a:gd name="connsiteX32" fmla="*/ 68548 w 466440"/>
                <a:gd name="connsiteY32" fmla="*/ 16363 h 264736"/>
                <a:gd name="connsiteX33" fmla="*/ 51277 w 466440"/>
                <a:gd name="connsiteY33" fmla="*/ 26575 h 264736"/>
                <a:gd name="connsiteX34" fmla="*/ 37032 w 466440"/>
                <a:gd name="connsiteY34" fmla="*/ 29726 h 264736"/>
                <a:gd name="connsiteX35" fmla="*/ 39301 w 466440"/>
                <a:gd name="connsiteY35" fmla="*/ 38677 h 264736"/>
                <a:gd name="connsiteX36" fmla="*/ 49890 w 466440"/>
                <a:gd name="connsiteY36" fmla="*/ 64520 h 264736"/>
                <a:gd name="connsiteX37" fmla="*/ 38166 w 466440"/>
                <a:gd name="connsiteY37" fmla="*/ 73975 h 264736"/>
                <a:gd name="connsiteX38" fmla="*/ 13458 w 466440"/>
                <a:gd name="connsiteY38" fmla="*/ 99314 h 264736"/>
                <a:gd name="connsiteX39" fmla="*/ 14088 w 466440"/>
                <a:gd name="connsiteY39" fmla="*/ 117594 h 264736"/>
                <a:gd name="connsiteX40" fmla="*/ 2364 w 466440"/>
                <a:gd name="connsiteY40" fmla="*/ 137008 h 264736"/>
                <a:gd name="connsiteX41" fmla="*/ 14088 w 466440"/>
                <a:gd name="connsiteY41" fmla="*/ 149992 h 264736"/>
                <a:gd name="connsiteX42" fmla="*/ 18374 w 466440"/>
                <a:gd name="connsiteY42" fmla="*/ 153018 h 264736"/>
                <a:gd name="connsiteX43" fmla="*/ 28585 w 466440"/>
                <a:gd name="connsiteY43" fmla="*/ 152136 h 264736"/>
                <a:gd name="connsiteX44" fmla="*/ 55185 w 466440"/>
                <a:gd name="connsiteY44" fmla="*/ 156926 h 264736"/>
                <a:gd name="connsiteX45" fmla="*/ 70943 w 466440"/>
                <a:gd name="connsiteY45" fmla="*/ 161590 h 264736"/>
                <a:gd name="connsiteX46" fmla="*/ 82667 w 466440"/>
                <a:gd name="connsiteY46" fmla="*/ 158439 h 264736"/>
                <a:gd name="connsiteX47" fmla="*/ 96030 w 466440"/>
                <a:gd name="connsiteY47" fmla="*/ 156926 h 264736"/>
                <a:gd name="connsiteX48" fmla="*/ 110906 w 466440"/>
                <a:gd name="connsiteY48" fmla="*/ 149110 h 264736"/>
                <a:gd name="connsiteX49" fmla="*/ 143052 w 466440"/>
                <a:gd name="connsiteY49" fmla="*/ 138142 h 264736"/>
                <a:gd name="connsiteX50" fmla="*/ 164231 w 466440"/>
                <a:gd name="connsiteY50" fmla="*/ 149866 h 264736"/>
                <a:gd name="connsiteX51" fmla="*/ 183015 w 466440"/>
                <a:gd name="connsiteY51" fmla="*/ 163986 h 264736"/>
                <a:gd name="connsiteX52" fmla="*/ 199529 w 466440"/>
                <a:gd name="connsiteY52" fmla="*/ 190711 h 264736"/>
                <a:gd name="connsiteX53" fmla="*/ 205832 w 466440"/>
                <a:gd name="connsiteY53" fmla="*/ 207982 h 264736"/>
                <a:gd name="connsiteX54" fmla="*/ 187805 w 466440"/>
                <a:gd name="connsiteY54" fmla="*/ 204831 h 264736"/>
                <a:gd name="connsiteX55" fmla="*/ 177594 w 466440"/>
                <a:gd name="connsiteY55" fmla="*/ 216555 h 264736"/>
                <a:gd name="connsiteX56" fmla="*/ 161962 w 466440"/>
                <a:gd name="connsiteY56" fmla="*/ 240885 h 264736"/>
                <a:gd name="connsiteX57" fmla="*/ 172173 w 466440"/>
                <a:gd name="connsiteY57" fmla="*/ 247189 h 264736"/>
                <a:gd name="connsiteX58" fmla="*/ 187049 w 466440"/>
                <a:gd name="connsiteY58" fmla="*/ 240885 h 264736"/>
                <a:gd name="connsiteX59" fmla="*/ 196378 w 466440"/>
                <a:gd name="connsiteY59" fmla="*/ 247441 h 264736"/>
                <a:gd name="connsiteX60" fmla="*/ 208984 w 466440"/>
                <a:gd name="connsiteY60" fmla="*/ 227522 h 264736"/>
                <a:gd name="connsiteX61" fmla="*/ 231676 w 466440"/>
                <a:gd name="connsiteY61" fmla="*/ 200797 h 264736"/>
                <a:gd name="connsiteX62" fmla="*/ 261049 w 466440"/>
                <a:gd name="connsiteY62" fmla="*/ 196510 h 264736"/>
                <a:gd name="connsiteX63" fmla="*/ 263822 w 466440"/>
                <a:gd name="connsiteY63" fmla="*/ 213781 h 264736"/>
                <a:gd name="connsiteX64" fmla="*/ 307063 w 466440"/>
                <a:gd name="connsiteY64" fmla="*/ 220085 h 264736"/>
                <a:gd name="connsiteX65" fmla="*/ 271765 w 466440"/>
                <a:gd name="connsiteY65" fmla="*/ 239751 h 264736"/>
                <a:gd name="connsiteX66" fmla="*/ 298490 w 466440"/>
                <a:gd name="connsiteY66" fmla="*/ 251853 h 264736"/>
                <a:gd name="connsiteX67" fmla="*/ 299625 w 466440"/>
                <a:gd name="connsiteY67" fmla="*/ 272276 h 264736"/>
                <a:gd name="connsiteX68" fmla="*/ 321182 w 466440"/>
                <a:gd name="connsiteY68" fmla="*/ 267107 h 264736"/>
                <a:gd name="connsiteX69" fmla="*/ 346647 w 466440"/>
                <a:gd name="connsiteY69" fmla="*/ 256139 h 264736"/>
                <a:gd name="connsiteX70" fmla="*/ 381945 w 466440"/>
                <a:gd name="connsiteY70" fmla="*/ 251097 h 264736"/>
                <a:gd name="connsiteX71" fmla="*/ 355220 w 466440"/>
                <a:gd name="connsiteY71" fmla="*/ 244037 h 264736"/>
                <a:gd name="connsiteX72" fmla="*/ 333663 w 466440"/>
                <a:gd name="connsiteY72" fmla="*/ 222480 h 264736"/>
                <a:gd name="connsiteX73" fmla="*/ 366944 w 466440"/>
                <a:gd name="connsiteY73" fmla="*/ 201301 h 264736"/>
                <a:gd name="connsiteX74" fmla="*/ 400729 w 466440"/>
                <a:gd name="connsiteY74" fmla="*/ 191090 h 264736"/>
                <a:gd name="connsiteX75" fmla="*/ 422286 w 466440"/>
                <a:gd name="connsiteY75" fmla="*/ 185039 h 264736"/>
                <a:gd name="connsiteX76" fmla="*/ 423043 w 466440"/>
                <a:gd name="connsiteY76" fmla="*/ 172684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6440" h="264736">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grpFill/>
            <a:ln w="1270" cap="flat">
              <a:solidFill>
                <a:schemeClr val="bg1"/>
              </a:solidFill>
              <a:prstDash val="solid"/>
              <a:miter/>
            </a:ln>
          </p:spPr>
          <p:txBody>
            <a:bodyPr rtlCol="0" anchor="ctr"/>
            <a:lstStyle/>
            <a:p>
              <a:endParaRPr lang="ko-KR" altLang="en-US"/>
            </a:p>
          </p:txBody>
        </p:sp>
        <p:sp>
          <p:nvSpPr>
            <p:cNvPr id="101" name="자유형: 도형 81">
              <a:extLst>
                <a:ext uri="{FF2B5EF4-FFF2-40B4-BE49-F238E27FC236}">
                  <a16:creationId xmlns:a16="http://schemas.microsoft.com/office/drawing/2014/main" id="{9FB102AB-88D3-1D46-BA61-EAB0EF3B44B9}"/>
                </a:ext>
              </a:extLst>
            </p:cNvPr>
            <p:cNvSpPr/>
            <p:nvPr/>
          </p:nvSpPr>
          <p:spPr>
            <a:xfrm>
              <a:off x="6405899" y="2881871"/>
              <a:ext cx="252130" cy="176491"/>
            </a:xfrm>
            <a:custGeom>
              <a:avLst/>
              <a:gdLst>
                <a:gd name="connsiteX0" fmla="*/ 235710 w 252130"/>
                <a:gd name="connsiteY0" fmla="*/ 90357 h 176491"/>
                <a:gd name="connsiteX1" fmla="*/ 220456 w 252130"/>
                <a:gd name="connsiteY1" fmla="*/ 75608 h 176491"/>
                <a:gd name="connsiteX2" fmla="*/ 208102 w 252130"/>
                <a:gd name="connsiteY2" fmla="*/ 59093 h 176491"/>
                <a:gd name="connsiteX3" fmla="*/ 205202 w 252130"/>
                <a:gd name="connsiteY3" fmla="*/ 40183 h 176491"/>
                <a:gd name="connsiteX4" fmla="*/ 202807 w 252130"/>
                <a:gd name="connsiteY4" fmla="*/ 21904 h 176491"/>
                <a:gd name="connsiteX5" fmla="*/ 178098 w 252130"/>
                <a:gd name="connsiteY5" fmla="*/ 14844 h 176491"/>
                <a:gd name="connsiteX6" fmla="*/ 163979 w 252130"/>
                <a:gd name="connsiteY6" fmla="*/ 14844 h 176491"/>
                <a:gd name="connsiteX7" fmla="*/ 150490 w 252130"/>
                <a:gd name="connsiteY7" fmla="*/ 8415 h 176491"/>
                <a:gd name="connsiteX8" fmla="*/ 136371 w 252130"/>
                <a:gd name="connsiteY8" fmla="*/ 4255 h 176491"/>
                <a:gd name="connsiteX9" fmla="*/ 134984 w 252130"/>
                <a:gd name="connsiteY9" fmla="*/ 2364 h 176491"/>
                <a:gd name="connsiteX10" fmla="*/ 126790 w 252130"/>
                <a:gd name="connsiteY10" fmla="*/ 5641 h 176491"/>
                <a:gd name="connsiteX11" fmla="*/ 116579 w 252130"/>
                <a:gd name="connsiteY11" fmla="*/ 15096 h 176491"/>
                <a:gd name="connsiteX12" fmla="*/ 98551 w 252130"/>
                <a:gd name="connsiteY12" fmla="*/ 17492 h 176491"/>
                <a:gd name="connsiteX13" fmla="*/ 91492 w 252130"/>
                <a:gd name="connsiteY13" fmla="*/ 31611 h 176491"/>
                <a:gd name="connsiteX14" fmla="*/ 88340 w 252130"/>
                <a:gd name="connsiteY14" fmla="*/ 41822 h 176491"/>
                <a:gd name="connsiteX15" fmla="*/ 79768 w 252130"/>
                <a:gd name="connsiteY15" fmla="*/ 48882 h 176491"/>
                <a:gd name="connsiteX16" fmla="*/ 66405 w 252130"/>
                <a:gd name="connsiteY16" fmla="*/ 61362 h 176491"/>
                <a:gd name="connsiteX17" fmla="*/ 62497 w 252130"/>
                <a:gd name="connsiteY17" fmla="*/ 73969 h 176491"/>
                <a:gd name="connsiteX18" fmla="*/ 45226 w 252130"/>
                <a:gd name="connsiteY18" fmla="*/ 79516 h 176491"/>
                <a:gd name="connsiteX19" fmla="*/ 31863 w 252130"/>
                <a:gd name="connsiteY19" fmla="*/ 85819 h 176491"/>
                <a:gd name="connsiteX20" fmla="*/ 12449 w 252130"/>
                <a:gd name="connsiteY20" fmla="*/ 84432 h 176491"/>
                <a:gd name="connsiteX21" fmla="*/ 12323 w 252130"/>
                <a:gd name="connsiteY21" fmla="*/ 86827 h 176491"/>
                <a:gd name="connsiteX22" fmla="*/ 16483 w 252130"/>
                <a:gd name="connsiteY22" fmla="*/ 106872 h 176491"/>
                <a:gd name="connsiteX23" fmla="*/ 17618 w 252130"/>
                <a:gd name="connsiteY23" fmla="*/ 129815 h 176491"/>
                <a:gd name="connsiteX24" fmla="*/ 2364 w 252130"/>
                <a:gd name="connsiteY24" fmla="*/ 143304 h 176491"/>
                <a:gd name="connsiteX25" fmla="*/ 11188 w 252130"/>
                <a:gd name="connsiteY25" fmla="*/ 156793 h 176491"/>
                <a:gd name="connsiteX26" fmla="*/ 10684 w 252130"/>
                <a:gd name="connsiteY26" fmla="*/ 171291 h 176491"/>
                <a:gd name="connsiteX27" fmla="*/ 24929 w 252130"/>
                <a:gd name="connsiteY27" fmla="*/ 168139 h 176491"/>
                <a:gd name="connsiteX28" fmla="*/ 42200 w 252130"/>
                <a:gd name="connsiteY28" fmla="*/ 157928 h 176491"/>
                <a:gd name="connsiteX29" fmla="*/ 87710 w 252130"/>
                <a:gd name="connsiteY29" fmla="*/ 163475 h 176491"/>
                <a:gd name="connsiteX30" fmla="*/ 112040 w 252130"/>
                <a:gd name="connsiteY30" fmla="*/ 167383 h 176491"/>
                <a:gd name="connsiteX31" fmla="*/ 130068 w 252130"/>
                <a:gd name="connsiteY31" fmla="*/ 169778 h 176491"/>
                <a:gd name="connsiteX32" fmla="*/ 147339 w 252130"/>
                <a:gd name="connsiteY32" fmla="*/ 171417 h 176491"/>
                <a:gd name="connsiteX33" fmla="*/ 164610 w 252130"/>
                <a:gd name="connsiteY33" fmla="*/ 176964 h 176491"/>
                <a:gd name="connsiteX34" fmla="*/ 188940 w 252130"/>
                <a:gd name="connsiteY34" fmla="*/ 178603 h 176491"/>
                <a:gd name="connsiteX35" fmla="*/ 193605 w 252130"/>
                <a:gd name="connsiteY35" fmla="*/ 169904 h 176491"/>
                <a:gd name="connsiteX36" fmla="*/ 209363 w 252130"/>
                <a:gd name="connsiteY36" fmla="*/ 152633 h 176491"/>
                <a:gd name="connsiteX37" fmla="*/ 226382 w 252130"/>
                <a:gd name="connsiteY37" fmla="*/ 149230 h 176491"/>
                <a:gd name="connsiteX38" fmla="*/ 222474 w 252130"/>
                <a:gd name="connsiteY38" fmla="*/ 138136 h 176491"/>
                <a:gd name="connsiteX39" fmla="*/ 218313 w 252130"/>
                <a:gd name="connsiteY39" fmla="*/ 113427 h 176491"/>
                <a:gd name="connsiteX40" fmla="*/ 237097 w 252130"/>
                <a:gd name="connsiteY40" fmla="*/ 116327 h 176491"/>
                <a:gd name="connsiteX41" fmla="*/ 250586 w 252130"/>
                <a:gd name="connsiteY41" fmla="*/ 103972 h 176491"/>
                <a:gd name="connsiteX42" fmla="*/ 235710 w 252130"/>
                <a:gd name="connsiteY42" fmla="*/ 903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2130" h="176491">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grpFill/>
            <a:ln w="1270" cap="flat">
              <a:solidFill>
                <a:schemeClr val="bg1"/>
              </a:solidFill>
              <a:prstDash val="solid"/>
              <a:miter/>
            </a:ln>
          </p:spPr>
          <p:txBody>
            <a:bodyPr rtlCol="0" anchor="ctr"/>
            <a:lstStyle/>
            <a:p>
              <a:endParaRPr lang="ko-KR" altLang="en-US"/>
            </a:p>
          </p:txBody>
        </p:sp>
        <p:sp>
          <p:nvSpPr>
            <p:cNvPr id="102" name="자유형: 도형 82">
              <a:extLst>
                <a:ext uri="{FF2B5EF4-FFF2-40B4-BE49-F238E27FC236}">
                  <a16:creationId xmlns:a16="http://schemas.microsoft.com/office/drawing/2014/main" id="{FE00E31C-5230-1D45-AFE4-5E6DF9230B48}"/>
                </a:ext>
              </a:extLst>
            </p:cNvPr>
            <p:cNvSpPr/>
            <p:nvPr/>
          </p:nvSpPr>
          <p:spPr>
            <a:xfrm>
              <a:off x="6345968" y="2810562"/>
              <a:ext cx="189098" cy="88246"/>
            </a:xfrm>
            <a:custGeom>
              <a:avLst/>
              <a:gdLst>
                <a:gd name="connsiteX0" fmla="*/ 65447 w 189097"/>
                <a:gd name="connsiteY0" fmla="*/ 66740 h 88245"/>
                <a:gd name="connsiteX1" fmla="*/ 99106 w 189097"/>
                <a:gd name="connsiteY1" fmla="*/ 66740 h 88245"/>
                <a:gd name="connsiteX2" fmla="*/ 114738 w 189097"/>
                <a:gd name="connsiteY2" fmla="*/ 72665 h 88245"/>
                <a:gd name="connsiteX3" fmla="*/ 139951 w 189097"/>
                <a:gd name="connsiteY3" fmla="*/ 85902 h 88245"/>
                <a:gd name="connsiteX4" fmla="*/ 153440 w 189097"/>
                <a:gd name="connsiteY4" fmla="*/ 94600 h 88245"/>
                <a:gd name="connsiteX5" fmla="*/ 158609 w 189097"/>
                <a:gd name="connsiteY5" fmla="*/ 88801 h 88245"/>
                <a:gd name="connsiteX6" fmla="*/ 176636 w 189097"/>
                <a:gd name="connsiteY6" fmla="*/ 86406 h 88245"/>
                <a:gd name="connsiteX7" fmla="*/ 186847 w 189097"/>
                <a:gd name="connsiteY7" fmla="*/ 76951 h 88245"/>
                <a:gd name="connsiteX8" fmla="*/ 195042 w 189097"/>
                <a:gd name="connsiteY8" fmla="*/ 73673 h 88245"/>
                <a:gd name="connsiteX9" fmla="*/ 189369 w 189097"/>
                <a:gd name="connsiteY9" fmla="*/ 57411 h 88245"/>
                <a:gd name="connsiteX10" fmla="*/ 181175 w 189097"/>
                <a:gd name="connsiteY10" fmla="*/ 42157 h 88245"/>
                <a:gd name="connsiteX11" fmla="*/ 178275 w 189097"/>
                <a:gd name="connsiteY11" fmla="*/ 27407 h 88245"/>
                <a:gd name="connsiteX12" fmla="*/ 173737 w 189097"/>
                <a:gd name="connsiteY12" fmla="*/ 20600 h 88245"/>
                <a:gd name="connsiteX13" fmla="*/ 148398 w 189097"/>
                <a:gd name="connsiteY13" fmla="*/ 18961 h 88245"/>
                <a:gd name="connsiteX14" fmla="*/ 121672 w 189097"/>
                <a:gd name="connsiteY14" fmla="*/ 3203 h 88245"/>
                <a:gd name="connsiteX15" fmla="*/ 93055 w 189097"/>
                <a:gd name="connsiteY15" fmla="*/ 3707 h 88245"/>
                <a:gd name="connsiteX16" fmla="*/ 90660 w 189097"/>
                <a:gd name="connsiteY16" fmla="*/ 29929 h 88245"/>
                <a:gd name="connsiteX17" fmla="*/ 69103 w 189097"/>
                <a:gd name="connsiteY17" fmla="*/ 40140 h 88245"/>
                <a:gd name="connsiteX18" fmla="*/ 45529 w 189097"/>
                <a:gd name="connsiteY18" fmla="*/ 12658 h 88245"/>
                <a:gd name="connsiteX19" fmla="*/ 20064 w 189097"/>
                <a:gd name="connsiteY19" fmla="*/ 24382 h 88245"/>
                <a:gd name="connsiteX20" fmla="*/ 9474 w 189097"/>
                <a:gd name="connsiteY20" fmla="*/ 45561 h 88245"/>
                <a:gd name="connsiteX21" fmla="*/ 5566 w 189097"/>
                <a:gd name="connsiteY21" fmla="*/ 70648 h 88245"/>
                <a:gd name="connsiteX22" fmla="*/ 6196 w 189097"/>
                <a:gd name="connsiteY22" fmla="*/ 72035 h 88245"/>
                <a:gd name="connsiteX23" fmla="*/ 27249 w 189097"/>
                <a:gd name="connsiteY23" fmla="*/ 66488 h 88245"/>
                <a:gd name="connsiteX24" fmla="*/ 65447 w 189097"/>
                <a:gd name="connsiteY24" fmla="*/ 6674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097" h="88245">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grpFill/>
            <a:ln w="1270" cap="flat">
              <a:solidFill>
                <a:schemeClr val="bg1"/>
              </a:solidFill>
              <a:prstDash val="solid"/>
              <a:miter/>
            </a:ln>
          </p:spPr>
          <p:txBody>
            <a:bodyPr rtlCol="0" anchor="ctr"/>
            <a:lstStyle/>
            <a:p>
              <a:endParaRPr lang="ko-KR" altLang="en-US"/>
            </a:p>
          </p:txBody>
        </p:sp>
        <p:sp>
          <p:nvSpPr>
            <p:cNvPr id="103" name="자유형: 도형 83">
              <a:extLst>
                <a:ext uri="{FF2B5EF4-FFF2-40B4-BE49-F238E27FC236}">
                  <a16:creationId xmlns:a16="http://schemas.microsoft.com/office/drawing/2014/main" id="{04DAFC77-E3C9-3943-ADA3-3DCA41C4591D}"/>
                </a:ext>
              </a:extLst>
            </p:cNvPr>
            <p:cNvSpPr/>
            <p:nvPr/>
          </p:nvSpPr>
          <p:spPr>
            <a:xfrm>
              <a:off x="6344499" y="2872375"/>
              <a:ext cx="151278" cy="88246"/>
            </a:xfrm>
            <a:custGeom>
              <a:avLst/>
              <a:gdLst>
                <a:gd name="connsiteX0" fmla="*/ 22289 w 151278"/>
                <a:gd name="connsiteY0" fmla="*/ 48041 h 88245"/>
                <a:gd name="connsiteX1" fmla="*/ 38173 w 151278"/>
                <a:gd name="connsiteY1" fmla="*/ 53966 h 88245"/>
                <a:gd name="connsiteX2" fmla="*/ 52923 w 151278"/>
                <a:gd name="connsiteY2" fmla="*/ 62791 h 88245"/>
                <a:gd name="connsiteX3" fmla="*/ 52923 w 151278"/>
                <a:gd name="connsiteY3" fmla="*/ 81701 h 88245"/>
                <a:gd name="connsiteX4" fmla="*/ 73724 w 151278"/>
                <a:gd name="connsiteY4" fmla="*/ 94055 h 88245"/>
                <a:gd name="connsiteX5" fmla="*/ 93138 w 151278"/>
                <a:gd name="connsiteY5" fmla="*/ 95442 h 88245"/>
                <a:gd name="connsiteX6" fmla="*/ 106501 w 151278"/>
                <a:gd name="connsiteY6" fmla="*/ 89138 h 88245"/>
                <a:gd name="connsiteX7" fmla="*/ 123771 w 151278"/>
                <a:gd name="connsiteY7" fmla="*/ 83592 h 88245"/>
                <a:gd name="connsiteX8" fmla="*/ 127679 w 151278"/>
                <a:gd name="connsiteY8" fmla="*/ 70985 h 88245"/>
                <a:gd name="connsiteX9" fmla="*/ 141042 w 151278"/>
                <a:gd name="connsiteY9" fmla="*/ 58505 h 88245"/>
                <a:gd name="connsiteX10" fmla="*/ 149615 w 151278"/>
                <a:gd name="connsiteY10" fmla="*/ 51445 h 88245"/>
                <a:gd name="connsiteX11" fmla="*/ 152766 w 151278"/>
                <a:gd name="connsiteY11" fmla="*/ 41234 h 88245"/>
                <a:gd name="connsiteX12" fmla="*/ 154658 w 151278"/>
                <a:gd name="connsiteY12" fmla="*/ 32913 h 88245"/>
                <a:gd name="connsiteX13" fmla="*/ 141169 w 151278"/>
                <a:gd name="connsiteY13" fmla="*/ 24215 h 88245"/>
                <a:gd name="connsiteX14" fmla="*/ 115956 w 151278"/>
                <a:gd name="connsiteY14" fmla="*/ 10978 h 88245"/>
                <a:gd name="connsiteX15" fmla="*/ 100324 w 151278"/>
                <a:gd name="connsiteY15" fmla="*/ 5053 h 88245"/>
                <a:gd name="connsiteX16" fmla="*/ 66664 w 151278"/>
                <a:gd name="connsiteY16" fmla="*/ 5053 h 88245"/>
                <a:gd name="connsiteX17" fmla="*/ 28340 w 151278"/>
                <a:gd name="connsiteY17" fmla="*/ 5053 h 88245"/>
                <a:gd name="connsiteX18" fmla="*/ 7288 w 151278"/>
                <a:gd name="connsiteY18" fmla="*/ 10600 h 88245"/>
                <a:gd name="connsiteX19" fmla="*/ 4640 w 151278"/>
                <a:gd name="connsiteY19" fmla="*/ 39469 h 88245"/>
                <a:gd name="connsiteX20" fmla="*/ 6027 w 151278"/>
                <a:gd name="connsiteY20" fmla="*/ 46781 h 88245"/>
                <a:gd name="connsiteX21" fmla="*/ 22289 w 151278"/>
                <a:gd name="connsiteY21" fmla="*/ 48041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78" h="88245">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grpFill/>
            <a:ln w="1270" cap="flat">
              <a:solidFill>
                <a:schemeClr val="bg1"/>
              </a:solidFill>
              <a:prstDash val="solid"/>
              <a:miter/>
            </a:ln>
          </p:spPr>
          <p:txBody>
            <a:bodyPr rtlCol="0" anchor="ctr"/>
            <a:lstStyle/>
            <a:p>
              <a:endParaRPr lang="ko-KR" altLang="en-US"/>
            </a:p>
          </p:txBody>
        </p:sp>
        <p:sp>
          <p:nvSpPr>
            <p:cNvPr id="104" name="자유형: 도형 84">
              <a:extLst>
                <a:ext uri="{FF2B5EF4-FFF2-40B4-BE49-F238E27FC236}">
                  <a16:creationId xmlns:a16="http://schemas.microsoft.com/office/drawing/2014/main" id="{99C463C6-B47C-7A46-982F-647666237956}"/>
                </a:ext>
              </a:extLst>
            </p:cNvPr>
            <p:cNvSpPr/>
            <p:nvPr/>
          </p:nvSpPr>
          <p:spPr>
            <a:xfrm>
              <a:off x="5964852" y="3188137"/>
              <a:ext cx="113459" cy="63033"/>
            </a:xfrm>
            <a:custGeom>
              <a:avLst/>
              <a:gdLst>
                <a:gd name="connsiteX0" fmla="*/ 107700 w 113458"/>
                <a:gd name="connsiteY0" fmla="*/ 28910 h 63032"/>
                <a:gd name="connsiteX1" fmla="*/ 94211 w 113458"/>
                <a:gd name="connsiteY1" fmla="*/ 21851 h 63032"/>
                <a:gd name="connsiteX2" fmla="*/ 94211 w 113458"/>
                <a:gd name="connsiteY2" fmla="*/ 10757 h 63032"/>
                <a:gd name="connsiteX3" fmla="*/ 78831 w 113458"/>
                <a:gd name="connsiteY3" fmla="*/ 4075 h 63032"/>
                <a:gd name="connsiteX4" fmla="*/ 60804 w 113458"/>
                <a:gd name="connsiteY4" fmla="*/ 4832 h 63032"/>
                <a:gd name="connsiteX5" fmla="*/ 38238 w 113458"/>
                <a:gd name="connsiteY5" fmla="*/ 5588 h 63032"/>
                <a:gd name="connsiteX6" fmla="*/ 34708 w 113458"/>
                <a:gd name="connsiteY6" fmla="*/ 9496 h 63032"/>
                <a:gd name="connsiteX7" fmla="*/ 21219 w 113458"/>
                <a:gd name="connsiteY7" fmla="*/ 20716 h 63032"/>
                <a:gd name="connsiteX8" fmla="*/ 4200 w 113458"/>
                <a:gd name="connsiteY8" fmla="*/ 41895 h 63032"/>
                <a:gd name="connsiteX9" fmla="*/ 7730 w 113458"/>
                <a:gd name="connsiteY9" fmla="*/ 50719 h 63032"/>
                <a:gd name="connsiteX10" fmla="*/ 19454 w 113458"/>
                <a:gd name="connsiteY10" fmla="*/ 51854 h 63032"/>
                <a:gd name="connsiteX11" fmla="*/ 24119 w 113458"/>
                <a:gd name="connsiteY11" fmla="*/ 64839 h 63032"/>
                <a:gd name="connsiteX12" fmla="*/ 23992 w 113458"/>
                <a:gd name="connsiteY12" fmla="*/ 65217 h 63032"/>
                <a:gd name="connsiteX13" fmla="*/ 46684 w 113458"/>
                <a:gd name="connsiteY13" fmla="*/ 63578 h 63032"/>
                <a:gd name="connsiteX14" fmla="*/ 60047 w 113458"/>
                <a:gd name="connsiteY14" fmla="*/ 44794 h 63032"/>
                <a:gd name="connsiteX15" fmla="*/ 74923 w 113458"/>
                <a:gd name="connsiteY15" fmla="*/ 62822 h 63032"/>
                <a:gd name="connsiteX16" fmla="*/ 81982 w 113458"/>
                <a:gd name="connsiteY16" fmla="*/ 53367 h 63032"/>
                <a:gd name="connsiteX17" fmla="*/ 91437 w 113458"/>
                <a:gd name="connsiteY17" fmla="*/ 47820 h 63032"/>
                <a:gd name="connsiteX18" fmla="*/ 104044 w 113458"/>
                <a:gd name="connsiteY18" fmla="*/ 44668 h 63032"/>
                <a:gd name="connsiteX19" fmla="*/ 111860 w 113458"/>
                <a:gd name="connsiteY19" fmla="*/ 41517 h 63032"/>
                <a:gd name="connsiteX20" fmla="*/ 115768 w 113458"/>
                <a:gd name="connsiteY20" fmla="*/ 35213 h 63032"/>
                <a:gd name="connsiteX21" fmla="*/ 120936 w 113458"/>
                <a:gd name="connsiteY21" fmla="*/ 30423 h 63032"/>
                <a:gd name="connsiteX22" fmla="*/ 107700 w 113458"/>
                <a:gd name="connsiteY22" fmla="*/ 28910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458" h="63032">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grpFill/>
            <a:ln w="1270" cap="flat">
              <a:solidFill>
                <a:schemeClr val="bg1"/>
              </a:solidFill>
              <a:prstDash val="solid"/>
              <a:miter/>
            </a:ln>
          </p:spPr>
          <p:txBody>
            <a:bodyPr rtlCol="0" anchor="ctr"/>
            <a:lstStyle/>
            <a:p>
              <a:endParaRPr lang="ko-KR" altLang="en-US"/>
            </a:p>
          </p:txBody>
        </p:sp>
        <p:sp>
          <p:nvSpPr>
            <p:cNvPr id="105" name="자유형: 도형 85">
              <a:extLst>
                <a:ext uri="{FF2B5EF4-FFF2-40B4-BE49-F238E27FC236}">
                  <a16:creationId xmlns:a16="http://schemas.microsoft.com/office/drawing/2014/main" id="{81FAAD9A-3A58-1A4E-B3BE-74EF0B6B1CCA}"/>
                </a:ext>
              </a:extLst>
            </p:cNvPr>
            <p:cNvSpPr/>
            <p:nvPr/>
          </p:nvSpPr>
          <p:spPr>
            <a:xfrm>
              <a:off x="5961347" y="2934188"/>
              <a:ext cx="239524" cy="264737"/>
            </a:xfrm>
            <a:custGeom>
              <a:avLst/>
              <a:gdLst>
                <a:gd name="connsiteX0" fmla="*/ 32288 w 239523"/>
                <a:gd name="connsiteY0" fmla="*/ 71952 h 264736"/>
                <a:gd name="connsiteX1" fmla="*/ 18926 w 239523"/>
                <a:gd name="connsiteY1" fmla="*/ 84432 h 264736"/>
                <a:gd name="connsiteX2" fmla="*/ 27624 w 239523"/>
                <a:gd name="connsiteY2" fmla="*/ 98551 h 264736"/>
                <a:gd name="connsiteX3" fmla="*/ 22077 w 239523"/>
                <a:gd name="connsiteY3" fmla="*/ 107250 h 264736"/>
                <a:gd name="connsiteX4" fmla="*/ 7202 w 239523"/>
                <a:gd name="connsiteY4" fmla="*/ 114310 h 264736"/>
                <a:gd name="connsiteX5" fmla="*/ 5563 w 239523"/>
                <a:gd name="connsiteY5" fmla="*/ 126916 h 264736"/>
                <a:gd name="connsiteX6" fmla="*/ 2411 w 239523"/>
                <a:gd name="connsiteY6" fmla="*/ 148095 h 264736"/>
                <a:gd name="connsiteX7" fmla="*/ 9471 w 239523"/>
                <a:gd name="connsiteY7" fmla="*/ 164609 h 264736"/>
                <a:gd name="connsiteX8" fmla="*/ 4050 w 239523"/>
                <a:gd name="connsiteY8" fmla="*/ 174821 h 264736"/>
                <a:gd name="connsiteX9" fmla="*/ 12496 w 239523"/>
                <a:gd name="connsiteY9" fmla="*/ 196756 h 264736"/>
                <a:gd name="connsiteX10" fmla="*/ 18421 w 239523"/>
                <a:gd name="connsiteY10" fmla="*/ 199908 h 264736"/>
                <a:gd name="connsiteX11" fmla="*/ 35440 w 239523"/>
                <a:gd name="connsiteY11" fmla="*/ 208102 h 264736"/>
                <a:gd name="connsiteX12" fmla="*/ 49559 w 239523"/>
                <a:gd name="connsiteY12" fmla="*/ 212766 h 264736"/>
                <a:gd name="connsiteX13" fmla="*/ 54854 w 239523"/>
                <a:gd name="connsiteY13" fmla="*/ 221591 h 264736"/>
                <a:gd name="connsiteX14" fmla="*/ 44264 w 239523"/>
                <a:gd name="connsiteY14" fmla="*/ 243400 h 264736"/>
                <a:gd name="connsiteX15" fmla="*/ 41995 w 239523"/>
                <a:gd name="connsiteY15" fmla="*/ 259536 h 264736"/>
                <a:gd name="connsiteX16" fmla="*/ 64561 w 239523"/>
                <a:gd name="connsiteY16" fmla="*/ 258780 h 264736"/>
                <a:gd name="connsiteX17" fmla="*/ 82588 w 239523"/>
                <a:gd name="connsiteY17" fmla="*/ 258024 h 264736"/>
                <a:gd name="connsiteX18" fmla="*/ 97968 w 239523"/>
                <a:gd name="connsiteY18" fmla="*/ 264705 h 264736"/>
                <a:gd name="connsiteX19" fmla="*/ 100868 w 239523"/>
                <a:gd name="connsiteY19" fmla="*/ 261680 h 264736"/>
                <a:gd name="connsiteX20" fmla="*/ 116122 w 239523"/>
                <a:gd name="connsiteY20" fmla="*/ 265840 h 264736"/>
                <a:gd name="connsiteX21" fmla="*/ 132006 w 239523"/>
                <a:gd name="connsiteY21" fmla="*/ 263444 h 264736"/>
                <a:gd name="connsiteX22" fmla="*/ 147260 w 239523"/>
                <a:gd name="connsiteY22" fmla="*/ 262310 h 264736"/>
                <a:gd name="connsiteX23" fmla="*/ 174364 w 239523"/>
                <a:gd name="connsiteY23" fmla="*/ 257015 h 264736"/>
                <a:gd name="connsiteX24" fmla="*/ 184953 w 239523"/>
                <a:gd name="connsiteY24" fmla="*/ 249325 h 264736"/>
                <a:gd name="connsiteX25" fmla="*/ 195542 w 239523"/>
                <a:gd name="connsiteY25" fmla="*/ 232811 h 264736"/>
                <a:gd name="connsiteX26" fmla="*/ 210292 w 239523"/>
                <a:gd name="connsiteY26" fmla="*/ 221087 h 264736"/>
                <a:gd name="connsiteX27" fmla="*/ 182684 w 239523"/>
                <a:gd name="connsiteY27" fmla="*/ 200538 h 264736"/>
                <a:gd name="connsiteX28" fmla="*/ 173859 w 239523"/>
                <a:gd name="connsiteY28" fmla="*/ 178224 h 264736"/>
                <a:gd name="connsiteX29" fmla="*/ 172094 w 239523"/>
                <a:gd name="connsiteY29" fmla="*/ 164105 h 264736"/>
                <a:gd name="connsiteX30" fmla="*/ 199703 w 239523"/>
                <a:gd name="connsiteY30" fmla="*/ 153516 h 264736"/>
                <a:gd name="connsiteX31" fmla="*/ 221512 w 239523"/>
                <a:gd name="connsiteY31" fmla="*/ 143557 h 264736"/>
                <a:gd name="connsiteX32" fmla="*/ 235631 w 239523"/>
                <a:gd name="connsiteY32" fmla="*/ 142926 h 264736"/>
                <a:gd name="connsiteX33" fmla="*/ 236262 w 239523"/>
                <a:gd name="connsiteY33" fmla="*/ 128177 h 264736"/>
                <a:gd name="connsiteX34" fmla="*/ 229832 w 239523"/>
                <a:gd name="connsiteY34" fmla="*/ 106998 h 264736"/>
                <a:gd name="connsiteX35" fmla="*/ 226302 w 239523"/>
                <a:gd name="connsiteY35" fmla="*/ 92878 h 264736"/>
                <a:gd name="connsiteX36" fmla="*/ 220377 w 239523"/>
                <a:gd name="connsiteY36" fmla="*/ 79894 h 264736"/>
                <a:gd name="connsiteX37" fmla="*/ 218613 w 239523"/>
                <a:gd name="connsiteY37" fmla="*/ 69304 h 264736"/>
                <a:gd name="connsiteX38" fmla="*/ 219243 w 239523"/>
                <a:gd name="connsiteY38" fmla="*/ 41696 h 264736"/>
                <a:gd name="connsiteX39" fmla="*/ 219117 w 239523"/>
                <a:gd name="connsiteY39" fmla="*/ 38418 h 264736"/>
                <a:gd name="connsiteX40" fmla="*/ 216847 w 239523"/>
                <a:gd name="connsiteY40" fmla="*/ 35141 h 264736"/>
                <a:gd name="connsiteX41" fmla="*/ 201215 w 239523"/>
                <a:gd name="connsiteY41" fmla="*/ 26568 h 264736"/>
                <a:gd name="connsiteX42" fmla="*/ 203611 w 239523"/>
                <a:gd name="connsiteY42" fmla="*/ 11314 h 264736"/>
                <a:gd name="connsiteX43" fmla="*/ 180037 w 239523"/>
                <a:gd name="connsiteY43" fmla="*/ 17618 h 264736"/>
                <a:gd name="connsiteX44" fmla="*/ 150159 w 239523"/>
                <a:gd name="connsiteY44" fmla="*/ 34889 h 264736"/>
                <a:gd name="connsiteX45" fmla="*/ 136418 w 239523"/>
                <a:gd name="connsiteY45" fmla="*/ 24677 h 264736"/>
                <a:gd name="connsiteX46" fmla="*/ 126963 w 239523"/>
                <a:gd name="connsiteY46" fmla="*/ 20013 h 264736"/>
                <a:gd name="connsiteX47" fmla="*/ 107297 w 239523"/>
                <a:gd name="connsiteY47" fmla="*/ 10558 h 264736"/>
                <a:gd name="connsiteX48" fmla="*/ 105784 w 239523"/>
                <a:gd name="connsiteY48" fmla="*/ 4507 h 264736"/>
                <a:gd name="connsiteX49" fmla="*/ 95951 w 239523"/>
                <a:gd name="connsiteY49" fmla="*/ 4759 h 264736"/>
                <a:gd name="connsiteX50" fmla="*/ 71747 w 239523"/>
                <a:gd name="connsiteY50" fmla="*/ 2364 h 264736"/>
                <a:gd name="connsiteX51" fmla="*/ 76285 w 239523"/>
                <a:gd name="connsiteY51" fmla="*/ 14970 h 264736"/>
                <a:gd name="connsiteX52" fmla="*/ 83345 w 239523"/>
                <a:gd name="connsiteY52" fmla="*/ 37662 h 264736"/>
                <a:gd name="connsiteX53" fmla="*/ 71999 w 239523"/>
                <a:gd name="connsiteY53" fmla="*/ 48251 h 264736"/>
                <a:gd name="connsiteX54" fmla="*/ 52333 w 239523"/>
                <a:gd name="connsiteY54" fmla="*/ 45478 h 264736"/>
                <a:gd name="connsiteX55" fmla="*/ 32288 w 239523"/>
                <a:gd name="connsiteY55" fmla="*/ 48630 h 264736"/>
                <a:gd name="connsiteX56" fmla="*/ 31532 w 239523"/>
                <a:gd name="connsiteY56" fmla="*/ 54176 h 264736"/>
                <a:gd name="connsiteX57" fmla="*/ 32288 w 239523"/>
                <a:gd name="connsiteY57" fmla="*/ 71952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523" h="264736">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grpFill/>
            <a:ln w="1270" cap="flat">
              <a:solidFill>
                <a:schemeClr val="bg1"/>
              </a:solidFill>
              <a:prstDash val="solid"/>
              <a:miter/>
            </a:ln>
          </p:spPr>
          <p:txBody>
            <a:bodyPr rtlCol="0" anchor="ctr"/>
            <a:lstStyle/>
            <a:p>
              <a:endParaRPr lang="ko-KR" altLang="en-US"/>
            </a:p>
          </p:txBody>
        </p:sp>
        <p:sp>
          <p:nvSpPr>
            <p:cNvPr id="106" name="자유형: 도형 86">
              <a:extLst>
                <a:ext uri="{FF2B5EF4-FFF2-40B4-BE49-F238E27FC236}">
                  <a16:creationId xmlns:a16="http://schemas.microsoft.com/office/drawing/2014/main" id="{7AB3692F-D387-114B-A1E5-343C74F977B7}"/>
                </a:ext>
              </a:extLst>
            </p:cNvPr>
            <p:cNvSpPr/>
            <p:nvPr/>
          </p:nvSpPr>
          <p:spPr>
            <a:xfrm>
              <a:off x="6348162" y="2292897"/>
              <a:ext cx="277343" cy="441228"/>
            </a:xfrm>
            <a:custGeom>
              <a:avLst/>
              <a:gdLst>
                <a:gd name="connsiteX0" fmla="*/ 239366 w 277343"/>
                <a:gd name="connsiteY0" fmla="*/ 371985 h 441227"/>
                <a:gd name="connsiteX1" fmla="*/ 278572 w 277343"/>
                <a:gd name="connsiteY1" fmla="*/ 334292 h 441227"/>
                <a:gd name="connsiteX2" fmla="*/ 271513 w 277343"/>
                <a:gd name="connsiteY2" fmla="*/ 313113 h 441227"/>
                <a:gd name="connsiteX3" fmla="*/ 237727 w 277343"/>
                <a:gd name="connsiteY3" fmla="*/ 287270 h 441227"/>
                <a:gd name="connsiteX4" fmla="*/ 254242 w 277343"/>
                <a:gd name="connsiteY4" fmla="*/ 272394 h 441227"/>
                <a:gd name="connsiteX5" fmla="*/ 240122 w 277343"/>
                <a:gd name="connsiteY5" fmla="*/ 258275 h 441227"/>
                <a:gd name="connsiteX6" fmla="*/ 244030 w 277343"/>
                <a:gd name="connsiteY6" fmla="*/ 244912 h 441227"/>
                <a:gd name="connsiteX7" fmla="*/ 230667 w 277343"/>
                <a:gd name="connsiteY7" fmla="*/ 236213 h 441227"/>
                <a:gd name="connsiteX8" fmla="*/ 236971 w 277343"/>
                <a:gd name="connsiteY8" fmla="*/ 228397 h 441227"/>
                <a:gd name="connsiteX9" fmla="*/ 233063 w 277343"/>
                <a:gd name="connsiteY9" fmla="*/ 207975 h 441227"/>
                <a:gd name="connsiteX10" fmla="*/ 241635 w 277343"/>
                <a:gd name="connsiteY10" fmla="*/ 192343 h 441227"/>
                <a:gd name="connsiteX11" fmla="*/ 216548 w 277343"/>
                <a:gd name="connsiteY11" fmla="*/ 152254 h 441227"/>
                <a:gd name="connsiteX12" fmla="*/ 224364 w 277343"/>
                <a:gd name="connsiteY12" fmla="*/ 136622 h 441227"/>
                <a:gd name="connsiteX13" fmla="*/ 240879 w 277343"/>
                <a:gd name="connsiteY13" fmla="*/ 116956 h 441227"/>
                <a:gd name="connsiteX14" fmla="*/ 222095 w 277343"/>
                <a:gd name="connsiteY14" fmla="*/ 97290 h 441227"/>
                <a:gd name="connsiteX15" fmla="*/ 205580 w 277343"/>
                <a:gd name="connsiteY15" fmla="*/ 87835 h 441227"/>
                <a:gd name="connsiteX16" fmla="*/ 201673 w 277343"/>
                <a:gd name="connsiteY16" fmla="*/ 72959 h 441227"/>
                <a:gd name="connsiteX17" fmla="*/ 205580 w 277343"/>
                <a:gd name="connsiteY17" fmla="*/ 58840 h 441227"/>
                <a:gd name="connsiteX18" fmla="*/ 215792 w 277343"/>
                <a:gd name="connsiteY18" fmla="*/ 51024 h 441227"/>
                <a:gd name="connsiteX19" fmla="*/ 221717 w 277343"/>
                <a:gd name="connsiteY19" fmla="*/ 41317 h 441227"/>
                <a:gd name="connsiteX20" fmla="*/ 221717 w 277343"/>
                <a:gd name="connsiteY20" fmla="*/ 26567 h 441227"/>
                <a:gd name="connsiteX21" fmla="*/ 193983 w 277343"/>
                <a:gd name="connsiteY21" fmla="*/ 7657 h 441227"/>
                <a:gd name="connsiteX22" fmla="*/ 172552 w 277343"/>
                <a:gd name="connsiteY22" fmla="*/ 7657 h 441227"/>
                <a:gd name="connsiteX23" fmla="*/ 146078 w 277343"/>
                <a:gd name="connsiteY23" fmla="*/ 13961 h 441227"/>
                <a:gd name="connsiteX24" fmla="*/ 129689 w 277343"/>
                <a:gd name="connsiteY24" fmla="*/ 31610 h 441227"/>
                <a:gd name="connsiteX25" fmla="*/ 124647 w 277343"/>
                <a:gd name="connsiteY25" fmla="*/ 54301 h 441227"/>
                <a:gd name="connsiteX26" fmla="*/ 113301 w 277343"/>
                <a:gd name="connsiteY26" fmla="*/ 69429 h 441227"/>
                <a:gd name="connsiteX27" fmla="*/ 98173 w 277343"/>
                <a:gd name="connsiteY27" fmla="*/ 65647 h 441227"/>
                <a:gd name="connsiteX28" fmla="*/ 78003 w 277343"/>
                <a:gd name="connsiteY28" fmla="*/ 64387 h 441227"/>
                <a:gd name="connsiteX29" fmla="*/ 49008 w 277343"/>
                <a:gd name="connsiteY29" fmla="*/ 63126 h 441227"/>
                <a:gd name="connsiteX30" fmla="*/ 20013 w 277343"/>
                <a:gd name="connsiteY30" fmla="*/ 41695 h 441227"/>
                <a:gd name="connsiteX31" fmla="*/ 2364 w 277343"/>
                <a:gd name="connsiteY31" fmla="*/ 54679 h 441227"/>
                <a:gd name="connsiteX32" fmla="*/ 31359 w 277343"/>
                <a:gd name="connsiteY32" fmla="*/ 75732 h 441227"/>
                <a:gd name="connsiteX33" fmla="*/ 69178 w 277343"/>
                <a:gd name="connsiteY33" fmla="*/ 98424 h 441227"/>
                <a:gd name="connsiteX34" fmla="*/ 70439 w 277343"/>
                <a:gd name="connsiteY34" fmla="*/ 123637 h 441227"/>
                <a:gd name="connsiteX35" fmla="*/ 76742 w 277343"/>
                <a:gd name="connsiteY35" fmla="*/ 147589 h 441227"/>
                <a:gd name="connsiteX36" fmla="*/ 75481 w 277343"/>
                <a:gd name="connsiteY36" fmla="*/ 170281 h 441227"/>
                <a:gd name="connsiteX37" fmla="*/ 80524 w 277343"/>
                <a:gd name="connsiteY37" fmla="*/ 184148 h 441227"/>
                <a:gd name="connsiteX38" fmla="*/ 84306 w 277343"/>
                <a:gd name="connsiteY38" fmla="*/ 197259 h 441227"/>
                <a:gd name="connsiteX39" fmla="*/ 105611 w 277343"/>
                <a:gd name="connsiteY39" fmla="*/ 206084 h 441227"/>
                <a:gd name="connsiteX40" fmla="*/ 115066 w 277343"/>
                <a:gd name="connsiteY40" fmla="*/ 226506 h 441227"/>
                <a:gd name="connsiteX41" fmla="*/ 110402 w 277343"/>
                <a:gd name="connsiteY41" fmla="*/ 235961 h 441227"/>
                <a:gd name="connsiteX42" fmla="*/ 95904 w 277343"/>
                <a:gd name="connsiteY42" fmla="*/ 247685 h 441227"/>
                <a:gd name="connsiteX43" fmla="*/ 68800 w 277343"/>
                <a:gd name="connsiteY43" fmla="*/ 274411 h 441227"/>
                <a:gd name="connsiteX44" fmla="*/ 53042 w 277343"/>
                <a:gd name="connsiteY44" fmla="*/ 286513 h 441227"/>
                <a:gd name="connsiteX45" fmla="*/ 38923 w 277343"/>
                <a:gd name="connsiteY45" fmla="*/ 301011 h 441227"/>
                <a:gd name="connsiteX46" fmla="*/ 20517 w 277343"/>
                <a:gd name="connsiteY46" fmla="*/ 310087 h 441227"/>
                <a:gd name="connsiteX47" fmla="*/ 8793 w 277343"/>
                <a:gd name="connsiteY47" fmla="*/ 326980 h 441227"/>
                <a:gd name="connsiteX48" fmla="*/ 9550 w 277343"/>
                <a:gd name="connsiteY48" fmla="*/ 342234 h 441227"/>
                <a:gd name="connsiteX49" fmla="*/ 12323 w 277343"/>
                <a:gd name="connsiteY49" fmla="*/ 360639 h 441227"/>
                <a:gd name="connsiteX50" fmla="*/ 16987 w 277343"/>
                <a:gd name="connsiteY50" fmla="*/ 390391 h 441227"/>
                <a:gd name="connsiteX51" fmla="*/ 9928 w 277343"/>
                <a:gd name="connsiteY51" fmla="*/ 417873 h 441227"/>
                <a:gd name="connsiteX52" fmla="*/ 34636 w 277343"/>
                <a:gd name="connsiteY52" fmla="*/ 427706 h 441227"/>
                <a:gd name="connsiteX53" fmla="*/ 50773 w 277343"/>
                <a:gd name="connsiteY53" fmla="*/ 436278 h 441227"/>
                <a:gd name="connsiteX54" fmla="*/ 79767 w 277343"/>
                <a:gd name="connsiteY54" fmla="*/ 442582 h 441227"/>
                <a:gd name="connsiteX55" fmla="*/ 162214 w 277343"/>
                <a:gd name="connsiteY55" fmla="*/ 423798 h 441227"/>
                <a:gd name="connsiteX56" fmla="*/ 186041 w 277343"/>
                <a:gd name="connsiteY56" fmla="*/ 421151 h 441227"/>
                <a:gd name="connsiteX57" fmla="*/ 198773 w 277343"/>
                <a:gd name="connsiteY57" fmla="*/ 405014 h 441227"/>
                <a:gd name="connsiteX58" fmla="*/ 239366 w 277343"/>
                <a:gd name="connsiteY58" fmla="*/ 371985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7343" h="441227">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grpFill/>
            <a:ln w="1270" cap="flat">
              <a:solidFill>
                <a:schemeClr val="bg1"/>
              </a:solidFill>
              <a:prstDash val="solid"/>
              <a:miter/>
            </a:ln>
          </p:spPr>
          <p:txBody>
            <a:bodyPr rtlCol="0" anchor="ctr"/>
            <a:lstStyle/>
            <a:p>
              <a:endParaRPr lang="ko-KR" altLang="en-US"/>
            </a:p>
          </p:txBody>
        </p:sp>
        <p:sp>
          <p:nvSpPr>
            <p:cNvPr id="107" name="자유형: 도형 87">
              <a:extLst>
                <a:ext uri="{FF2B5EF4-FFF2-40B4-BE49-F238E27FC236}">
                  <a16:creationId xmlns:a16="http://schemas.microsoft.com/office/drawing/2014/main" id="{A5E14FC5-9475-4C4C-8988-608F7073BBDC}"/>
                </a:ext>
              </a:extLst>
            </p:cNvPr>
            <p:cNvSpPr/>
            <p:nvPr/>
          </p:nvSpPr>
          <p:spPr>
            <a:xfrm>
              <a:off x="6705052" y="3681432"/>
              <a:ext cx="554686" cy="441228"/>
            </a:xfrm>
            <a:custGeom>
              <a:avLst/>
              <a:gdLst>
                <a:gd name="connsiteX0" fmla="*/ 336436 w 554686"/>
                <a:gd name="connsiteY0" fmla="*/ 95974 h 441227"/>
                <a:gd name="connsiteX1" fmla="*/ 289288 w 554686"/>
                <a:gd name="connsiteY1" fmla="*/ 90805 h 441227"/>
                <a:gd name="connsiteX2" fmla="*/ 257897 w 554686"/>
                <a:gd name="connsiteY2" fmla="*/ 80342 h 441227"/>
                <a:gd name="connsiteX3" fmla="*/ 193983 w 554686"/>
                <a:gd name="connsiteY3" fmla="*/ 33194 h 441227"/>
                <a:gd name="connsiteX4" fmla="*/ 141540 w 554686"/>
                <a:gd name="connsiteY4" fmla="*/ 2812 h 441227"/>
                <a:gd name="connsiteX5" fmla="*/ 119478 w 554686"/>
                <a:gd name="connsiteY5" fmla="*/ 2812 h 441227"/>
                <a:gd name="connsiteX6" fmla="*/ 92248 w 554686"/>
                <a:gd name="connsiteY6" fmla="*/ 11132 h 441227"/>
                <a:gd name="connsiteX7" fmla="*/ 66026 w 554686"/>
                <a:gd name="connsiteY7" fmla="*/ 27899 h 441227"/>
                <a:gd name="connsiteX8" fmla="*/ 85945 w 554686"/>
                <a:gd name="connsiteY8" fmla="*/ 50969 h 441227"/>
                <a:gd name="connsiteX9" fmla="*/ 70187 w 554686"/>
                <a:gd name="connsiteY9" fmla="*/ 63575 h 441227"/>
                <a:gd name="connsiteX10" fmla="*/ 53420 w 554686"/>
                <a:gd name="connsiteY10" fmla="*/ 70887 h 441227"/>
                <a:gd name="connsiteX11" fmla="*/ 32493 w 554686"/>
                <a:gd name="connsiteY11" fmla="*/ 86645 h 441227"/>
                <a:gd name="connsiteX12" fmla="*/ 6146 w 554686"/>
                <a:gd name="connsiteY12" fmla="*/ 74921 h 441227"/>
                <a:gd name="connsiteX13" fmla="*/ 3372 w 554686"/>
                <a:gd name="connsiteY13" fmla="*/ 82485 h 441227"/>
                <a:gd name="connsiteX14" fmla="*/ 2364 w 554686"/>
                <a:gd name="connsiteY14" fmla="*/ 89671 h 441227"/>
                <a:gd name="connsiteX15" fmla="*/ 6776 w 554686"/>
                <a:gd name="connsiteY15" fmla="*/ 119926 h 441227"/>
                <a:gd name="connsiteX16" fmla="*/ 28333 w 554686"/>
                <a:gd name="connsiteY16" fmla="*/ 146274 h 441227"/>
                <a:gd name="connsiteX17" fmla="*/ 66783 w 554686"/>
                <a:gd name="connsiteY17" fmla="*/ 205903 h 441227"/>
                <a:gd name="connsiteX18" fmla="*/ 87206 w 554686"/>
                <a:gd name="connsiteY18" fmla="*/ 235276 h 441227"/>
                <a:gd name="connsiteX19" fmla="*/ 111158 w 554686"/>
                <a:gd name="connsiteY19" fmla="*/ 265153 h 441227"/>
                <a:gd name="connsiteX20" fmla="*/ 117839 w 554686"/>
                <a:gd name="connsiteY20" fmla="*/ 294526 h 441227"/>
                <a:gd name="connsiteX21" fmla="*/ 139396 w 554686"/>
                <a:gd name="connsiteY21" fmla="*/ 339280 h 441227"/>
                <a:gd name="connsiteX22" fmla="*/ 170030 w 554686"/>
                <a:gd name="connsiteY22" fmla="*/ 374200 h 441227"/>
                <a:gd name="connsiteX23" fmla="*/ 194361 w 554686"/>
                <a:gd name="connsiteY23" fmla="*/ 414666 h 441227"/>
                <a:gd name="connsiteX24" fmla="*/ 203311 w 554686"/>
                <a:gd name="connsiteY24" fmla="*/ 435089 h 441227"/>
                <a:gd name="connsiteX25" fmla="*/ 212010 w 554686"/>
                <a:gd name="connsiteY25" fmla="*/ 450469 h 441227"/>
                <a:gd name="connsiteX26" fmla="*/ 224238 w 554686"/>
                <a:gd name="connsiteY26" fmla="*/ 443788 h 441227"/>
                <a:gd name="connsiteX27" fmla="*/ 223482 w 554686"/>
                <a:gd name="connsiteY27" fmla="*/ 429290 h 441227"/>
                <a:gd name="connsiteX28" fmla="*/ 234828 w 554686"/>
                <a:gd name="connsiteY28" fmla="*/ 419457 h 441227"/>
                <a:gd name="connsiteX29" fmla="*/ 254494 w 554686"/>
                <a:gd name="connsiteY29" fmla="*/ 422483 h 441227"/>
                <a:gd name="connsiteX30" fmla="*/ 287145 w 554686"/>
                <a:gd name="connsiteY30" fmla="*/ 425508 h 441227"/>
                <a:gd name="connsiteX31" fmla="*/ 324334 w 554686"/>
                <a:gd name="connsiteY31" fmla="*/ 431559 h 441227"/>
                <a:gd name="connsiteX32" fmla="*/ 342487 w 554686"/>
                <a:gd name="connsiteY32" fmla="*/ 424752 h 441227"/>
                <a:gd name="connsiteX33" fmla="*/ 383458 w 554686"/>
                <a:gd name="connsiteY33" fmla="*/ 389075 h 441227"/>
                <a:gd name="connsiteX34" fmla="*/ 435775 w 554686"/>
                <a:gd name="connsiteY34" fmla="*/ 386050 h 441227"/>
                <a:gd name="connsiteX35" fmla="*/ 542678 w 554686"/>
                <a:gd name="connsiteY35" fmla="*/ 351130 h 441227"/>
                <a:gd name="connsiteX36" fmla="*/ 560832 w 554686"/>
                <a:gd name="connsiteY36" fmla="*/ 295787 h 441227"/>
                <a:gd name="connsiteX37" fmla="*/ 547217 w 554686"/>
                <a:gd name="connsiteY37" fmla="*/ 276877 h 441227"/>
                <a:gd name="connsiteX38" fmla="*/ 480528 w 554686"/>
                <a:gd name="connsiteY38" fmla="*/ 269313 h 441227"/>
                <a:gd name="connsiteX39" fmla="*/ 460484 w 554686"/>
                <a:gd name="connsiteY39" fmla="*/ 240823 h 441227"/>
                <a:gd name="connsiteX40" fmla="*/ 449516 w 554686"/>
                <a:gd name="connsiteY40" fmla="*/ 223804 h 441227"/>
                <a:gd name="connsiteX41" fmla="*/ 427329 w 554686"/>
                <a:gd name="connsiteY41" fmla="*/ 208550 h 441227"/>
                <a:gd name="connsiteX42" fmla="*/ 413083 w 554686"/>
                <a:gd name="connsiteY42" fmla="*/ 179933 h 441227"/>
                <a:gd name="connsiteX43" fmla="*/ 401359 w 554686"/>
                <a:gd name="connsiteY43" fmla="*/ 151317 h 441227"/>
                <a:gd name="connsiteX44" fmla="*/ 374256 w 554686"/>
                <a:gd name="connsiteY44" fmla="*/ 119926 h 441227"/>
                <a:gd name="connsiteX45" fmla="*/ 370978 w 554686"/>
                <a:gd name="connsiteY45" fmla="*/ 108707 h 441227"/>
                <a:gd name="connsiteX46" fmla="*/ 349925 w 554686"/>
                <a:gd name="connsiteY46" fmla="*/ 107572 h 441227"/>
                <a:gd name="connsiteX47" fmla="*/ 336436 w 554686"/>
                <a:gd name="connsiteY47" fmla="*/ 9597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4686" h="441227">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grpFill/>
            <a:ln w="1270" cap="flat">
              <a:solidFill>
                <a:schemeClr val="bg1"/>
              </a:solidFill>
              <a:prstDash val="solid"/>
              <a:miter/>
            </a:ln>
          </p:spPr>
          <p:txBody>
            <a:bodyPr rtlCol="0" anchor="ctr"/>
            <a:lstStyle/>
            <a:p>
              <a:endParaRPr lang="ko-KR" altLang="en-US"/>
            </a:p>
          </p:txBody>
        </p:sp>
        <p:sp>
          <p:nvSpPr>
            <p:cNvPr id="108" name="자유형: 도형 88">
              <a:extLst>
                <a:ext uri="{FF2B5EF4-FFF2-40B4-BE49-F238E27FC236}">
                  <a16:creationId xmlns:a16="http://schemas.microsoft.com/office/drawing/2014/main" id="{603701D8-1560-6142-8760-64439833FCD4}"/>
                </a:ext>
              </a:extLst>
            </p:cNvPr>
            <p:cNvSpPr/>
            <p:nvPr/>
          </p:nvSpPr>
          <p:spPr>
            <a:xfrm>
              <a:off x="7164181" y="3886610"/>
              <a:ext cx="214311" cy="239524"/>
            </a:xfrm>
            <a:custGeom>
              <a:avLst/>
              <a:gdLst>
                <a:gd name="connsiteX0" fmla="*/ 108510 w 214310"/>
                <a:gd name="connsiteY0" fmla="*/ 7911 h 239523"/>
                <a:gd name="connsiteX1" fmla="*/ 108510 w 214310"/>
                <a:gd name="connsiteY1" fmla="*/ 27955 h 239523"/>
                <a:gd name="connsiteX2" fmla="*/ 91744 w 214310"/>
                <a:gd name="connsiteY2" fmla="*/ 49134 h 239523"/>
                <a:gd name="connsiteX3" fmla="*/ 82793 w 214310"/>
                <a:gd name="connsiteY3" fmla="*/ 71447 h 239523"/>
                <a:gd name="connsiteX4" fmla="*/ 88214 w 214310"/>
                <a:gd name="connsiteY4" fmla="*/ 71447 h 239523"/>
                <a:gd name="connsiteX5" fmla="*/ 101829 w 214310"/>
                <a:gd name="connsiteY5" fmla="*/ 90357 h 239523"/>
                <a:gd name="connsiteX6" fmla="*/ 83675 w 214310"/>
                <a:gd name="connsiteY6" fmla="*/ 145700 h 239523"/>
                <a:gd name="connsiteX7" fmla="*/ 2364 w 214310"/>
                <a:gd name="connsiteY7" fmla="*/ 173182 h 239523"/>
                <a:gd name="connsiteX8" fmla="*/ 34888 w 214310"/>
                <a:gd name="connsiteY8" fmla="*/ 240248 h 239523"/>
                <a:gd name="connsiteX9" fmla="*/ 41570 w 214310"/>
                <a:gd name="connsiteY9" fmla="*/ 236971 h 239523"/>
                <a:gd name="connsiteX10" fmla="*/ 84684 w 214310"/>
                <a:gd name="connsiteY10" fmla="*/ 229533 h 239523"/>
                <a:gd name="connsiteX11" fmla="*/ 94895 w 214310"/>
                <a:gd name="connsiteY11" fmla="*/ 208732 h 239523"/>
                <a:gd name="connsiteX12" fmla="*/ 123890 w 214310"/>
                <a:gd name="connsiteY12" fmla="*/ 204068 h 239523"/>
                <a:gd name="connsiteX13" fmla="*/ 141161 w 214310"/>
                <a:gd name="connsiteY13" fmla="*/ 179737 h 239523"/>
                <a:gd name="connsiteX14" fmla="*/ 158054 w 214310"/>
                <a:gd name="connsiteY14" fmla="*/ 171039 h 239523"/>
                <a:gd name="connsiteX15" fmla="*/ 167130 w 214310"/>
                <a:gd name="connsiteY15" fmla="*/ 135362 h 239523"/>
                <a:gd name="connsiteX16" fmla="*/ 188688 w 214310"/>
                <a:gd name="connsiteY16" fmla="*/ 120487 h 239523"/>
                <a:gd name="connsiteX17" fmla="*/ 210623 w 214310"/>
                <a:gd name="connsiteY17" fmla="*/ 89475 h 239523"/>
                <a:gd name="connsiteX18" fmla="*/ 208732 w 214310"/>
                <a:gd name="connsiteY18" fmla="*/ 74977 h 239523"/>
                <a:gd name="connsiteX19" fmla="*/ 186418 w 214310"/>
                <a:gd name="connsiteY19" fmla="*/ 47117 h 239523"/>
                <a:gd name="connsiteX20" fmla="*/ 142044 w 214310"/>
                <a:gd name="connsiteY20" fmla="*/ 30602 h 239523"/>
                <a:gd name="connsiteX21" fmla="*/ 127798 w 214310"/>
                <a:gd name="connsiteY21" fmla="*/ 2364 h 239523"/>
                <a:gd name="connsiteX22" fmla="*/ 118596 w 214310"/>
                <a:gd name="connsiteY22" fmla="*/ 7658 h 239523"/>
                <a:gd name="connsiteX23" fmla="*/ 108510 w 214310"/>
                <a:gd name="connsiteY23" fmla="*/ 765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310" h="239523">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grpFill/>
            <a:ln w="1270" cap="flat">
              <a:solidFill>
                <a:schemeClr val="bg1"/>
              </a:solidFill>
              <a:prstDash val="solid"/>
              <a:miter/>
            </a:ln>
          </p:spPr>
          <p:txBody>
            <a:bodyPr rtlCol="0" anchor="ctr"/>
            <a:lstStyle/>
            <a:p>
              <a:endParaRPr lang="ko-KR" altLang="en-US"/>
            </a:p>
          </p:txBody>
        </p:sp>
        <p:sp>
          <p:nvSpPr>
            <p:cNvPr id="109" name="자유형: 도형 89">
              <a:extLst>
                <a:ext uri="{FF2B5EF4-FFF2-40B4-BE49-F238E27FC236}">
                  <a16:creationId xmlns:a16="http://schemas.microsoft.com/office/drawing/2014/main" id="{DB3F8B67-81C1-6C46-A0F4-E8BA83390270}"/>
                </a:ext>
              </a:extLst>
            </p:cNvPr>
            <p:cNvSpPr/>
            <p:nvPr/>
          </p:nvSpPr>
          <p:spPr>
            <a:xfrm>
              <a:off x="7130143" y="3860974"/>
              <a:ext cx="25213" cy="37820"/>
            </a:xfrm>
            <a:custGeom>
              <a:avLst/>
              <a:gdLst>
                <a:gd name="connsiteX0" fmla="*/ 24551 w 25213"/>
                <a:gd name="connsiteY0" fmla="*/ 44262 h 37819"/>
                <a:gd name="connsiteX1" fmla="*/ 25055 w 25213"/>
                <a:gd name="connsiteY1" fmla="*/ 36824 h 37819"/>
                <a:gd name="connsiteX2" fmla="*/ 21904 w 25213"/>
                <a:gd name="connsiteY2" fmla="*/ 2661 h 37819"/>
                <a:gd name="connsiteX3" fmla="*/ 4255 w 25213"/>
                <a:gd name="connsiteY3" fmla="*/ 28504 h 37819"/>
                <a:gd name="connsiteX4" fmla="*/ 2364 w 25213"/>
                <a:gd name="connsiteY4" fmla="*/ 28882 h 37819"/>
                <a:gd name="connsiteX5" fmla="*/ 24551 w 25213"/>
                <a:gd name="connsiteY5" fmla="*/ 4426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3" h="37819">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grpFill/>
            <a:ln w="1270" cap="flat">
              <a:solidFill>
                <a:schemeClr val="bg1"/>
              </a:solidFill>
              <a:prstDash val="solid"/>
              <a:miter/>
            </a:ln>
          </p:spPr>
          <p:txBody>
            <a:bodyPr rtlCol="0" anchor="ctr"/>
            <a:lstStyle/>
            <a:p>
              <a:endParaRPr lang="ko-KR" altLang="en-US"/>
            </a:p>
          </p:txBody>
        </p:sp>
        <p:sp>
          <p:nvSpPr>
            <p:cNvPr id="110" name="자유형: 도형 90">
              <a:extLst>
                <a:ext uri="{FF2B5EF4-FFF2-40B4-BE49-F238E27FC236}">
                  <a16:creationId xmlns:a16="http://schemas.microsoft.com/office/drawing/2014/main" id="{F5931075-DD01-0841-A34C-80FD0D25E50F}"/>
                </a:ext>
              </a:extLst>
            </p:cNvPr>
            <p:cNvSpPr/>
            <p:nvPr/>
          </p:nvSpPr>
          <p:spPr>
            <a:xfrm>
              <a:off x="7163298" y="3854080"/>
              <a:ext cx="126065" cy="100852"/>
            </a:xfrm>
            <a:custGeom>
              <a:avLst/>
              <a:gdLst>
                <a:gd name="connsiteX0" fmla="*/ 22408 w 126065"/>
                <a:gd name="connsiteY0" fmla="*/ 96665 h 100852"/>
                <a:gd name="connsiteX1" fmla="*/ 83675 w 126065"/>
                <a:gd name="connsiteY1" fmla="*/ 104229 h 100852"/>
                <a:gd name="connsiteX2" fmla="*/ 92626 w 126065"/>
                <a:gd name="connsiteY2" fmla="*/ 81916 h 100852"/>
                <a:gd name="connsiteX3" fmla="*/ 109393 w 126065"/>
                <a:gd name="connsiteY3" fmla="*/ 60737 h 100852"/>
                <a:gd name="connsiteX4" fmla="*/ 109393 w 126065"/>
                <a:gd name="connsiteY4" fmla="*/ 40692 h 100852"/>
                <a:gd name="connsiteX5" fmla="*/ 119478 w 126065"/>
                <a:gd name="connsiteY5" fmla="*/ 40692 h 100852"/>
                <a:gd name="connsiteX6" fmla="*/ 128681 w 126065"/>
                <a:gd name="connsiteY6" fmla="*/ 35398 h 100852"/>
                <a:gd name="connsiteX7" fmla="*/ 121369 w 126065"/>
                <a:gd name="connsiteY7" fmla="*/ 2369 h 100852"/>
                <a:gd name="connsiteX8" fmla="*/ 89601 w 126065"/>
                <a:gd name="connsiteY8" fmla="*/ 38045 h 100852"/>
                <a:gd name="connsiteX9" fmla="*/ 39427 w 126065"/>
                <a:gd name="connsiteY9" fmla="*/ 61619 h 100852"/>
                <a:gd name="connsiteX10" fmla="*/ 8036 w 126065"/>
                <a:gd name="connsiteY10" fmla="*/ 69814 h 100852"/>
                <a:gd name="connsiteX11" fmla="*/ 2364 w 126065"/>
                <a:gd name="connsiteY11" fmla="*/ 68301 h 100852"/>
                <a:gd name="connsiteX12" fmla="*/ 22408 w 126065"/>
                <a:gd name="connsiteY12" fmla="*/ 9666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65" h="100852">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grpFill/>
            <a:ln w="1270" cap="flat">
              <a:solidFill>
                <a:schemeClr val="bg1"/>
              </a:solidFill>
              <a:prstDash val="solid"/>
              <a:miter/>
            </a:ln>
          </p:spPr>
          <p:txBody>
            <a:bodyPr rtlCol="0" anchor="ctr"/>
            <a:lstStyle/>
            <a:p>
              <a:endParaRPr lang="ko-KR" altLang="en-US"/>
            </a:p>
          </p:txBody>
        </p:sp>
        <p:sp>
          <p:nvSpPr>
            <p:cNvPr id="111" name="자유형: 도형 91">
              <a:extLst>
                <a:ext uri="{FF2B5EF4-FFF2-40B4-BE49-F238E27FC236}">
                  <a16:creationId xmlns:a16="http://schemas.microsoft.com/office/drawing/2014/main" id="{0DF957C0-7B05-F94E-B58A-61B62317BFF9}"/>
                </a:ext>
              </a:extLst>
            </p:cNvPr>
            <p:cNvSpPr/>
            <p:nvPr/>
          </p:nvSpPr>
          <p:spPr>
            <a:xfrm>
              <a:off x="8417267" y="4396417"/>
              <a:ext cx="516867" cy="151278"/>
            </a:xfrm>
            <a:custGeom>
              <a:avLst/>
              <a:gdLst>
                <a:gd name="connsiteX0" fmla="*/ 95274 w 516866"/>
                <a:gd name="connsiteY0" fmla="*/ 59219 h 151278"/>
                <a:gd name="connsiteX1" fmla="*/ 74851 w 516866"/>
                <a:gd name="connsiteY1" fmla="*/ 31359 h 151278"/>
                <a:gd name="connsiteX2" fmla="*/ 61866 w 516866"/>
                <a:gd name="connsiteY2" fmla="*/ 18374 h 151278"/>
                <a:gd name="connsiteX3" fmla="*/ 59849 w 516866"/>
                <a:gd name="connsiteY3" fmla="*/ 14592 h 151278"/>
                <a:gd name="connsiteX4" fmla="*/ 51655 w 516866"/>
                <a:gd name="connsiteY4" fmla="*/ 25307 h 151278"/>
                <a:gd name="connsiteX5" fmla="*/ 30728 w 516866"/>
                <a:gd name="connsiteY5" fmla="*/ 22660 h 151278"/>
                <a:gd name="connsiteX6" fmla="*/ 17743 w 516866"/>
                <a:gd name="connsiteY6" fmla="*/ 7028 h 151278"/>
                <a:gd name="connsiteX7" fmla="*/ 2364 w 516866"/>
                <a:gd name="connsiteY7" fmla="*/ 6020 h 151278"/>
                <a:gd name="connsiteX8" fmla="*/ 9676 w 516866"/>
                <a:gd name="connsiteY8" fmla="*/ 46612 h 151278"/>
                <a:gd name="connsiteX9" fmla="*/ 36779 w 516866"/>
                <a:gd name="connsiteY9" fmla="*/ 97543 h 151278"/>
                <a:gd name="connsiteX10" fmla="*/ 62245 w 516866"/>
                <a:gd name="connsiteY10" fmla="*/ 121873 h 151278"/>
                <a:gd name="connsiteX11" fmla="*/ 113175 w 516866"/>
                <a:gd name="connsiteY11" fmla="*/ 147717 h 151278"/>
                <a:gd name="connsiteX12" fmla="*/ 95526 w 516866"/>
                <a:gd name="connsiteY12" fmla="*/ 110023 h 151278"/>
                <a:gd name="connsiteX13" fmla="*/ 95274 w 516866"/>
                <a:gd name="connsiteY13" fmla="*/ 59219 h 151278"/>
                <a:gd name="connsiteX14" fmla="*/ 496665 w 516866"/>
                <a:gd name="connsiteY14" fmla="*/ 29089 h 151278"/>
                <a:gd name="connsiteX15" fmla="*/ 473090 w 516866"/>
                <a:gd name="connsiteY15" fmla="*/ 22786 h 151278"/>
                <a:gd name="connsiteX16" fmla="*/ 448760 w 516866"/>
                <a:gd name="connsiteY16" fmla="*/ 2364 h 151278"/>
                <a:gd name="connsiteX17" fmla="*/ 427581 w 516866"/>
                <a:gd name="connsiteY17" fmla="*/ 29089 h 151278"/>
                <a:gd name="connsiteX18" fmla="*/ 413462 w 516866"/>
                <a:gd name="connsiteY18" fmla="*/ 47117 h 151278"/>
                <a:gd name="connsiteX19" fmla="*/ 407662 w 516866"/>
                <a:gd name="connsiteY19" fmla="*/ 54428 h 151278"/>
                <a:gd name="connsiteX20" fmla="*/ 407915 w 516866"/>
                <a:gd name="connsiteY20" fmla="*/ 69935 h 151278"/>
                <a:gd name="connsiteX21" fmla="*/ 390644 w 516866"/>
                <a:gd name="connsiteY21" fmla="*/ 76238 h 151278"/>
                <a:gd name="connsiteX22" fmla="*/ 376272 w 516866"/>
                <a:gd name="connsiteY22" fmla="*/ 57454 h 151278"/>
                <a:gd name="connsiteX23" fmla="*/ 375768 w 516866"/>
                <a:gd name="connsiteY23" fmla="*/ 57328 h 151278"/>
                <a:gd name="connsiteX24" fmla="*/ 352194 w 516866"/>
                <a:gd name="connsiteY24" fmla="*/ 94139 h 151278"/>
                <a:gd name="connsiteX25" fmla="*/ 313745 w 516866"/>
                <a:gd name="connsiteY25" fmla="*/ 105863 h 151278"/>
                <a:gd name="connsiteX26" fmla="*/ 296474 w 516866"/>
                <a:gd name="connsiteY26" fmla="*/ 139649 h 151278"/>
                <a:gd name="connsiteX27" fmla="*/ 257141 w 516866"/>
                <a:gd name="connsiteY27" fmla="*/ 129689 h 151278"/>
                <a:gd name="connsiteX28" fmla="*/ 265083 w 516866"/>
                <a:gd name="connsiteY28" fmla="*/ 146708 h 151278"/>
                <a:gd name="connsiteX29" fmla="*/ 287019 w 516866"/>
                <a:gd name="connsiteY29" fmla="*/ 157676 h 151278"/>
                <a:gd name="connsiteX30" fmla="*/ 321560 w 516866"/>
                <a:gd name="connsiteY30" fmla="*/ 154524 h 151278"/>
                <a:gd name="connsiteX31" fmla="*/ 348286 w 516866"/>
                <a:gd name="connsiteY31" fmla="*/ 143557 h 151278"/>
                <a:gd name="connsiteX32" fmla="*/ 373373 w 516866"/>
                <a:gd name="connsiteY32" fmla="*/ 148347 h 151278"/>
                <a:gd name="connsiteX33" fmla="*/ 396947 w 516866"/>
                <a:gd name="connsiteY33" fmla="*/ 132589 h 151278"/>
                <a:gd name="connsiteX34" fmla="*/ 404763 w 516866"/>
                <a:gd name="connsiteY34" fmla="*/ 107502 h 151278"/>
                <a:gd name="connsiteX35" fmla="*/ 420395 w 516866"/>
                <a:gd name="connsiteY35" fmla="*/ 83928 h 151278"/>
                <a:gd name="connsiteX36" fmla="*/ 461240 w 516866"/>
                <a:gd name="connsiteY36" fmla="*/ 66657 h 151278"/>
                <a:gd name="connsiteX37" fmla="*/ 473846 w 516866"/>
                <a:gd name="connsiteY37" fmla="*/ 70943 h 151278"/>
                <a:gd name="connsiteX38" fmla="*/ 490362 w 516866"/>
                <a:gd name="connsiteY38" fmla="*/ 54933 h 151278"/>
                <a:gd name="connsiteX39" fmla="*/ 514692 w 516866"/>
                <a:gd name="connsiteY39" fmla="*/ 44722 h 151278"/>
                <a:gd name="connsiteX40" fmla="*/ 496665 w 516866"/>
                <a:gd name="connsiteY40" fmla="*/ 29089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866" h="151278">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grpFill/>
            <a:ln w="1270" cap="flat">
              <a:solidFill>
                <a:schemeClr val="bg1"/>
              </a:solidFill>
              <a:prstDash val="solid"/>
              <a:miter/>
            </a:ln>
          </p:spPr>
          <p:txBody>
            <a:bodyPr rtlCol="0" anchor="ctr"/>
            <a:lstStyle/>
            <a:p>
              <a:endParaRPr lang="ko-KR" altLang="en-US"/>
            </a:p>
          </p:txBody>
        </p:sp>
        <p:sp>
          <p:nvSpPr>
            <p:cNvPr id="112" name="자유형: 도형 92">
              <a:extLst>
                <a:ext uri="{FF2B5EF4-FFF2-40B4-BE49-F238E27FC236}">
                  <a16:creationId xmlns:a16="http://schemas.microsoft.com/office/drawing/2014/main" id="{40F8A1BA-6730-E641-9E0B-EC9C40D23A3A}"/>
                </a:ext>
              </a:extLst>
            </p:cNvPr>
            <p:cNvSpPr/>
            <p:nvPr/>
          </p:nvSpPr>
          <p:spPr>
            <a:xfrm>
              <a:off x="8791302" y="4448355"/>
              <a:ext cx="37820" cy="25213"/>
            </a:xfrm>
            <a:custGeom>
              <a:avLst/>
              <a:gdLst>
                <a:gd name="connsiteX0" fmla="*/ 16735 w 37819"/>
                <a:gd name="connsiteY0" fmla="*/ 24173 h 25213"/>
                <a:gd name="connsiteX1" fmla="*/ 34006 w 37819"/>
                <a:gd name="connsiteY1" fmla="*/ 17870 h 25213"/>
                <a:gd name="connsiteX2" fmla="*/ 33754 w 37819"/>
                <a:gd name="connsiteY2" fmla="*/ 2364 h 25213"/>
                <a:gd name="connsiteX3" fmla="*/ 20643 w 37819"/>
                <a:gd name="connsiteY3" fmla="*/ 8415 h 25213"/>
                <a:gd name="connsiteX4" fmla="*/ 2364 w 37819"/>
                <a:gd name="connsiteY4" fmla="*/ 5389 h 25213"/>
                <a:gd name="connsiteX5" fmla="*/ 16735 w 37819"/>
                <a:gd name="connsiteY5" fmla="*/ 24173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25213">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grpFill/>
            <a:ln w="1270" cap="flat">
              <a:solidFill>
                <a:schemeClr val="bg1"/>
              </a:solidFill>
              <a:prstDash val="solid"/>
              <a:miter/>
            </a:ln>
          </p:spPr>
          <p:txBody>
            <a:bodyPr rtlCol="0" anchor="ctr"/>
            <a:lstStyle/>
            <a:p>
              <a:endParaRPr lang="ko-KR" altLang="en-US"/>
            </a:p>
          </p:txBody>
        </p:sp>
        <p:sp>
          <p:nvSpPr>
            <p:cNvPr id="113" name="자유형: 도형 93">
              <a:extLst>
                <a:ext uri="{FF2B5EF4-FFF2-40B4-BE49-F238E27FC236}">
                  <a16:creationId xmlns:a16="http://schemas.microsoft.com/office/drawing/2014/main" id="{471DDCFD-73CE-B54C-8C36-2054E39A1A24}"/>
                </a:ext>
              </a:extLst>
            </p:cNvPr>
            <p:cNvSpPr/>
            <p:nvPr/>
          </p:nvSpPr>
          <p:spPr>
            <a:xfrm>
              <a:off x="6814980" y="3520703"/>
              <a:ext cx="252130" cy="252130"/>
            </a:xfrm>
            <a:custGeom>
              <a:avLst/>
              <a:gdLst>
                <a:gd name="connsiteX0" fmla="*/ 221087 w 252130"/>
                <a:gd name="connsiteY0" fmla="*/ 231364 h 252130"/>
                <a:gd name="connsiteX1" fmla="*/ 233189 w 252130"/>
                <a:gd name="connsiteY1" fmla="*/ 221657 h 252130"/>
                <a:gd name="connsiteX2" fmla="*/ 250712 w 252130"/>
                <a:gd name="connsiteY2" fmla="*/ 231490 h 252130"/>
                <a:gd name="connsiteX3" fmla="*/ 262310 w 252130"/>
                <a:gd name="connsiteY3" fmla="*/ 225313 h 252130"/>
                <a:gd name="connsiteX4" fmla="*/ 247308 w 252130"/>
                <a:gd name="connsiteY4" fmla="*/ 204386 h 252130"/>
                <a:gd name="connsiteX5" fmla="*/ 237853 w 252130"/>
                <a:gd name="connsiteY5" fmla="*/ 186611 h 252130"/>
                <a:gd name="connsiteX6" fmla="*/ 239996 w 252130"/>
                <a:gd name="connsiteY6" fmla="*/ 168836 h 252130"/>
                <a:gd name="connsiteX7" fmla="*/ 227390 w 252130"/>
                <a:gd name="connsiteY7" fmla="*/ 153078 h 252130"/>
                <a:gd name="connsiteX8" fmla="*/ 198017 w 252130"/>
                <a:gd name="connsiteY8" fmla="*/ 133160 h 252130"/>
                <a:gd name="connsiteX9" fmla="*/ 185410 w 252130"/>
                <a:gd name="connsiteY9" fmla="*/ 118536 h 252130"/>
                <a:gd name="connsiteX10" fmla="*/ 182258 w 252130"/>
                <a:gd name="connsiteY10" fmla="*/ 94458 h 252130"/>
                <a:gd name="connsiteX11" fmla="*/ 192722 w 252130"/>
                <a:gd name="connsiteY11" fmla="*/ 73531 h 252130"/>
                <a:gd name="connsiteX12" fmla="*/ 195874 w 252130"/>
                <a:gd name="connsiteY12" fmla="*/ 57773 h 252130"/>
                <a:gd name="connsiteX13" fmla="*/ 185410 w 252130"/>
                <a:gd name="connsiteY13" fmla="*/ 48318 h 252130"/>
                <a:gd name="connsiteX14" fmla="*/ 170786 w 252130"/>
                <a:gd name="connsiteY14" fmla="*/ 32560 h 252130"/>
                <a:gd name="connsiteX15" fmla="*/ 161332 w 252130"/>
                <a:gd name="connsiteY15" fmla="*/ 11633 h 252130"/>
                <a:gd name="connsiteX16" fmla="*/ 133345 w 252130"/>
                <a:gd name="connsiteY16" fmla="*/ 7221 h 252130"/>
                <a:gd name="connsiteX17" fmla="*/ 109771 w 252130"/>
                <a:gd name="connsiteY17" fmla="*/ 2556 h 252130"/>
                <a:gd name="connsiteX18" fmla="*/ 97921 w 252130"/>
                <a:gd name="connsiteY18" fmla="*/ 11507 h 252130"/>
                <a:gd name="connsiteX19" fmla="*/ 98425 w 252130"/>
                <a:gd name="connsiteY19" fmla="*/ 11633 h 252130"/>
                <a:gd name="connsiteX20" fmla="*/ 82667 w 252130"/>
                <a:gd name="connsiteY20" fmla="*/ 23105 h 252130"/>
                <a:gd name="connsiteX21" fmla="*/ 65901 w 252130"/>
                <a:gd name="connsiteY21" fmla="*/ 35711 h 252130"/>
                <a:gd name="connsiteX22" fmla="*/ 68043 w 252130"/>
                <a:gd name="connsiteY22" fmla="*/ 57773 h 252130"/>
                <a:gd name="connsiteX23" fmla="*/ 65901 w 252130"/>
                <a:gd name="connsiteY23" fmla="*/ 78699 h 252130"/>
                <a:gd name="connsiteX24" fmla="*/ 59597 w 252130"/>
                <a:gd name="connsiteY24" fmla="*/ 94458 h 252130"/>
                <a:gd name="connsiteX25" fmla="*/ 2364 w 252130"/>
                <a:gd name="connsiteY25" fmla="*/ 124461 h 252130"/>
                <a:gd name="connsiteX26" fmla="*/ 4507 w 252130"/>
                <a:gd name="connsiteY26" fmla="*/ 137446 h 252130"/>
                <a:gd name="connsiteX27" fmla="*/ 10684 w 252130"/>
                <a:gd name="connsiteY27" fmla="*/ 163541 h 252130"/>
                <a:gd name="connsiteX28" fmla="*/ 31233 w 252130"/>
                <a:gd name="connsiteY28" fmla="*/ 163541 h 252130"/>
                <a:gd name="connsiteX29" fmla="*/ 83676 w 252130"/>
                <a:gd name="connsiteY29" fmla="*/ 193923 h 252130"/>
                <a:gd name="connsiteX30" fmla="*/ 147591 w 252130"/>
                <a:gd name="connsiteY30" fmla="*/ 241071 h 252130"/>
                <a:gd name="connsiteX31" fmla="*/ 178981 w 252130"/>
                <a:gd name="connsiteY31" fmla="*/ 251535 h 252130"/>
                <a:gd name="connsiteX32" fmla="*/ 209741 w 252130"/>
                <a:gd name="connsiteY32" fmla="*/ 254686 h 252130"/>
                <a:gd name="connsiteX33" fmla="*/ 221087 w 252130"/>
                <a:gd name="connsiteY33" fmla="*/ 231364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130" h="25213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grpFill/>
            <a:ln w="1270" cap="flat">
              <a:solidFill>
                <a:schemeClr val="bg1"/>
              </a:solidFill>
              <a:prstDash val="solid"/>
              <a:miter/>
            </a:ln>
          </p:spPr>
          <p:txBody>
            <a:bodyPr rtlCol="0" anchor="ctr"/>
            <a:lstStyle/>
            <a:p>
              <a:endParaRPr lang="ko-KR" altLang="en-US"/>
            </a:p>
          </p:txBody>
        </p:sp>
        <p:sp>
          <p:nvSpPr>
            <p:cNvPr id="114" name="자유형: 도형 94">
              <a:extLst>
                <a:ext uri="{FF2B5EF4-FFF2-40B4-BE49-F238E27FC236}">
                  <a16:creationId xmlns:a16="http://schemas.microsoft.com/office/drawing/2014/main" id="{4B838F5B-46F8-3C4D-A8A5-33731ADCCBC2}"/>
                </a:ext>
              </a:extLst>
            </p:cNvPr>
            <p:cNvSpPr/>
            <p:nvPr/>
          </p:nvSpPr>
          <p:spPr>
            <a:xfrm>
              <a:off x="7022736" y="3739849"/>
              <a:ext cx="50426" cy="50426"/>
            </a:xfrm>
            <a:custGeom>
              <a:avLst/>
              <a:gdLst>
                <a:gd name="connsiteX0" fmla="*/ 18752 w 50426"/>
                <a:gd name="connsiteY0" fmla="*/ 37557 h 50426"/>
                <a:gd name="connsiteX1" fmla="*/ 32367 w 50426"/>
                <a:gd name="connsiteY1" fmla="*/ 49029 h 50426"/>
                <a:gd name="connsiteX2" fmla="*/ 53420 w 50426"/>
                <a:gd name="connsiteY2" fmla="*/ 50163 h 50426"/>
                <a:gd name="connsiteX3" fmla="*/ 40687 w 50426"/>
                <a:gd name="connsiteY3" fmla="*/ 16756 h 50426"/>
                <a:gd name="connsiteX4" fmla="*/ 43082 w 50426"/>
                <a:gd name="connsiteY4" fmla="*/ 12344 h 50426"/>
                <a:gd name="connsiteX5" fmla="*/ 25560 w 50426"/>
                <a:gd name="connsiteY5" fmla="*/ 2511 h 50426"/>
                <a:gd name="connsiteX6" fmla="*/ 13457 w 50426"/>
                <a:gd name="connsiteY6" fmla="*/ 12218 h 50426"/>
                <a:gd name="connsiteX7" fmla="*/ 2364 w 50426"/>
                <a:gd name="connsiteY7" fmla="*/ 35666 h 50426"/>
                <a:gd name="connsiteX8" fmla="*/ 18752 w 50426"/>
                <a:gd name="connsiteY8" fmla="*/ 37557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6" h="50426">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grpFill/>
            <a:ln w="1270" cap="flat">
              <a:solidFill>
                <a:schemeClr val="bg1"/>
              </a:solidFill>
              <a:prstDash val="solid"/>
              <a:miter/>
            </a:ln>
          </p:spPr>
          <p:txBody>
            <a:bodyPr rtlCol="0" anchor="ctr"/>
            <a:lstStyle/>
            <a:p>
              <a:endParaRPr lang="ko-KR" altLang="en-US"/>
            </a:p>
          </p:txBody>
        </p:sp>
        <p:sp>
          <p:nvSpPr>
            <p:cNvPr id="115" name="자유형: 도형 95">
              <a:extLst>
                <a:ext uri="{FF2B5EF4-FFF2-40B4-BE49-F238E27FC236}">
                  <a16:creationId xmlns:a16="http://schemas.microsoft.com/office/drawing/2014/main" id="{E5A0754A-F4ED-A043-96EE-E52AC4D981E8}"/>
                </a:ext>
              </a:extLst>
            </p:cNvPr>
            <p:cNvSpPr/>
            <p:nvPr/>
          </p:nvSpPr>
          <p:spPr>
            <a:xfrm>
              <a:off x="5671165" y="3071221"/>
              <a:ext cx="378195" cy="315163"/>
            </a:xfrm>
            <a:custGeom>
              <a:avLst/>
              <a:gdLst>
                <a:gd name="connsiteX0" fmla="*/ 339615 w 378195"/>
                <a:gd name="connsiteY0" fmla="*/ 75734 h 315162"/>
                <a:gd name="connsiteX1" fmla="*/ 325496 w 378195"/>
                <a:gd name="connsiteY1" fmla="*/ 71069 h 315162"/>
                <a:gd name="connsiteX2" fmla="*/ 308477 w 378195"/>
                <a:gd name="connsiteY2" fmla="*/ 62875 h 315162"/>
                <a:gd name="connsiteX3" fmla="*/ 280869 w 378195"/>
                <a:gd name="connsiteY3" fmla="*/ 58084 h 315162"/>
                <a:gd name="connsiteX4" fmla="*/ 267380 w 378195"/>
                <a:gd name="connsiteY4" fmla="*/ 49260 h 315162"/>
                <a:gd name="connsiteX5" fmla="*/ 259690 w 378195"/>
                <a:gd name="connsiteY5" fmla="*/ 36906 h 315162"/>
                <a:gd name="connsiteX6" fmla="*/ 247966 w 378195"/>
                <a:gd name="connsiteY6" fmla="*/ 42831 h 315162"/>
                <a:gd name="connsiteX7" fmla="*/ 240276 w 378195"/>
                <a:gd name="connsiteY7" fmla="*/ 34006 h 315162"/>
                <a:gd name="connsiteX8" fmla="*/ 223761 w 378195"/>
                <a:gd name="connsiteY8" fmla="*/ 24047 h 315162"/>
                <a:gd name="connsiteX9" fmla="*/ 210273 w 378195"/>
                <a:gd name="connsiteY9" fmla="*/ 15853 h 315162"/>
                <a:gd name="connsiteX10" fmla="*/ 200818 w 378195"/>
                <a:gd name="connsiteY10" fmla="*/ 5894 h 315162"/>
                <a:gd name="connsiteX11" fmla="*/ 197414 w 378195"/>
                <a:gd name="connsiteY11" fmla="*/ 2364 h 315162"/>
                <a:gd name="connsiteX12" fmla="*/ 191363 w 378195"/>
                <a:gd name="connsiteY12" fmla="*/ 2868 h 315162"/>
                <a:gd name="connsiteX13" fmla="*/ 175352 w 378195"/>
                <a:gd name="connsiteY13" fmla="*/ 25686 h 315162"/>
                <a:gd name="connsiteX14" fmla="*/ 147870 w 378195"/>
                <a:gd name="connsiteY14" fmla="*/ 44091 h 315162"/>
                <a:gd name="connsiteX15" fmla="*/ 130599 w 378195"/>
                <a:gd name="connsiteY15" fmla="*/ 62875 h 315162"/>
                <a:gd name="connsiteX16" fmla="*/ 97192 w 378195"/>
                <a:gd name="connsiteY16" fmla="*/ 51529 h 315162"/>
                <a:gd name="connsiteX17" fmla="*/ 81938 w 378195"/>
                <a:gd name="connsiteY17" fmla="*/ 61740 h 315162"/>
                <a:gd name="connsiteX18" fmla="*/ 85468 w 378195"/>
                <a:gd name="connsiteY18" fmla="*/ 89979 h 315162"/>
                <a:gd name="connsiteX19" fmla="*/ 62272 w 378195"/>
                <a:gd name="connsiteY19" fmla="*/ 88844 h 315162"/>
                <a:gd name="connsiteX20" fmla="*/ 46262 w 378195"/>
                <a:gd name="connsiteY20" fmla="*/ 81028 h 315162"/>
                <a:gd name="connsiteX21" fmla="*/ 20419 w 378195"/>
                <a:gd name="connsiteY21" fmla="*/ 83802 h 315162"/>
                <a:gd name="connsiteX22" fmla="*/ 3904 w 378195"/>
                <a:gd name="connsiteY22" fmla="*/ 96408 h 315162"/>
                <a:gd name="connsiteX23" fmla="*/ 7055 w 378195"/>
                <a:gd name="connsiteY23" fmla="*/ 112923 h 315162"/>
                <a:gd name="connsiteX24" fmla="*/ 42354 w 378195"/>
                <a:gd name="connsiteY24" fmla="*/ 124269 h 315162"/>
                <a:gd name="connsiteX25" fmla="*/ 65550 w 378195"/>
                <a:gd name="connsiteY25" fmla="*/ 130572 h 315162"/>
                <a:gd name="connsiteX26" fmla="*/ 74248 w 378195"/>
                <a:gd name="connsiteY26" fmla="*/ 142296 h 315162"/>
                <a:gd name="connsiteX27" fmla="*/ 95049 w 378195"/>
                <a:gd name="connsiteY27" fmla="*/ 164988 h 315162"/>
                <a:gd name="connsiteX28" fmla="*/ 102108 w 378195"/>
                <a:gd name="connsiteY28" fmla="*/ 185788 h 315162"/>
                <a:gd name="connsiteX29" fmla="*/ 98201 w 378195"/>
                <a:gd name="connsiteY29" fmla="*/ 217557 h 315162"/>
                <a:gd name="connsiteX30" fmla="*/ 85594 w 378195"/>
                <a:gd name="connsiteY30" fmla="*/ 265461 h 315162"/>
                <a:gd name="connsiteX31" fmla="*/ 84081 w 378195"/>
                <a:gd name="connsiteY31" fmla="*/ 265713 h 315162"/>
                <a:gd name="connsiteX32" fmla="*/ 99209 w 378195"/>
                <a:gd name="connsiteY32" fmla="*/ 273151 h 315162"/>
                <a:gd name="connsiteX33" fmla="*/ 124926 w 378195"/>
                <a:gd name="connsiteY33" fmla="*/ 285506 h 315162"/>
                <a:gd name="connsiteX34" fmla="*/ 145979 w 378195"/>
                <a:gd name="connsiteY34" fmla="*/ 283615 h 315162"/>
                <a:gd name="connsiteX35" fmla="*/ 158333 w 378195"/>
                <a:gd name="connsiteY35" fmla="*/ 286514 h 315162"/>
                <a:gd name="connsiteX36" fmla="*/ 189850 w 378195"/>
                <a:gd name="connsiteY36" fmla="*/ 294204 h 315162"/>
                <a:gd name="connsiteX37" fmla="*/ 217080 w 378195"/>
                <a:gd name="connsiteY37" fmla="*/ 294961 h 315162"/>
                <a:gd name="connsiteX38" fmla="*/ 215441 w 378195"/>
                <a:gd name="connsiteY38" fmla="*/ 288153 h 315162"/>
                <a:gd name="connsiteX39" fmla="*/ 237376 w 378195"/>
                <a:gd name="connsiteY39" fmla="*/ 261805 h 315162"/>
                <a:gd name="connsiteX40" fmla="*/ 286037 w 378195"/>
                <a:gd name="connsiteY40" fmla="*/ 272395 h 315162"/>
                <a:gd name="connsiteX41" fmla="*/ 316671 w 378195"/>
                <a:gd name="connsiteY41" fmla="*/ 262184 h 315162"/>
                <a:gd name="connsiteX42" fmla="*/ 333312 w 378195"/>
                <a:gd name="connsiteY42" fmla="*/ 251342 h 315162"/>
                <a:gd name="connsiteX43" fmla="*/ 336338 w 378195"/>
                <a:gd name="connsiteY43" fmla="*/ 242392 h 315162"/>
                <a:gd name="connsiteX44" fmla="*/ 323983 w 378195"/>
                <a:gd name="connsiteY44" fmla="*/ 238231 h 315162"/>
                <a:gd name="connsiteX45" fmla="*/ 318058 w 378195"/>
                <a:gd name="connsiteY45" fmla="*/ 225247 h 315162"/>
                <a:gd name="connsiteX46" fmla="*/ 310368 w 378195"/>
                <a:gd name="connsiteY46" fmla="*/ 211758 h 315162"/>
                <a:gd name="connsiteX47" fmla="*/ 315663 w 378195"/>
                <a:gd name="connsiteY47" fmla="*/ 205328 h 315162"/>
                <a:gd name="connsiteX48" fmla="*/ 320958 w 378195"/>
                <a:gd name="connsiteY48" fmla="*/ 194739 h 315162"/>
                <a:gd name="connsiteX49" fmla="*/ 318058 w 378195"/>
                <a:gd name="connsiteY49" fmla="*/ 181754 h 315162"/>
                <a:gd name="connsiteX50" fmla="*/ 313394 w 378195"/>
                <a:gd name="connsiteY50" fmla="*/ 168770 h 315162"/>
                <a:gd name="connsiteX51" fmla="*/ 301670 w 378195"/>
                <a:gd name="connsiteY51" fmla="*/ 167635 h 315162"/>
                <a:gd name="connsiteX52" fmla="*/ 298140 w 378195"/>
                <a:gd name="connsiteY52" fmla="*/ 158810 h 315162"/>
                <a:gd name="connsiteX53" fmla="*/ 315158 w 378195"/>
                <a:gd name="connsiteY53" fmla="*/ 137632 h 315162"/>
                <a:gd name="connsiteX54" fmla="*/ 328647 w 378195"/>
                <a:gd name="connsiteY54" fmla="*/ 126412 h 315162"/>
                <a:gd name="connsiteX55" fmla="*/ 334572 w 378195"/>
                <a:gd name="connsiteY55" fmla="*/ 106367 h 315162"/>
                <a:gd name="connsiteX56" fmla="*/ 345162 w 378195"/>
                <a:gd name="connsiteY56" fmla="*/ 84558 h 315162"/>
                <a:gd name="connsiteX57" fmla="*/ 339615 w 378195"/>
                <a:gd name="connsiteY57" fmla="*/ 75734 h 315162"/>
                <a:gd name="connsiteX58" fmla="*/ 381595 w 378195"/>
                <a:gd name="connsiteY58" fmla="*/ 275421 h 315162"/>
                <a:gd name="connsiteX59" fmla="*/ 365080 w 378195"/>
                <a:gd name="connsiteY59" fmla="*/ 289540 h 315162"/>
                <a:gd name="connsiteX60" fmla="*/ 376048 w 378195"/>
                <a:gd name="connsiteY60" fmla="*/ 324838 h 315162"/>
                <a:gd name="connsiteX61" fmla="*/ 381595 w 378195"/>
                <a:gd name="connsiteY61" fmla="*/ 275421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8195" h="315162">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grpFill/>
            <a:ln w="1270" cap="flat">
              <a:solidFill>
                <a:schemeClr val="bg1"/>
              </a:solidFill>
              <a:prstDash val="solid"/>
              <a:miter/>
            </a:ln>
          </p:spPr>
          <p:txBody>
            <a:bodyPr rtlCol="0" anchor="ctr"/>
            <a:lstStyle/>
            <a:p>
              <a:endParaRPr lang="ko-KR" altLang="en-US"/>
            </a:p>
          </p:txBody>
        </p:sp>
        <p:sp>
          <p:nvSpPr>
            <p:cNvPr id="116" name="자유형: 도형 96">
              <a:extLst>
                <a:ext uri="{FF2B5EF4-FFF2-40B4-BE49-F238E27FC236}">
                  <a16:creationId xmlns:a16="http://schemas.microsoft.com/office/drawing/2014/main" id="{0D4AF6DE-3C9F-9E46-B3BC-8E40B33DD56B}"/>
                </a:ext>
              </a:extLst>
            </p:cNvPr>
            <p:cNvSpPr/>
            <p:nvPr/>
          </p:nvSpPr>
          <p:spPr>
            <a:xfrm>
              <a:off x="3388155" y="4184753"/>
              <a:ext cx="63033" cy="37820"/>
            </a:xfrm>
            <a:custGeom>
              <a:avLst/>
              <a:gdLst>
                <a:gd name="connsiteX0" fmla="*/ 62875 w 63032"/>
                <a:gd name="connsiteY0" fmla="*/ 15348 h 37819"/>
                <a:gd name="connsiteX1" fmla="*/ 33880 w 63032"/>
                <a:gd name="connsiteY1" fmla="*/ 8037 h 37819"/>
                <a:gd name="connsiteX2" fmla="*/ 22282 w 63032"/>
                <a:gd name="connsiteY2" fmla="*/ 2364 h 37819"/>
                <a:gd name="connsiteX3" fmla="*/ 21273 w 63032"/>
                <a:gd name="connsiteY3" fmla="*/ 2994 h 37819"/>
                <a:gd name="connsiteX4" fmla="*/ 2364 w 63032"/>
                <a:gd name="connsiteY4" fmla="*/ 18752 h 37819"/>
                <a:gd name="connsiteX5" fmla="*/ 53924 w 63032"/>
                <a:gd name="connsiteY5" fmla="*/ 36401 h 37819"/>
                <a:gd name="connsiteX6" fmla="*/ 62497 w 63032"/>
                <a:gd name="connsiteY6" fmla="*/ 32871 h 37819"/>
                <a:gd name="connsiteX7" fmla="*/ 62875 w 63032"/>
                <a:gd name="connsiteY7" fmla="*/ 1534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37819">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grpFill/>
            <a:ln w="1270" cap="flat">
              <a:solidFill>
                <a:schemeClr val="bg1"/>
              </a:solidFill>
              <a:prstDash val="solid"/>
              <a:miter/>
            </a:ln>
          </p:spPr>
          <p:txBody>
            <a:bodyPr rtlCol="0" anchor="ctr"/>
            <a:lstStyle/>
            <a:p>
              <a:endParaRPr lang="ko-KR" altLang="en-US"/>
            </a:p>
          </p:txBody>
        </p:sp>
        <p:sp>
          <p:nvSpPr>
            <p:cNvPr id="117" name="자유형: 도형 97">
              <a:extLst>
                <a:ext uri="{FF2B5EF4-FFF2-40B4-BE49-F238E27FC236}">
                  <a16:creationId xmlns:a16="http://schemas.microsoft.com/office/drawing/2014/main" id="{F95EA145-A2A8-3442-91C8-9CBFBD7E5624}"/>
                </a:ext>
              </a:extLst>
            </p:cNvPr>
            <p:cNvSpPr/>
            <p:nvPr/>
          </p:nvSpPr>
          <p:spPr>
            <a:xfrm>
              <a:off x="3408073" y="4139470"/>
              <a:ext cx="163885" cy="88246"/>
            </a:xfrm>
            <a:custGeom>
              <a:avLst/>
              <a:gdLst>
                <a:gd name="connsiteX0" fmla="*/ 70691 w 163884"/>
                <a:gd name="connsiteY0" fmla="*/ 78154 h 88245"/>
                <a:gd name="connsiteX1" fmla="*/ 79263 w 163884"/>
                <a:gd name="connsiteY1" fmla="*/ 61640 h 88245"/>
                <a:gd name="connsiteX2" fmla="*/ 108258 w 163884"/>
                <a:gd name="connsiteY2" fmla="*/ 49160 h 88245"/>
                <a:gd name="connsiteX3" fmla="*/ 133849 w 163884"/>
                <a:gd name="connsiteY3" fmla="*/ 43487 h 88245"/>
                <a:gd name="connsiteX4" fmla="*/ 164862 w 163884"/>
                <a:gd name="connsiteY4" fmla="*/ 31006 h 88245"/>
                <a:gd name="connsiteX5" fmla="*/ 135362 w 163884"/>
                <a:gd name="connsiteY5" fmla="*/ 10079 h 88245"/>
                <a:gd name="connsiteX6" fmla="*/ 78885 w 163884"/>
                <a:gd name="connsiteY6" fmla="*/ 8945 h 88245"/>
                <a:gd name="connsiteX7" fmla="*/ 29468 w 163884"/>
                <a:gd name="connsiteY7" fmla="*/ 11844 h 88245"/>
                <a:gd name="connsiteX8" fmla="*/ 28837 w 163884"/>
                <a:gd name="connsiteY8" fmla="*/ 12097 h 88245"/>
                <a:gd name="connsiteX9" fmla="*/ 14466 w 163884"/>
                <a:gd name="connsiteY9" fmla="*/ 26846 h 88245"/>
                <a:gd name="connsiteX10" fmla="*/ 2364 w 163884"/>
                <a:gd name="connsiteY10" fmla="*/ 47269 h 88245"/>
                <a:gd name="connsiteX11" fmla="*/ 13962 w 163884"/>
                <a:gd name="connsiteY11" fmla="*/ 52941 h 88245"/>
                <a:gd name="connsiteX12" fmla="*/ 42957 w 163884"/>
                <a:gd name="connsiteY12" fmla="*/ 60253 h 88245"/>
                <a:gd name="connsiteX13" fmla="*/ 42704 w 163884"/>
                <a:gd name="connsiteY13" fmla="*/ 77524 h 88245"/>
                <a:gd name="connsiteX14" fmla="*/ 50647 w 163884"/>
                <a:gd name="connsiteY14" fmla="*/ 77524 h 88245"/>
                <a:gd name="connsiteX15" fmla="*/ 53042 w 163884"/>
                <a:gd name="connsiteY15" fmla="*/ 87483 h 88245"/>
                <a:gd name="connsiteX16" fmla="*/ 62875 w 163884"/>
                <a:gd name="connsiteY16" fmla="*/ 85214 h 88245"/>
                <a:gd name="connsiteX17" fmla="*/ 70691 w 163884"/>
                <a:gd name="connsiteY17" fmla="*/ 78154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884" h="88245">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grpFill/>
            <a:ln w="1270" cap="flat">
              <a:solidFill>
                <a:schemeClr val="bg1"/>
              </a:solidFill>
              <a:prstDash val="solid"/>
              <a:miter/>
            </a:ln>
          </p:spPr>
          <p:txBody>
            <a:bodyPr rtlCol="0" anchor="ctr"/>
            <a:lstStyle/>
            <a:p>
              <a:endParaRPr lang="ko-KR" altLang="en-US"/>
            </a:p>
          </p:txBody>
        </p:sp>
        <p:sp>
          <p:nvSpPr>
            <p:cNvPr id="118" name="자유형: 도형 98">
              <a:extLst>
                <a:ext uri="{FF2B5EF4-FFF2-40B4-BE49-F238E27FC236}">
                  <a16:creationId xmlns:a16="http://schemas.microsoft.com/office/drawing/2014/main" id="{9F557413-B17F-3642-BCAF-454060C215EA}"/>
                </a:ext>
              </a:extLst>
            </p:cNvPr>
            <p:cNvSpPr/>
            <p:nvPr/>
          </p:nvSpPr>
          <p:spPr>
            <a:xfrm>
              <a:off x="2670340" y="3665996"/>
              <a:ext cx="806816" cy="504260"/>
            </a:xfrm>
            <a:custGeom>
              <a:avLst/>
              <a:gdLst>
                <a:gd name="connsiteX0" fmla="*/ 675047 w 806816"/>
                <a:gd name="connsiteY0" fmla="*/ 476746 h 504260"/>
                <a:gd name="connsiteX1" fmla="*/ 710219 w 806816"/>
                <a:gd name="connsiteY1" fmla="*/ 472838 h 504260"/>
                <a:gd name="connsiteX2" fmla="*/ 690931 w 806816"/>
                <a:gd name="connsiteY2" fmla="*/ 447247 h 504260"/>
                <a:gd name="connsiteX3" fmla="*/ 699503 w 806816"/>
                <a:gd name="connsiteY3" fmla="*/ 427329 h 504260"/>
                <a:gd name="connsiteX4" fmla="*/ 747786 w 806816"/>
                <a:gd name="connsiteY4" fmla="*/ 427329 h 504260"/>
                <a:gd name="connsiteX5" fmla="*/ 764805 w 806816"/>
                <a:gd name="connsiteY5" fmla="*/ 410814 h 504260"/>
                <a:gd name="connsiteX6" fmla="*/ 777160 w 806816"/>
                <a:gd name="connsiteY6" fmla="*/ 418504 h 504260"/>
                <a:gd name="connsiteX7" fmla="*/ 789010 w 806816"/>
                <a:gd name="connsiteY7" fmla="*/ 382450 h 504260"/>
                <a:gd name="connsiteX8" fmla="*/ 793674 w 806816"/>
                <a:gd name="connsiteY8" fmla="*/ 352446 h 504260"/>
                <a:gd name="connsiteX9" fmla="*/ 808424 w 806816"/>
                <a:gd name="connsiteY9" fmla="*/ 330637 h 504260"/>
                <a:gd name="connsiteX10" fmla="*/ 785480 w 806816"/>
                <a:gd name="connsiteY10" fmla="*/ 324712 h 504260"/>
                <a:gd name="connsiteX11" fmla="*/ 743752 w 806816"/>
                <a:gd name="connsiteY11" fmla="*/ 326477 h 504260"/>
                <a:gd name="connsiteX12" fmla="*/ 709589 w 806816"/>
                <a:gd name="connsiteY12" fmla="*/ 357111 h 504260"/>
                <a:gd name="connsiteX13" fmla="*/ 701899 w 806816"/>
                <a:gd name="connsiteY13" fmla="*/ 381189 h 504260"/>
                <a:gd name="connsiteX14" fmla="*/ 684249 w 806816"/>
                <a:gd name="connsiteY14" fmla="*/ 405394 h 504260"/>
                <a:gd name="connsiteX15" fmla="*/ 664205 w 806816"/>
                <a:gd name="connsiteY15" fmla="*/ 402368 h 504260"/>
                <a:gd name="connsiteX16" fmla="*/ 601803 w 806816"/>
                <a:gd name="connsiteY16" fmla="*/ 415857 h 504260"/>
                <a:gd name="connsiteX17" fmla="*/ 571799 w 806816"/>
                <a:gd name="connsiteY17" fmla="*/ 401738 h 504260"/>
                <a:gd name="connsiteX18" fmla="*/ 556546 w 806816"/>
                <a:gd name="connsiteY18" fmla="*/ 374634 h 504260"/>
                <a:gd name="connsiteX19" fmla="*/ 528307 w 806816"/>
                <a:gd name="connsiteY19" fmla="*/ 339966 h 504260"/>
                <a:gd name="connsiteX20" fmla="*/ 518348 w 806816"/>
                <a:gd name="connsiteY20" fmla="*/ 288153 h 504260"/>
                <a:gd name="connsiteX21" fmla="*/ 527173 w 806816"/>
                <a:gd name="connsiteY21" fmla="*/ 214027 h 504260"/>
                <a:gd name="connsiteX22" fmla="*/ 529568 w 806816"/>
                <a:gd name="connsiteY22" fmla="*/ 202933 h 504260"/>
                <a:gd name="connsiteX23" fmla="*/ 518474 w 806816"/>
                <a:gd name="connsiteY23" fmla="*/ 198773 h 504260"/>
                <a:gd name="connsiteX24" fmla="*/ 481411 w 806816"/>
                <a:gd name="connsiteY24" fmla="*/ 185536 h 504260"/>
                <a:gd name="connsiteX25" fmla="*/ 473847 w 806816"/>
                <a:gd name="connsiteY25" fmla="*/ 169148 h 504260"/>
                <a:gd name="connsiteX26" fmla="*/ 467544 w 806816"/>
                <a:gd name="connsiteY26" fmla="*/ 148977 h 504260"/>
                <a:gd name="connsiteX27" fmla="*/ 442457 w 806816"/>
                <a:gd name="connsiteY27" fmla="*/ 113175 h 504260"/>
                <a:gd name="connsiteX28" fmla="*/ 395308 w 806816"/>
                <a:gd name="connsiteY28" fmla="*/ 86197 h 504260"/>
                <a:gd name="connsiteX29" fmla="*/ 374508 w 806816"/>
                <a:gd name="connsiteY29" fmla="*/ 110654 h 504260"/>
                <a:gd name="connsiteX30" fmla="*/ 343748 w 806816"/>
                <a:gd name="connsiteY30" fmla="*/ 94895 h 504260"/>
                <a:gd name="connsiteX31" fmla="*/ 334293 w 806816"/>
                <a:gd name="connsiteY31" fmla="*/ 77877 h 504260"/>
                <a:gd name="connsiteX32" fmla="*/ 317274 w 806816"/>
                <a:gd name="connsiteY32" fmla="*/ 57076 h 504260"/>
                <a:gd name="connsiteX33" fmla="*/ 287145 w 806816"/>
                <a:gd name="connsiteY33" fmla="*/ 29972 h 504260"/>
                <a:gd name="connsiteX34" fmla="*/ 245669 w 806816"/>
                <a:gd name="connsiteY34" fmla="*/ 29972 h 504260"/>
                <a:gd name="connsiteX35" fmla="*/ 236845 w 806816"/>
                <a:gd name="connsiteY35" fmla="*/ 41318 h 504260"/>
                <a:gd name="connsiteX36" fmla="*/ 161458 w 806816"/>
                <a:gd name="connsiteY36" fmla="*/ 41948 h 504260"/>
                <a:gd name="connsiteX37" fmla="*/ 92878 w 806816"/>
                <a:gd name="connsiteY37" fmla="*/ 18122 h 504260"/>
                <a:gd name="connsiteX38" fmla="*/ 63379 w 806816"/>
                <a:gd name="connsiteY38" fmla="*/ 2364 h 504260"/>
                <a:gd name="connsiteX39" fmla="*/ 2364 w 806816"/>
                <a:gd name="connsiteY39" fmla="*/ 10306 h 504260"/>
                <a:gd name="connsiteX40" fmla="*/ 16357 w 806816"/>
                <a:gd name="connsiteY40" fmla="*/ 32367 h 504260"/>
                <a:gd name="connsiteX41" fmla="*/ 38671 w 806816"/>
                <a:gd name="connsiteY41" fmla="*/ 84180 h 504260"/>
                <a:gd name="connsiteX42" fmla="*/ 71573 w 806816"/>
                <a:gd name="connsiteY42" fmla="*/ 110654 h 504260"/>
                <a:gd name="connsiteX43" fmla="*/ 84558 w 806816"/>
                <a:gd name="connsiteY43" fmla="*/ 145952 h 504260"/>
                <a:gd name="connsiteX44" fmla="*/ 63379 w 806816"/>
                <a:gd name="connsiteY44" fmla="*/ 147717 h 504260"/>
                <a:gd name="connsiteX45" fmla="*/ 96282 w 806816"/>
                <a:gd name="connsiteY45" fmla="*/ 172426 h 504260"/>
                <a:gd name="connsiteX46" fmla="*/ 125151 w 806816"/>
                <a:gd name="connsiteY46" fmla="*/ 190075 h 504260"/>
                <a:gd name="connsiteX47" fmla="*/ 132841 w 806816"/>
                <a:gd name="connsiteY47" fmla="*/ 222978 h 504260"/>
                <a:gd name="connsiteX48" fmla="*/ 163475 w 806816"/>
                <a:gd name="connsiteY48" fmla="*/ 250081 h 504260"/>
                <a:gd name="connsiteX49" fmla="*/ 191713 w 806816"/>
                <a:gd name="connsiteY49" fmla="*/ 284245 h 504260"/>
                <a:gd name="connsiteX50" fmla="*/ 204698 w 806816"/>
                <a:gd name="connsiteY50" fmla="*/ 276051 h 504260"/>
                <a:gd name="connsiteX51" fmla="*/ 198773 w 806816"/>
                <a:gd name="connsiteY51" fmla="*/ 254872 h 504260"/>
                <a:gd name="connsiteX52" fmla="*/ 176460 w 806816"/>
                <a:gd name="connsiteY52" fmla="*/ 245417 h 504260"/>
                <a:gd name="connsiteX53" fmla="*/ 170030 w 806816"/>
                <a:gd name="connsiteY53" fmla="*/ 221843 h 504260"/>
                <a:gd name="connsiteX54" fmla="*/ 153011 w 806816"/>
                <a:gd name="connsiteY54" fmla="*/ 184149 h 504260"/>
                <a:gd name="connsiteX55" fmla="*/ 123638 w 806816"/>
                <a:gd name="connsiteY55" fmla="*/ 144187 h 504260"/>
                <a:gd name="connsiteX56" fmla="*/ 102459 w 806816"/>
                <a:gd name="connsiteY56" fmla="*/ 115318 h 504260"/>
                <a:gd name="connsiteX57" fmla="*/ 105359 w 806816"/>
                <a:gd name="connsiteY57" fmla="*/ 101199 h 504260"/>
                <a:gd name="connsiteX58" fmla="*/ 84810 w 806816"/>
                <a:gd name="connsiteY58" fmla="*/ 92374 h 504260"/>
                <a:gd name="connsiteX59" fmla="*/ 70061 w 806816"/>
                <a:gd name="connsiteY59" fmla="*/ 71825 h 504260"/>
                <a:gd name="connsiteX60" fmla="*/ 61236 w 806816"/>
                <a:gd name="connsiteY60" fmla="*/ 32367 h 504260"/>
                <a:gd name="connsiteX61" fmla="*/ 70691 w 806816"/>
                <a:gd name="connsiteY61" fmla="*/ 29468 h 504260"/>
                <a:gd name="connsiteX62" fmla="*/ 80146 w 806816"/>
                <a:gd name="connsiteY62" fmla="*/ 34132 h 504260"/>
                <a:gd name="connsiteX63" fmla="*/ 94265 w 806816"/>
                <a:gd name="connsiteY63" fmla="*/ 40057 h 504260"/>
                <a:gd name="connsiteX64" fmla="*/ 111914 w 806816"/>
                <a:gd name="connsiteY64" fmla="*/ 43587 h 504260"/>
                <a:gd name="connsiteX65" fmla="*/ 116579 w 806816"/>
                <a:gd name="connsiteY65" fmla="*/ 77120 h 504260"/>
                <a:gd name="connsiteX66" fmla="*/ 121243 w 806816"/>
                <a:gd name="connsiteY66" fmla="*/ 107124 h 504260"/>
                <a:gd name="connsiteX67" fmla="*/ 133597 w 806816"/>
                <a:gd name="connsiteY67" fmla="*/ 114183 h 504260"/>
                <a:gd name="connsiteX68" fmla="*/ 152381 w 806816"/>
                <a:gd name="connsiteY68" fmla="*/ 129437 h 504260"/>
                <a:gd name="connsiteX69" fmla="*/ 174695 w 806816"/>
                <a:gd name="connsiteY69" fmla="*/ 144691 h 504260"/>
                <a:gd name="connsiteX70" fmla="*/ 187679 w 806816"/>
                <a:gd name="connsiteY70" fmla="*/ 162340 h 504260"/>
                <a:gd name="connsiteX71" fmla="*/ 205959 w 806816"/>
                <a:gd name="connsiteY71" fmla="*/ 176459 h 504260"/>
                <a:gd name="connsiteX72" fmla="*/ 210119 w 806816"/>
                <a:gd name="connsiteY72" fmla="*/ 192344 h 504260"/>
                <a:gd name="connsiteX73" fmla="*/ 226633 w 806816"/>
                <a:gd name="connsiteY73" fmla="*/ 212892 h 504260"/>
                <a:gd name="connsiteX74" fmla="*/ 248443 w 806816"/>
                <a:gd name="connsiteY74" fmla="*/ 232937 h 504260"/>
                <a:gd name="connsiteX75" fmla="*/ 305550 w 806816"/>
                <a:gd name="connsiteY75" fmla="*/ 296473 h 504260"/>
                <a:gd name="connsiteX76" fmla="*/ 318535 w 806816"/>
                <a:gd name="connsiteY76" fmla="*/ 325342 h 504260"/>
                <a:gd name="connsiteX77" fmla="*/ 317400 w 806816"/>
                <a:gd name="connsiteY77" fmla="*/ 344756 h 504260"/>
                <a:gd name="connsiteX78" fmla="*/ 309206 w 806816"/>
                <a:gd name="connsiteY78" fmla="*/ 354211 h 504260"/>
                <a:gd name="connsiteX79" fmla="*/ 330385 w 806816"/>
                <a:gd name="connsiteY79" fmla="*/ 387240 h 504260"/>
                <a:gd name="connsiteX80" fmla="*/ 368583 w 806816"/>
                <a:gd name="connsiteY80" fmla="*/ 413084 h 504260"/>
                <a:gd name="connsiteX81" fmla="*/ 410941 w 806816"/>
                <a:gd name="connsiteY81" fmla="*/ 426068 h 504260"/>
                <a:gd name="connsiteX82" fmla="*/ 463257 w 806816"/>
                <a:gd name="connsiteY82" fmla="*/ 452542 h 504260"/>
                <a:gd name="connsiteX83" fmla="*/ 523265 w 806816"/>
                <a:gd name="connsiteY83" fmla="*/ 478385 h 504260"/>
                <a:gd name="connsiteX84" fmla="*/ 576842 w 806816"/>
                <a:gd name="connsiteY84" fmla="*/ 475486 h 504260"/>
                <a:gd name="connsiteX85" fmla="*/ 625125 w 806816"/>
                <a:gd name="connsiteY85" fmla="*/ 482545 h 504260"/>
                <a:gd name="connsiteX86" fmla="*/ 653742 w 806816"/>
                <a:gd name="connsiteY86" fmla="*/ 504733 h 504260"/>
                <a:gd name="connsiteX87" fmla="*/ 675047 w 806816"/>
                <a:gd name="connsiteY87" fmla="*/ 476746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06816" h="50426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grpFill/>
            <a:ln w="1270" cap="flat">
              <a:solidFill>
                <a:schemeClr val="bg1"/>
              </a:solidFill>
              <a:prstDash val="solid"/>
              <a:miter/>
            </a:ln>
          </p:spPr>
          <p:txBody>
            <a:bodyPr rtlCol="0" anchor="ctr"/>
            <a:lstStyle/>
            <a:p>
              <a:endParaRPr lang="ko-KR" altLang="en-US"/>
            </a:p>
          </p:txBody>
        </p:sp>
        <p:sp>
          <p:nvSpPr>
            <p:cNvPr id="119" name="자유형: 도형 99">
              <a:extLst>
                <a:ext uri="{FF2B5EF4-FFF2-40B4-BE49-F238E27FC236}">
                  <a16:creationId xmlns:a16="http://schemas.microsoft.com/office/drawing/2014/main" id="{B78ED2C0-5377-5B40-AAB9-EDC92D8263FE}"/>
                </a:ext>
              </a:extLst>
            </p:cNvPr>
            <p:cNvSpPr/>
            <p:nvPr/>
          </p:nvSpPr>
          <p:spPr>
            <a:xfrm>
              <a:off x="3321340" y="4090961"/>
              <a:ext cx="113459" cy="113459"/>
            </a:xfrm>
            <a:custGeom>
              <a:avLst/>
              <a:gdLst>
                <a:gd name="connsiteX0" fmla="*/ 101199 w 113458"/>
                <a:gd name="connsiteY0" fmla="*/ 75608 h 113458"/>
                <a:gd name="connsiteX1" fmla="*/ 115570 w 113458"/>
                <a:gd name="connsiteY1" fmla="*/ 60858 h 113458"/>
                <a:gd name="connsiteX2" fmla="*/ 104855 w 113458"/>
                <a:gd name="connsiteY2" fmla="*/ 54555 h 113458"/>
                <a:gd name="connsiteX3" fmla="*/ 91618 w 113458"/>
                <a:gd name="connsiteY3" fmla="*/ 56320 h 113458"/>
                <a:gd name="connsiteX4" fmla="*/ 93005 w 113458"/>
                <a:gd name="connsiteY4" fmla="*/ 2742 h 113458"/>
                <a:gd name="connsiteX5" fmla="*/ 48504 w 113458"/>
                <a:gd name="connsiteY5" fmla="*/ 2364 h 113458"/>
                <a:gd name="connsiteX6" fmla="*/ 39931 w 113458"/>
                <a:gd name="connsiteY6" fmla="*/ 22282 h 113458"/>
                <a:gd name="connsiteX7" fmla="*/ 59219 w 113458"/>
                <a:gd name="connsiteY7" fmla="*/ 47873 h 113458"/>
                <a:gd name="connsiteX8" fmla="*/ 24047 w 113458"/>
                <a:gd name="connsiteY8" fmla="*/ 51781 h 113458"/>
                <a:gd name="connsiteX9" fmla="*/ 2364 w 113458"/>
                <a:gd name="connsiteY9" fmla="*/ 80398 h 113458"/>
                <a:gd name="connsiteX10" fmla="*/ 31485 w 113458"/>
                <a:gd name="connsiteY10" fmla="*/ 105233 h 113458"/>
                <a:gd name="connsiteX11" fmla="*/ 68548 w 113458"/>
                <a:gd name="connsiteY11" fmla="*/ 111662 h 113458"/>
                <a:gd name="connsiteX12" fmla="*/ 69430 w 113458"/>
                <a:gd name="connsiteY12" fmla="*/ 112292 h 113458"/>
                <a:gd name="connsiteX13" fmla="*/ 88340 w 113458"/>
                <a:gd name="connsiteY13" fmla="*/ 96534 h 113458"/>
                <a:gd name="connsiteX14" fmla="*/ 101199 w 113458"/>
                <a:gd name="connsiteY14" fmla="*/ 7560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8" h="113458">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grpFill/>
            <a:ln w="1270" cap="flat">
              <a:solidFill>
                <a:schemeClr val="bg1"/>
              </a:solidFill>
              <a:prstDash val="solid"/>
              <a:miter/>
            </a:ln>
          </p:spPr>
          <p:txBody>
            <a:bodyPr rtlCol="0" anchor="ctr"/>
            <a:lstStyle/>
            <a:p>
              <a:endParaRPr lang="ko-KR" altLang="en-US"/>
            </a:p>
          </p:txBody>
        </p:sp>
        <p:sp>
          <p:nvSpPr>
            <p:cNvPr id="120" name="자유형: 도형 100">
              <a:extLst>
                <a:ext uri="{FF2B5EF4-FFF2-40B4-BE49-F238E27FC236}">
                  <a16:creationId xmlns:a16="http://schemas.microsoft.com/office/drawing/2014/main" id="{D0D2E050-D795-D24B-823D-D95EF698D574}"/>
                </a:ext>
              </a:extLst>
            </p:cNvPr>
            <p:cNvSpPr/>
            <p:nvPr/>
          </p:nvSpPr>
          <p:spPr>
            <a:xfrm>
              <a:off x="3410468" y="4074561"/>
              <a:ext cx="37820" cy="63033"/>
            </a:xfrm>
            <a:custGeom>
              <a:avLst/>
              <a:gdLst>
                <a:gd name="connsiteX0" fmla="*/ 7532 w 37819"/>
                <a:gd name="connsiteY0" fmla="*/ 18764 h 63032"/>
                <a:gd name="connsiteX1" fmla="*/ 3750 w 37819"/>
                <a:gd name="connsiteY1" fmla="*/ 19142 h 63032"/>
                <a:gd name="connsiteX2" fmla="*/ 2364 w 37819"/>
                <a:gd name="connsiteY2" fmla="*/ 72720 h 63032"/>
                <a:gd name="connsiteX3" fmla="*/ 15601 w 37819"/>
                <a:gd name="connsiteY3" fmla="*/ 70955 h 63032"/>
                <a:gd name="connsiteX4" fmla="*/ 23921 w 37819"/>
                <a:gd name="connsiteY4" fmla="*/ 57592 h 63032"/>
                <a:gd name="connsiteX5" fmla="*/ 30980 w 37819"/>
                <a:gd name="connsiteY5" fmla="*/ 13469 h 63032"/>
                <a:gd name="connsiteX6" fmla="*/ 36905 w 37819"/>
                <a:gd name="connsiteY6" fmla="*/ 10066 h 63032"/>
                <a:gd name="connsiteX7" fmla="*/ 24551 w 37819"/>
                <a:gd name="connsiteY7" fmla="*/ 2376 h 63032"/>
                <a:gd name="connsiteX8" fmla="*/ 7532 w 37819"/>
                <a:gd name="connsiteY8" fmla="*/ 18764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19" h="63032">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grpFill/>
            <a:ln w="1270" cap="flat">
              <a:solidFill>
                <a:schemeClr val="bg1"/>
              </a:solidFill>
              <a:prstDash val="solid"/>
              <a:miter/>
            </a:ln>
          </p:spPr>
          <p:txBody>
            <a:bodyPr rtlCol="0" anchor="ctr"/>
            <a:lstStyle/>
            <a:p>
              <a:endParaRPr lang="ko-KR" altLang="en-US"/>
            </a:p>
          </p:txBody>
        </p:sp>
        <p:sp>
          <p:nvSpPr>
            <p:cNvPr id="121" name="자유형: 도형 101">
              <a:extLst>
                <a:ext uri="{FF2B5EF4-FFF2-40B4-BE49-F238E27FC236}">
                  <a16:creationId xmlns:a16="http://schemas.microsoft.com/office/drawing/2014/main" id="{231FFCF6-802D-A649-B2CF-56C9A8171AD9}"/>
                </a:ext>
              </a:extLst>
            </p:cNvPr>
            <p:cNvSpPr/>
            <p:nvPr/>
          </p:nvSpPr>
          <p:spPr>
            <a:xfrm>
              <a:off x="3802702" y="4027738"/>
              <a:ext cx="75639" cy="63033"/>
            </a:xfrm>
            <a:custGeom>
              <a:avLst/>
              <a:gdLst>
                <a:gd name="connsiteX0" fmla="*/ 36734 w 75639"/>
                <a:gd name="connsiteY0" fmla="*/ 4319 h 63032"/>
                <a:gd name="connsiteX1" fmla="*/ 54383 w 75639"/>
                <a:gd name="connsiteY1" fmla="*/ 40752 h 63032"/>
                <a:gd name="connsiteX2" fmla="*/ 2570 w 75639"/>
                <a:gd name="connsiteY2" fmla="*/ 50207 h 63032"/>
                <a:gd name="connsiteX3" fmla="*/ 36734 w 75639"/>
                <a:gd name="connsiteY3" fmla="*/ 58401 h 63032"/>
                <a:gd name="connsiteX4" fmla="*/ 73545 w 75639"/>
                <a:gd name="connsiteY4" fmla="*/ 63191 h 63032"/>
                <a:gd name="connsiteX5" fmla="*/ 78713 w 75639"/>
                <a:gd name="connsiteY5" fmla="*/ 11631 h 63032"/>
                <a:gd name="connsiteX6" fmla="*/ 36734 w 75639"/>
                <a:gd name="connsiteY6" fmla="*/ 4319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39" h="63032">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grpFill/>
            <a:ln w="1270" cap="flat">
              <a:solidFill>
                <a:schemeClr val="bg1"/>
              </a:solidFill>
              <a:prstDash val="solid"/>
              <a:miter/>
            </a:ln>
          </p:spPr>
          <p:txBody>
            <a:bodyPr rtlCol="0" anchor="ctr"/>
            <a:lstStyle/>
            <a:p>
              <a:endParaRPr lang="ko-KR" altLang="en-US"/>
            </a:p>
          </p:txBody>
        </p:sp>
        <p:sp>
          <p:nvSpPr>
            <p:cNvPr id="122" name="자유형: 도형 102">
              <a:extLst>
                <a:ext uri="{FF2B5EF4-FFF2-40B4-BE49-F238E27FC236}">
                  <a16:creationId xmlns:a16="http://schemas.microsoft.com/office/drawing/2014/main" id="{3002FCFA-B27C-F04F-9212-E3F0CBF12402}"/>
                </a:ext>
              </a:extLst>
            </p:cNvPr>
            <p:cNvSpPr/>
            <p:nvPr/>
          </p:nvSpPr>
          <p:spPr>
            <a:xfrm>
              <a:off x="3873883" y="4037131"/>
              <a:ext cx="88246" cy="50426"/>
            </a:xfrm>
            <a:custGeom>
              <a:avLst/>
              <a:gdLst>
                <a:gd name="connsiteX0" fmla="*/ 37284 w 88245"/>
                <a:gd name="connsiteY0" fmla="*/ 43209 h 50426"/>
                <a:gd name="connsiteX1" fmla="*/ 92626 w 88245"/>
                <a:gd name="connsiteY1" fmla="*/ 32619 h 50426"/>
                <a:gd name="connsiteX2" fmla="*/ 22030 w 88245"/>
                <a:gd name="connsiteY2" fmla="*/ 3246 h 50426"/>
                <a:gd name="connsiteX3" fmla="*/ 7532 w 88245"/>
                <a:gd name="connsiteY3" fmla="*/ 2364 h 50426"/>
                <a:gd name="connsiteX4" fmla="*/ 2364 w 88245"/>
                <a:gd name="connsiteY4" fmla="*/ 53924 h 50426"/>
                <a:gd name="connsiteX5" fmla="*/ 4381 w 88245"/>
                <a:gd name="connsiteY5" fmla="*/ 54933 h 50426"/>
                <a:gd name="connsiteX6" fmla="*/ 37284 w 88245"/>
                <a:gd name="connsiteY6" fmla="*/ 43209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45" h="50426">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grpFill/>
            <a:ln w="1270" cap="flat">
              <a:solidFill>
                <a:schemeClr val="bg1"/>
              </a:solidFill>
              <a:prstDash val="solid"/>
              <a:miter/>
            </a:ln>
          </p:spPr>
          <p:txBody>
            <a:bodyPr rtlCol="0" anchor="ctr"/>
            <a:lstStyle/>
            <a:p>
              <a:endParaRPr lang="ko-KR" altLang="en-US"/>
            </a:p>
          </p:txBody>
        </p:sp>
        <p:sp>
          <p:nvSpPr>
            <p:cNvPr id="123" name="자유형: 도형 103">
              <a:extLst>
                <a:ext uri="{FF2B5EF4-FFF2-40B4-BE49-F238E27FC236}">
                  <a16:creationId xmlns:a16="http://schemas.microsoft.com/office/drawing/2014/main" id="{772C03DD-42E7-1842-BD9C-116E7C04FC62}"/>
                </a:ext>
              </a:extLst>
            </p:cNvPr>
            <p:cNvSpPr/>
            <p:nvPr/>
          </p:nvSpPr>
          <p:spPr>
            <a:xfrm>
              <a:off x="3458240" y="4168476"/>
              <a:ext cx="113459" cy="113459"/>
            </a:xfrm>
            <a:custGeom>
              <a:avLst/>
              <a:gdLst>
                <a:gd name="connsiteX0" fmla="*/ 63008 w 113458"/>
                <a:gd name="connsiteY0" fmla="*/ 111803 h 113458"/>
                <a:gd name="connsiteX1" fmla="*/ 89230 w 113458"/>
                <a:gd name="connsiteY1" fmla="*/ 116215 h 113458"/>
                <a:gd name="connsiteX2" fmla="*/ 102340 w 113458"/>
                <a:gd name="connsiteY2" fmla="*/ 117728 h 113458"/>
                <a:gd name="connsiteX3" fmla="*/ 98684 w 113458"/>
                <a:gd name="connsiteY3" fmla="*/ 112055 h 113458"/>
                <a:gd name="connsiteX4" fmla="*/ 105114 w 113458"/>
                <a:gd name="connsiteY4" fmla="*/ 77892 h 113458"/>
                <a:gd name="connsiteX5" fmla="*/ 108644 w 113458"/>
                <a:gd name="connsiteY5" fmla="*/ 32634 h 113458"/>
                <a:gd name="connsiteX6" fmla="*/ 114569 w 113458"/>
                <a:gd name="connsiteY6" fmla="*/ 5026 h 113458"/>
                <a:gd name="connsiteX7" fmla="*/ 114569 w 113458"/>
                <a:gd name="connsiteY7" fmla="*/ 2379 h 113458"/>
                <a:gd name="connsiteX8" fmla="*/ 83557 w 113458"/>
                <a:gd name="connsiteY8" fmla="*/ 14859 h 113458"/>
                <a:gd name="connsiteX9" fmla="*/ 57965 w 113458"/>
                <a:gd name="connsiteY9" fmla="*/ 20532 h 113458"/>
                <a:gd name="connsiteX10" fmla="*/ 28971 w 113458"/>
                <a:gd name="connsiteY10" fmla="*/ 33012 h 113458"/>
                <a:gd name="connsiteX11" fmla="*/ 20398 w 113458"/>
                <a:gd name="connsiteY11" fmla="*/ 49527 h 113458"/>
                <a:gd name="connsiteX12" fmla="*/ 12456 w 113458"/>
                <a:gd name="connsiteY12" fmla="*/ 56965 h 113458"/>
                <a:gd name="connsiteX13" fmla="*/ 2623 w 113458"/>
                <a:gd name="connsiteY13" fmla="*/ 59234 h 113458"/>
                <a:gd name="connsiteX14" fmla="*/ 6657 w 113458"/>
                <a:gd name="connsiteY14" fmla="*/ 69319 h 113458"/>
                <a:gd name="connsiteX15" fmla="*/ 39056 w 113458"/>
                <a:gd name="connsiteY15" fmla="*/ 100457 h 113458"/>
                <a:gd name="connsiteX16" fmla="*/ 48132 w 113458"/>
                <a:gd name="connsiteY16" fmla="*/ 111173 h 113458"/>
                <a:gd name="connsiteX17" fmla="*/ 63008 w 113458"/>
                <a:gd name="connsiteY17" fmla="*/ 11180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grpFill/>
            <a:ln w="1270" cap="flat">
              <a:solidFill>
                <a:schemeClr val="bg1"/>
              </a:solidFill>
              <a:prstDash val="solid"/>
              <a:miter/>
            </a:ln>
          </p:spPr>
          <p:txBody>
            <a:bodyPr rtlCol="0" anchor="ctr"/>
            <a:lstStyle/>
            <a:p>
              <a:endParaRPr lang="ko-KR" altLang="en-US"/>
            </a:p>
          </p:txBody>
        </p:sp>
        <p:sp>
          <p:nvSpPr>
            <p:cNvPr id="124" name="자유형: 도형 104">
              <a:extLst>
                <a:ext uri="{FF2B5EF4-FFF2-40B4-BE49-F238E27FC236}">
                  <a16:creationId xmlns:a16="http://schemas.microsoft.com/office/drawing/2014/main" id="{61F0AB68-2F8F-E94F-8D47-BA184763F582}"/>
                </a:ext>
              </a:extLst>
            </p:cNvPr>
            <p:cNvSpPr/>
            <p:nvPr/>
          </p:nvSpPr>
          <p:spPr>
            <a:xfrm>
              <a:off x="3819560" y="4434737"/>
              <a:ext cx="1046340" cy="1071553"/>
            </a:xfrm>
            <a:custGeom>
              <a:avLst/>
              <a:gdLst>
                <a:gd name="connsiteX0" fmla="*/ 560064 w 1046339"/>
                <a:gd name="connsiteY0" fmla="*/ 1069634 h 1071552"/>
                <a:gd name="connsiteX1" fmla="*/ 580109 w 1046339"/>
                <a:gd name="connsiteY1" fmla="*/ 1036731 h 1071552"/>
                <a:gd name="connsiteX2" fmla="*/ 594228 w 1046339"/>
                <a:gd name="connsiteY2" fmla="*/ 1004332 h 1071552"/>
                <a:gd name="connsiteX3" fmla="*/ 608347 w 1046339"/>
                <a:gd name="connsiteY3" fmla="*/ 976094 h 1071552"/>
                <a:gd name="connsiteX4" fmla="*/ 608977 w 1046339"/>
                <a:gd name="connsiteY4" fmla="*/ 1000172 h 1071552"/>
                <a:gd name="connsiteX5" fmla="*/ 610742 w 1046339"/>
                <a:gd name="connsiteY5" fmla="*/ 1008997 h 1071552"/>
                <a:gd name="connsiteX6" fmla="*/ 644906 w 1046339"/>
                <a:gd name="connsiteY6" fmla="*/ 957184 h 1071552"/>
                <a:gd name="connsiteX7" fmla="*/ 671380 w 1046339"/>
                <a:gd name="connsiteY7" fmla="*/ 928946 h 1071552"/>
                <a:gd name="connsiteX8" fmla="*/ 679070 w 1046339"/>
                <a:gd name="connsiteY8" fmla="*/ 890748 h 1071552"/>
                <a:gd name="connsiteX9" fmla="*/ 679700 w 1046339"/>
                <a:gd name="connsiteY9" fmla="*/ 851289 h 1071552"/>
                <a:gd name="connsiteX10" fmla="*/ 687894 w 1046339"/>
                <a:gd name="connsiteY10" fmla="*/ 831875 h 1071552"/>
                <a:gd name="connsiteX11" fmla="*/ 721427 w 1046339"/>
                <a:gd name="connsiteY11" fmla="*/ 806536 h 1071552"/>
                <a:gd name="connsiteX12" fmla="*/ 756095 w 1046339"/>
                <a:gd name="connsiteY12" fmla="*/ 791282 h 1071552"/>
                <a:gd name="connsiteX13" fmla="*/ 770845 w 1046339"/>
                <a:gd name="connsiteY13" fmla="*/ 783088 h 1071552"/>
                <a:gd name="connsiteX14" fmla="*/ 791394 w 1046339"/>
                <a:gd name="connsiteY14" fmla="*/ 767204 h 1071552"/>
                <a:gd name="connsiteX15" fmla="*/ 835516 w 1046339"/>
                <a:gd name="connsiteY15" fmla="*/ 767834 h 1071552"/>
                <a:gd name="connsiteX16" fmla="*/ 859091 w 1046339"/>
                <a:gd name="connsiteY16" fmla="*/ 760144 h 1071552"/>
                <a:gd name="connsiteX17" fmla="*/ 873840 w 1046339"/>
                <a:gd name="connsiteY17" fmla="*/ 744260 h 1071552"/>
                <a:gd name="connsiteX18" fmla="*/ 885564 w 1046339"/>
                <a:gd name="connsiteY18" fmla="*/ 730141 h 1071552"/>
                <a:gd name="connsiteX19" fmla="*/ 896154 w 1046339"/>
                <a:gd name="connsiteY19" fmla="*/ 706062 h 1071552"/>
                <a:gd name="connsiteX20" fmla="*/ 906743 w 1046339"/>
                <a:gd name="connsiteY20" fmla="*/ 681354 h 1071552"/>
                <a:gd name="connsiteX21" fmla="*/ 916702 w 1046339"/>
                <a:gd name="connsiteY21" fmla="*/ 667234 h 1071552"/>
                <a:gd name="connsiteX22" fmla="*/ 920862 w 1046339"/>
                <a:gd name="connsiteY22" fmla="*/ 634836 h 1071552"/>
                <a:gd name="connsiteX23" fmla="*/ 934351 w 1046339"/>
                <a:gd name="connsiteY23" fmla="*/ 620716 h 1071552"/>
                <a:gd name="connsiteX24" fmla="*/ 937251 w 1046339"/>
                <a:gd name="connsiteY24" fmla="*/ 587814 h 1071552"/>
                <a:gd name="connsiteX25" fmla="*/ 937251 w 1046339"/>
                <a:gd name="connsiteY25" fmla="*/ 536001 h 1071552"/>
                <a:gd name="connsiteX26" fmla="*/ 943176 w 1046339"/>
                <a:gd name="connsiteY26" fmla="*/ 497173 h 1071552"/>
                <a:gd name="connsiteX27" fmla="*/ 941411 w 1046339"/>
                <a:gd name="connsiteY27" fmla="*/ 486583 h 1071552"/>
                <a:gd name="connsiteX28" fmla="*/ 946075 w 1046339"/>
                <a:gd name="connsiteY28" fmla="*/ 479019 h 1071552"/>
                <a:gd name="connsiteX29" fmla="*/ 962590 w 1046339"/>
                <a:gd name="connsiteY29" fmla="*/ 484314 h 1071552"/>
                <a:gd name="connsiteX30" fmla="*/ 983769 w 1046339"/>
                <a:gd name="connsiteY30" fmla="*/ 443091 h 1071552"/>
                <a:gd name="connsiteX31" fmla="*/ 1009108 w 1046339"/>
                <a:gd name="connsiteY31" fmla="*/ 423677 h 1071552"/>
                <a:gd name="connsiteX32" fmla="*/ 1046171 w 1046339"/>
                <a:gd name="connsiteY32" fmla="*/ 371234 h 1071552"/>
                <a:gd name="connsiteX33" fmla="*/ 1040876 w 1046339"/>
                <a:gd name="connsiteY33" fmla="*/ 294208 h 1071552"/>
                <a:gd name="connsiteX34" fmla="*/ 1017933 w 1046339"/>
                <a:gd name="connsiteY34" fmla="*/ 278954 h 1071552"/>
                <a:gd name="connsiteX35" fmla="*/ 954396 w 1046339"/>
                <a:gd name="connsiteY35" fmla="*/ 244790 h 1071552"/>
                <a:gd name="connsiteX36" fmla="*/ 876740 w 1046339"/>
                <a:gd name="connsiteY36" fmla="*/ 220712 h 1071552"/>
                <a:gd name="connsiteX37" fmla="*/ 824297 w 1046339"/>
                <a:gd name="connsiteY37" fmla="*/ 208358 h 1071552"/>
                <a:gd name="connsiteX38" fmla="*/ 789629 w 1046339"/>
                <a:gd name="connsiteY38" fmla="*/ 225376 h 1071552"/>
                <a:gd name="connsiteX39" fmla="*/ 794924 w 1046339"/>
                <a:gd name="connsiteY39" fmla="*/ 200037 h 1071552"/>
                <a:gd name="connsiteX40" fmla="*/ 732521 w 1046339"/>
                <a:gd name="connsiteY40" fmla="*/ 162344 h 1071552"/>
                <a:gd name="connsiteX41" fmla="*/ 693693 w 1046339"/>
                <a:gd name="connsiteY41" fmla="*/ 174068 h 1071552"/>
                <a:gd name="connsiteX42" fmla="*/ 674910 w 1046339"/>
                <a:gd name="connsiteY42" fmla="*/ 187053 h 1071552"/>
                <a:gd name="connsiteX43" fmla="*/ 661421 w 1046339"/>
                <a:gd name="connsiteY43" fmla="*/ 187683 h 1071552"/>
                <a:gd name="connsiteX44" fmla="*/ 684364 w 1046339"/>
                <a:gd name="connsiteY44" fmla="*/ 157049 h 1071552"/>
                <a:gd name="connsiteX45" fmla="*/ 630787 w 1046339"/>
                <a:gd name="connsiteY45" fmla="*/ 142930 h 1071552"/>
                <a:gd name="connsiteX46" fmla="*/ 613768 w 1046339"/>
                <a:gd name="connsiteY46" fmla="*/ 163478 h 1071552"/>
                <a:gd name="connsiteX47" fmla="*/ 620828 w 1046339"/>
                <a:gd name="connsiteY47" fmla="*/ 141669 h 1071552"/>
                <a:gd name="connsiteX48" fmla="*/ 647301 w 1046339"/>
                <a:gd name="connsiteY48" fmla="*/ 108766 h 1071552"/>
                <a:gd name="connsiteX49" fmla="*/ 625492 w 1046339"/>
                <a:gd name="connsiteY49" fmla="*/ 80528 h 1071552"/>
                <a:gd name="connsiteX50" fmla="*/ 606456 w 1046339"/>
                <a:gd name="connsiteY50" fmla="*/ 29597 h 1071552"/>
                <a:gd name="connsiteX51" fmla="*/ 575066 w 1046339"/>
                <a:gd name="connsiteY51" fmla="*/ 71955 h 1071552"/>
                <a:gd name="connsiteX52" fmla="*/ 547206 w 1046339"/>
                <a:gd name="connsiteY52" fmla="*/ 83931 h 1071552"/>
                <a:gd name="connsiteX53" fmla="*/ 520858 w 1046339"/>
                <a:gd name="connsiteY53" fmla="*/ 75989 h 1071552"/>
                <a:gd name="connsiteX54" fmla="*/ 491359 w 1046339"/>
                <a:gd name="connsiteY54" fmla="*/ 75107 h 1071552"/>
                <a:gd name="connsiteX55" fmla="*/ 480139 w 1046339"/>
                <a:gd name="connsiteY55" fmla="*/ 91874 h 1071552"/>
                <a:gd name="connsiteX56" fmla="*/ 448244 w 1046339"/>
                <a:gd name="connsiteY56" fmla="*/ 91117 h 1071552"/>
                <a:gd name="connsiteX57" fmla="*/ 434756 w 1046339"/>
                <a:gd name="connsiteY57" fmla="*/ 97421 h 1071552"/>
                <a:gd name="connsiteX58" fmla="*/ 417233 w 1046339"/>
                <a:gd name="connsiteY58" fmla="*/ 103724 h 1071552"/>
                <a:gd name="connsiteX59" fmla="*/ 388490 w 1046339"/>
                <a:gd name="connsiteY59" fmla="*/ 94143 h 1071552"/>
                <a:gd name="connsiteX60" fmla="*/ 382943 w 1046339"/>
                <a:gd name="connsiteY60" fmla="*/ 47121 h 1071552"/>
                <a:gd name="connsiteX61" fmla="*/ 380548 w 1046339"/>
                <a:gd name="connsiteY61" fmla="*/ 24807 h 1071552"/>
                <a:gd name="connsiteX62" fmla="*/ 369454 w 1046339"/>
                <a:gd name="connsiteY62" fmla="*/ 2494 h 1071552"/>
                <a:gd name="connsiteX63" fmla="*/ 352687 w 1046339"/>
                <a:gd name="connsiteY63" fmla="*/ 17621 h 1071552"/>
                <a:gd name="connsiteX64" fmla="*/ 320036 w 1046339"/>
                <a:gd name="connsiteY64" fmla="*/ 30354 h 1071552"/>
                <a:gd name="connsiteX65" fmla="*/ 301757 w 1046339"/>
                <a:gd name="connsiteY65" fmla="*/ 40691 h 1071552"/>
                <a:gd name="connsiteX66" fmla="*/ 291420 w 1046339"/>
                <a:gd name="connsiteY66" fmla="*/ 39935 h 1071552"/>
                <a:gd name="connsiteX67" fmla="*/ 268350 w 1046339"/>
                <a:gd name="connsiteY67" fmla="*/ 31993 h 1071552"/>
                <a:gd name="connsiteX68" fmla="*/ 250827 w 1046339"/>
                <a:gd name="connsiteY68" fmla="*/ 35144 h 1071552"/>
                <a:gd name="connsiteX69" fmla="*/ 261164 w 1046339"/>
                <a:gd name="connsiteY69" fmla="*/ 55063 h 1071552"/>
                <a:gd name="connsiteX70" fmla="*/ 268350 w 1046339"/>
                <a:gd name="connsiteY70" fmla="*/ 71829 h 1071552"/>
                <a:gd name="connsiteX71" fmla="*/ 281839 w 1046339"/>
                <a:gd name="connsiteY71" fmla="*/ 74981 h 1071552"/>
                <a:gd name="connsiteX72" fmla="*/ 278687 w 1046339"/>
                <a:gd name="connsiteY72" fmla="*/ 86075 h 1071552"/>
                <a:gd name="connsiteX73" fmla="*/ 263559 w 1046339"/>
                <a:gd name="connsiteY73" fmla="*/ 100446 h 1071552"/>
                <a:gd name="connsiteX74" fmla="*/ 246036 w 1046339"/>
                <a:gd name="connsiteY74" fmla="*/ 109144 h 1071552"/>
                <a:gd name="connsiteX75" fmla="*/ 227757 w 1046339"/>
                <a:gd name="connsiteY75" fmla="*/ 118725 h 1071552"/>
                <a:gd name="connsiteX76" fmla="*/ 213385 w 1046339"/>
                <a:gd name="connsiteY76" fmla="*/ 121121 h 1071552"/>
                <a:gd name="connsiteX77" fmla="*/ 197501 w 1046339"/>
                <a:gd name="connsiteY77" fmla="*/ 114817 h 1071552"/>
                <a:gd name="connsiteX78" fmla="*/ 177205 w 1046339"/>
                <a:gd name="connsiteY78" fmla="*/ 87966 h 1071552"/>
                <a:gd name="connsiteX79" fmla="*/ 151235 w 1046339"/>
                <a:gd name="connsiteY79" fmla="*/ 95529 h 1071552"/>
                <a:gd name="connsiteX80" fmla="*/ 111147 w 1046339"/>
                <a:gd name="connsiteY80" fmla="*/ 98429 h 1071552"/>
                <a:gd name="connsiteX81" fmla="*/ 118080 w 1046339"/>
                <a:gd name="connsiteY81" fmla="*/ 113052 h 1071552"/>
                <a:gd name="connsiteX82" fmla="*/ 123375 w 1046339"/>
                <a:gd name="connsiteY82" fmla="*/ 123894 h 1071552"/>
                <a:gd name="connsiteX83" fmla="*/ 105348 w 1046339"/>
                <a:gd name="connsiteY83" fmla="*/ 138139 h 1071552"/>
                <a:gd name="connsiteX84" fmla="*/ 122366 w 1046339"/>
                <a:gd name="connsiteY84" fmla="*/ 181128 h 1071552"/>
                <a:gd name="connsiteX85" fmla="*/ 116946 w 1046339"/>
                <a:gd name="connsiteY85" fmla="*/ 217308 h 1071552"/>
                <a:gd name="connsiteX86" fmla="*/ 106734 w 1046339"/>
                <a:gd name="connsiteY86" fmla="*/ 253363 h 1071552"/>
                <a:gd name="connsiteX87" fmla="*/ 83917 w 1046339"/>
                <a:gd name="connsiteY87" fmla="*/ 255002 h 1071552"/>
                <a:gd name="connsiteX88" fmla="*/ 51770 w 1046339"/>
                <a:gd name="connsiteY88" fmla="*/ 266726 h 1071552"/>
                <a:gd name="connsiteX89" fmla="*/ 28196 w 1046339"/>
                <a:gd name="connsiteY89" fmla="*/ 282358 h 1071552"/>
                <a:gd name="connsiteX90" fmla="*/ 19623 w 1046339"/>
                <a:gd name="connsiteY90" fmla="*/ 307445 h 1071552"/>
                <a:gd name="connsiteX91" fmla="*/ 7899 w 1046339"/>
                <a:gd name="connsiteY91" fmla="*/ 321564 h 1071552"/>
                <a:gd name="connsiteX92" fmla="*/ 3991 w 1046339"/>
                <a:gd name="connsiteY92" fmla="*/ 338835 h 1071552"/>
                <a:gd name="connsiteX93" fmla="*/ 11051 w 1046339"/>
                <a:gd name="connsiteY93" fmla="*/ 361527 h 1071552"/>
                <a:gd name="connsiteX94" fmla="*/ 22019 w 1046339"/>
                <a:gd name="connsiteY94" fmla="*/ 384344 h 1071552"/>
                <a:gd name="connsiteX95" fmla="*/ 35381 w 1046339"/>
                <a:gd name="connsiteY95" fmla="*/ 394556 h 1071552"/>
                <a:gd name="connsiteX96" fmla="*/ 49501 w 1046339"/>
                <a:gd name="connsiteY96" fmla="*/ 409431 h 1071552"/>
                <a:gd name="connsiteX97" fmla="*/ 77739 w 1046339"/>
                <a:gd name="connsiteY97" fmla="*/ 405523 h 1071552"/>
                <a:gd name="connsiteX98" fmla="*/ 89463 w 1046339"/>
                <a:gd name="connsiteY98" fmla="*/ 403128 h 1071552"/>
                <a:gd name="connsiteX99" fmla="*/ 95767 w 1046339"/>
                <a:gd name="connsiteY99" fmla="*/ 437670 h 1071552"/>
                <a:gd name="connsiteX100" fmla="*/ 130308 w 1046339"/>
                <a:gd name="connsiteY100" fmla="*/ 438426 h 1071552"/>
                <a:gd name="connsiteX101" fmla="*/ 153000 w 1046339"/>
                <a:gd name="connsiteY101" fmla="*/ 432880 h 1071552"/>
                <a:gd name="connsiteX102" fmla="*/ 175692 w 1046339"/>
                <a:gd name="connsiteY102" fmla="*/ 421156 h 1071552"/>
                <a:gd name="connsiteX103" fmla="*/ 207082 w 1046339"/>
                <a:gd name="connsiteY103" fmla="*/ 407036 h 1071552"/>
                <a:gd name="connsiteX104" fmla="*/ 232169 w 1046339"/>
                <a:gd name="connsiteY104" fmla="*/ 408549 h 1071552"/>
                <a:gd name="connsiteX105" fmla="*/ 240742 w 1046339"/>
                <a:gd name="connsiteY105" fmla="*/ 460362 h 1071552"/>
                <a:gd name="connsiteX106" fmla="*/ 272132 w 1046339"/>
                <a:gd name="connsiteY106" fmla="*/ 479271 h 1071552"/>
                <a:gd name="connsiteX107" fmla="*/ 290915 w 1046339"/>
                <a:gd name="connsiteY107" fmla="*/ 483179 h 1071552"/>
                <a:gd name="connsiteX108" fmla="*/ 301883 w 1046339"/>
                <a:gd name="connsiteY108" fmla="*/ 492508 h 1071552"/>
                <a:gd name="connsiteX109" fmla="*/ 323818 w 1046339"/>
                <a:gd name="connsiteY109" fmla="*/ 502720 h 1071552"/>
                <a:gd name="connsiteX110" fmla="*/ 352813 w 1046339"/>
                <a:gd name="connsiteY110" fmla="*/ 509023 h 1071552"/>
                <a:gd name="connsiteX111" fmla="*/ 363025 w 1046339"/>
                <a:gd name="connsiteY111" fmla="*/ 527050 h 1071552"/>
                <a:gd name="connsiteX112" fmla="*/ 366933 w 1046339"/>
                <a:gd name="connsiteY112" fmla="*/ 547473 h 1071552"/>
                <a:gd name="connsiteX113" fmla="*/ 370084 w 1046339"/>
                <a:gd name="connsiteY113" fmla="*/ 569408 h 1071552"/>
                <a:gd name="connsiteX114" fmla="*/ 399079 w 1046339"/>
                <a:gd name="connsiteY114" fmla="*/ 582771 h 1071552"/>
                <a:gd name="connsiteX115" fmla="*/ 421015 w 1046339"/>
                <a:gd name="connsiteY115" fmla="*/ 596134 h 1071552"/>
                <a:gd name="connsiteX116" fmla="*/ 436647 w 1046339"/>
                <a:gd name="connsiteY116" fmla="*/ 621977 h 1071552"/>
                <a:gd name="connsiteX117" fmla="*/ 433495 w 1046339"/>
                <a:gd name="connsiteY117" fmla="*/ 656519 h 1071552"/>
                <a:gd name="connsiteX118" fmla="*/ 425427 w 1046339"/>
                <a:gd name="connsiteY118" fmla="*/ 674546 h 1071552"/>
                <a:gd name="connsiteX119" fmla="*/ 426561 w 1046339"/>
                <a:gd name="connsiteY119" fmla="*/ 688791 h 1071552"/>
                <a:gd name="connsiteX120" fmla="*/ 431352 w 1046339"/>
                <a:gd name="connsiteY120" fmla="*/ 721442 h 1071552"/>
                <a:gd name="connsiteX121" fmla="*/ 444967 w 1046339"/>
                <a:gd name="connsiteY121" fmla="*/ 743000 h 1071552"/>
                <a:gd name="connsiteX122" fmla="*/ 468037 w 1046339"/>
                <a:gd name="connsiteY122" fmla="*/ 745395 h 1071552"/>
                <a:gd name="connsiteX123" fmla="*/ 486316 w 1046339"/>
                <a:gd name="connsiteY123" fmla="*/ 767708 h 1071552"/>
                <a:gd name="connsiteX124" fmla="*/ 499049 w 1046339"/>
                <a:gd name="connsiteY124" fmla="*/ 797081 h 1071552"/>
                <a:gd name="connsiteX125" fmla="*/ 521362 w 1046339"/>
                <a:gd name="connsiteY125" fmla="*/ 792291 h 1071552"/>
                <a:gd name="connsiteX126" fmla="*/ 518841 w 1046339"/>
                <a:gd name="connsiteY126" fmla="*/ 839817 h 1071552"/>
                <a:gd name="connsiteX127" fmla="*/ 536238 w 1046339"/>
                <a:gd name="connsiteY127" fmla="*/ 840952 h 1071552"/>
                <a:gd name="connsiteX128" fmla="*/ 541028 w 1046339"/>
                <a:gd name="connsiteY128" fmla="*/ 881545 h 1071552"/>
                <a:gd name="connsiteX129" fmla="*/ 508882 w 1046339"/>
                <a:gd name="connsiteY129" fmla="*/ 899446 h 1071552"/>
                <a:gd name="connsiteX130" fmla="*/ 462994 w 1046339"/>
                <a:gd name="connsiteY130" fmla="*/ 947729 h 1071552"/>
                <a:gd name="connsiteX131" fmla="*/ 439546 w 1046339"/>
                <a:gd name="connsiteY131" fmla="*/ 975589 h 1071552"/>
                <a:gd name="connsiteX132" fmla="*/ 447488 w 1046339"/>
                <a:gd name="connsiteY132" fmla="*/ 975085 h 1071552"/>
                <a:gd name="connsiteX133" fmla="*/ 470180 w 1046339"/>
                <a:gd name="connsiteY133" fmla="*/ 983405 h 1071552"/>
                <a:gd name="connsiteX134" fmla="*/ 482156 w 1046339"/>
                <a:gd name="connsiteY134" fmla="*/ 1001937 h 1071552"/>
                <a:gd name="connsiteX135" fmla="*/ 497032 w 1046339"/>
                <a:gd name="connsiteY135" fmla="*/ 997777 h 1071552"/>
                <a:gd name="connsiteX136" fmla="*/ 526783 w 1046339"/>
                <a:gd name="connsiteY136" fmla="*/ 1020469 h 1071552"/>
                <a:gd name="connsiteX137" fmla="*/ 544684 w 1046339"/>
                <a:gd name="connsiteY137" fmla="*/ 1041269 h 1071552"/>
                <a:gd name="connsiteX138" fmla="*/ 547458 w 1046339"/>
                <a:gd name="connsiteY138" fmla="*/ 1081484 h 1071552"/>
                <a:gd name="connsiteX139" fmla="*/ 560064 w 1046339"/>
                <a:gd name="connsiteY139" fmla="*/ 1069634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46339" h="1071552">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grpFill/>
            <a:ln w="1270" cap="flat">
              <a:solidFill>
                <a:schemeClr val="bg1"/>
              </a:solidFill>
              <a:prstDash val="solid"/>
              <a:miter/>
            </a:ln>
          </p:spPr>
          <p:txBody>
            <a:bodyPr rtlCol="0" anchor="ctr"/>
            <a:lstStyle/>
            <a:p>
              <a:endParaRPr lang="ko-KR" altLang="en-US"/>
            </a:p>
          </p:txBody>
        </p:sp>
        <p:sp>
          <p:nvSpPr>
            <p:cNvPr id="125" name="자유형: 도형 105">
              <a:extLst>
                <a:ext uri="{FF2B5EF4-FFF2-40B4-BE49-F238E27FC236}">
                  <a16:creationId xmlns:a16="http://schemas.microsoft.com/office/drawing/2014/main" id="{AACE344D-E726-5247-A165-E5F8B47EBE56}"/>
                </a:ext>
              </a:extLst>
            </p:cNvPr>
            <p:cNvSpPr/>
            <p:nvPr/>
          </p:nvSpPr>
          <p:spPr>
            <a:xfrm>
              <a:off x="4232619" y="5406546"/>
              <a:ext cx="126065" cy="138672"/>
            </a:xfrm>
            <a:custGeom>
              <a:avLst/>
              <a:gdLst>
                <a:gd name="connsiteX0" fmla="*/ 131878 w 126065"/>
                <a:gd name="connsiteY0" fmla="*/ 69839 h 138671"/>
                <a:gd name="connsiteX1" fmla="*/ 113977 w 126065"/>
                <a:gd name="connsiteY1" fmla="*/ 49038 h 138671"/>
                <a:gd name="connsiteX2" fmla="*/ 84226 w 126065"/>
                <a:gd name="connsiteY2" fmla="*/ 26346 h 138671"/>
                <a:gd name="connsiteX3" fmla="*/ 69350 w 126065"/>
                <a:gd name="connsiteY3" fmla="*/ 30506 h 138671"/>
                <a:gd name="connsiteX4" fmla="*/ 57374 w 126065"/>
                <a:gd name="connsiteY4" fmla="*/ 11975 h 138671"/>
                <a:gd name="connsiteX5" fmla="*/ 34682 w 126065"/>
                <a:gd name="connsiteY5" fmla="*/ 3655 h 138671"/>
                <a:gd name="connsiteX6" fmla="*/ 26740 w 126065"/>
                <a:gd name="connsiteY6" fmla="*/ 4159 h 138671"/>
                <a:gd name="connsiteX7" fmla="*/ 18546 w 126065"/>
                <a:gd name="connsiteY7" fmla="*/ 19160 h 138671"/>
                <a:gd name="connsiteX8" fmla="*/ 9595 w 126065"/>
                <a:gd name="connsiteY8" fmla="*/ 64418 h 138671"/>
                <a:gd name="connsiteX9" fmla="*/ 2409 w 126065"/>
                <a:gd name="connsiteY9" fmla="*/ 98960 h 138671"/>
                <a:gd name="connsiteX10" fmla="*/ 10099 w 126065"/>
                <a:gd name="connsiteY10" fmla="*/ 115096 h 138671"/>
                <a:gd name="connsiteX11" fmla="*/ 8082 w 126065"/>
                <a:gd name="connsiteY11" fmla="*/ 126190 h 138671"/>
                <a:gd name="connsiteX12" fmla="*/ 18546 w 126065"/>
                <a:gd name="connsiteY12" fmla="*/ 131232 h 138671"/>
                <a:gd name="connsiteX13" fmla="*/ 52709 w 126065"/>
                <a:gd name="connsiteY13" fmla="*/ 140057 h 138671"/>
                <a:gd name="connsiteX14" fmla="*/ 73258 w 126065"/>
                <a:gd name="connsiteY14" fmla="*/ 140057 h 138671"/>
                <a:gd name="connsiteX15" fmla="*/ 113221 w 126065"/>
                <a:gd name="connsiteY15" fmla="*/ 134762 h 138671"/>
                <a:gd name="connsiteX16" fmla="*/ 134400 w 126065"/>
                <a:gd name="connsiteY16" fmla="*/ 109927 h 138671"/>
                <a:gd name="connsiteX17" fmla="*/ 131878 w 126065"/>
                <a:gd name="connsiteY17" fmla="*/ 6983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65" h="138671">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grpFill/>
            <a:ln w="1270" cap="flat">
              <a:solidFill>
                <a:schemeClr val="bg1"/>
              </a:solidFill>
              <a:prstDash val="solid"/>
              <a:miter/>
            </a:ln>
          </p:spPr>
          <p:txBody>
            <a:bodyPr rtlCol="0" anchor="ctr"/>
            <a:lstStyle/>
            <a:p>
              <a:endParaRPr lang="ko-KR" altLang="en-US"/>
            </a:p>
          </p:txBody>
        </p:sp>
        <p:sp>
          <p:nvSpPr>
            <p:cNvPr id="126" name="자유형: 도형 106">
              <a:extLst>
                <a:ext uri="{FF2B5EF4-FFF2-40B4-BE49-F238E27FC236}">
                  <a16:creationId xmlns:a16="http://schemas.microsoft.com/office/drawing/2014/main" id="{E81E40FB-4C36-694A-B926-B70319302196}"/>
                </a:ext>
              </a:extLst>
            </p:cNvPr>
            <p:cNvSpPr/>
            <p:nvPr/>
          </p:nvSpPr>
          <p:spPr>
            <a:xfrm>
              <a:off x="3826290" y="5170050"/>
              <a:ext cx="529473" cy="1046340"/>
            </a:xfrm>
            <a:custGeom>
              <a:avLst/>
              <a:gdLst>
                <a:gd name="connsiteX0" fmla="*/ 203756 w 529473"/>
                <a:gd name="connsiteY0" fmla="*/ 1035242 h 1046339"/>
                <a:gd name="connsiteX1" fmla="*/ 151440 w 529473"/>
                <a:gd name="connsiteY1" fmla="*/ 1000575 h 1046339"/>
                <a:gd name="connsiteX2" fmla="*/ 138455 w 529473"/>
                <a:gd name="connsiteY2" fmla="*/ 988220 h 1046339"/>
                <a:gd name="connsiteX3" fmla="*/ 140850 w 529473"/>
                <a:gd name="connsiteY3" fmla="*/ 977001 h 1046339"/>
                <a:gd name="connsiteX4" fmla="*/ 131521 w 529473"/>
                <a:gd name="connsiteY4" fmla="*/ 962629 h 1046339"/>
                <a:gd name="connsiteX5" fmla="*/ 131647 w 529473"/>
                <a:gd name="connsiteY5" fmla="*/ 1049992 h 1046339"/>
                <a:gd name="connsiteX6" fmla="*/ 176400 w 529473"/>
                <a:gd name="connsiteY6" fmla="*/ 1052388 h 1046339"/>
                <a:gd name="connsiteX7" fmla="*/ 188503 w 529473"/>
                <a:gd name="connsiteY7" fmla="*/ 1052388 h 1046339"/>
                <a:gd name="connsiteX8" fmla="*/ 221406 w 529473"/>
                <a:gd name="connsiteY8" fmla="*/ 1043563 h 1046339"/>
                <a:gd name="connsiteX9" fmla="*/ 203756 w 529473"/>
                <a:gd name="connsiteY9" fmla="*/ 1035242 h 1046339"/>
                <a:gd name="connsiteX10" fmla="*/ 529761 w 529473"/>
                <a:gd name="connsiteY10" fmla="*/ 106017 h 1046339"/>
                <a:gd name="connsiteX11" fmla="*/ 512364 w 529473"/>
                <a:gd name="connsiteY11" fmla="*/ 104883 h 1046339"/>
                <a:gd name="connsiteX12" fmla="*/ 512490 w 529473"/>
                <a:gd name="connsiteY12" fmla="*/ 107530 h 1046339"/>
                <a:gd name="connsiteX13" fmla="*/ 499001 w 529473"/>
                <a:gd name="connsiteY13" fmla="*/ 146610 h 1046339"/>
                <a:gd name="connsiteX14" fmla="*/ 478326 w 529473"/>
                <a:gd name="connsiteY14" fmla="*/ 156948 h 1046339"/>
                <a:gd name="connsiteX15" fmla="*/ 455256 w 529473"/>
                <a:gd name="connsiteY15" fmla="*/ 161738 h 1046339"/>
                <a:gd name="connsiteX16" fmla="*/ 429791 w 529473"/>
                <a:gd name="connsiteY16" fmla="*/ 159343 h 1046339"/>
                <a:gd name="connsiteX17" fmla="*/ 405082 w 529473"/>
                <a:gd name="connsiteY17" fmla="*/ 153796 h 1046339"/>
                <a:gd name="connsiteX18" fmla="*/ 413907 w 529473"/>
                <a:gd name="connsiteY18" fmla="*/ 136273 h 1046339"/>
                <a:gd name="connsiteX19" fmla="*/ 434582 w 529473"/>
                <a:gd name="connsiteY19" fmla="*/ 100470 h 1046339"/>
                <a:gd name="connsiteX20" fmla="*/ 385164 w 529473"/>
                <a:gd name="connsiteY20" fmla="*/ 75762 h 1046339"/>
                <a:gd name="connsiteX21" fmla="*/ 355665 w 529473"/>
                <a:gd name="connsiteY21" fmla="*/ 60634 h 1046339"/>
                <a:gd name="connsiteX22" fmla="*/ 326166 w 529473"/>
                <a:gd name="connsiteY22" fmla="*/ 42355 h 1046339"/>
                <a:gd name="connsiteX23" fmla="*/ 289355 w 529473"/>
                <a:gd name="connsiteY23" fmla="*/ 4661 h 1046339"/>
                <a:gd name="connsiteX24" fmla="*/ 263133 w 529473"/>
                <a:gd name="connsiteY24" fmla="*/ 4913 h 1046339"/>
                <a:gd name="connsiteX25" fmla="*/ 247501 w 529473"/>
                <a:gd name="connsiteY25" fmla="*/ 20671 h 1046339"/>
                <a:gd name="connsiteX26" fmla="*/ 216867 w 529473"/>
                <a:gd name="connsiteY26" fmla="*/ 8065 h 1046339"/>
                <a:gd name="connsiteX27" fmla="*/ 193293 w 529473"/>
                <a:gd name="connsiteY27" fmla="*/ 8821 h 1046339"/>
                <a:gd name="connsiteX28" fmla="*/ 173879 w 529473"/>
                <a:gd name="connsiteY28" fmla="*/ 24831 h 1046339"/>
                <a:gd name="connsiteX29" fmla="*/ 168458 w 529473"/>
                <a:gd name="connsiteY29" fmla="*/ 55843 h 1046339"/>
                <a:gd name="connsiteX30" fmla="*/ 138203 w 529473"/>
                <a:gd name="connsiteY30" fmla="*/ 79796 h 1046339"/>
                <a:gd name="connsiteX31" fmla="*/ 136564 w 529473"/>
                <a:gd name="connsiteY31" fmla="*/ 98958 h 1046339"/>
                <a:gd name="connsiteX32" fmla="*/ 138959 w 529473"/>
                <a:gd name="connsiteY32" fmla="*/ 127574 h 1046339"/>
                <a:gd name="connsiteX33" fmla="*/ 139715 w 529473"/>
                <a:gd name="connsiteY33" fmla="*/ 145097 h 1046339"/>
                <a:gd name="connsiteX34" fmla="*/ 123831 w 529473"/>
                <a:gd name="connsiteY34" fmla="*/ 157830 h 1046339"/>
                <a:gd name="connsiteX35" fmla="*/ 115889 w 529473"/>
                <a:gd name="connsiteY35" fmla="*/ 180144 h 1046339"/>
                <a:gd name="connsiteX36" fmla="*/ 103913 w 529473"/>
                <a:gd name="connsiteY36" fmla="*/ 204096 h 1046339"/>
                <a:gd name="connsiteX37" fmla="*/ 96727 w 529473"/>
                <a:gd name="connsiteY37" fmla="*/ 218467 h 1046339"/>
                <a:gd name="connsiteX38" fmla="*/ 96727 w 529473"/>
                <a:gd name="connsiteY38" fmla="*/ 245571 h 1046339"/>
                <a:gd name="connsiteX39" fmla="*/ 85508 w 529473"/>
                <a:gd name="connsiteY39" fmla="*/ 266246 h 1046339"/>
                <a:gd name="connsiteX40" fmla="*/ 85508 w 529473"/>
                <a:gd name="connsiteY40" fmla="*/ 294863 h 1046339"/>
                <a:gd name="connsiteX41" fmla="*/ 94332 w 529473"/>
                <a:gd name="connsiteY41" fmla="*/ 321210 h 1046339"/>
                <a:gd name="connsiteX42" fmla="*/ 100635 w 529473"/>
                <a:gd name="connsiteY42" fmla="*/ 344280 h 1046339"/>
                <a:gd name="connsiteX43" fmla="*/ 93450 w 529473"/>
                <a:gd name="connsiteY43" fmla="*/ 366594 h 1046339"/>
                <a:gd name="connsiteX44" fmla="*/ 85508 w 529473"/>
                <a:gd name="connsiteY44" fmla="*/ 385756 h 1046339"/>
                <a:gd name="connsiteX45" fmla="*/ 85508 w 529473"/>
                <a:gd name="connsiteY45" fmla="*/ 419163 h 1046339"/>
                <a:gd name="connsiteX46" fmla="*/ 65589 w 529473"/>
                <a:gd name="connsiteY46" fmla="*/ 445510 h 1046339"/>
                <a:gd name="connsiteX47" fmla="*/ 66346 w 529473"/>
                <a:gd name="connsiteY47" fmla="*/ 480556 h 1046339"/>
                <a:gd name="connsiteX48" fmla="*/ 72775 w 529473"/>
                <a:gd name="connsiteY48" fmla="*/ 495684 h 1046339"/>
                <a:gd name="connsiteX49" fmla="*/ 57647 w 529473"/>
                <a:gd name="connsiteY49" fmla="*/ 506022 h 1046339"/>
                <a:gd name="connsiteX50" fmla="*/ 56008 w 529473"/>
                <a:gd name="connsiteY50" fmla="*/ 525940 h 1046339"/>
                <a:gd name="connsiteX51" fmla="*/ 48823 w 529473"/>
                <a:gd name="connsiteY51" fmla="*/ 542707 h 1046339"/>
                <a:gd name="connsiteX52" fmla="*/ 41637 w 529473"/>
                <a:gd name="connsiteY52" fmla="*/ 560986 h 1046339"/>
                <a:gd name="connsiteX53" fmla="*/ 47184 w 529473"/>
                <a:gd name="connsiteY53" fmla="*/ 579265 h 1046339"/>
                <a:gd name="connsiteX54" fmla="*/ 45545 w 529473"/>
                <a:gd name="connsiteY54" fmla="*/ 608008 h 1046339"/>
                <a:gd name="connsiteX55" fmla="*/ 41637 w 529473"/>
                <a:gd name="connsiteY55" fmla="*/ 635869 h 1046339"/>
                <a:gd name="connsiteX56" fmla="*/ 44032 w 529473"/>
                <a:gd name="connsiteY56" fmla="*/ 650240 h 1046339"/>
                <a:gd name="connsiteX57" fmla="*/ 48066 w 529473"/>
                <a:gd name="connsiteY57" fmla="*/ 667007 h 1046339"/>
                <a:gd name="connsiteX58" fmla="*/ 56008 w 529473"/>
                <a:gd name="connsiteY58" fmla="*/ 680496 h 1046339"/>
                <a:gd name="connsiteX59" fmla="*/ 60042 w 529473"/>
                <a:gd name="connsiteY59" fmla="*/ 692472 h 1046339"/>
                <a:gd name="connsiteX60" fmla="*/ 49705 w 529473"/>
                <a:gd name="connsiteY60" fmla="*/ 698019 h 1046339"/>
                <a:gd name="connsiteX61" fmla="*/ 53739 w 529473"/>
                <a:gd name="connsiteY61" fmla="*/ 715542 h 1046339"/>
                <a:gd name="connsiteX62" fmla="*/ 49705 w 529473"/>
                <a:gd name="connsiteY62" fmla="*/ 736216 h 1046339"/>
                <a:gd name="connsiteX63" fmla="*/ 48949 w 529473"/>
                <a:gd name="connsiteY63" fmla="*/ 756891 h 1046339"/>
                <a:gd name="connsiteX64" fmla="*/ 41007 w 529473"/>
                <a:gd name="connsiteY64" fmla="*/ 775170 h 1046339"/>
                <a:gd name="connsiteX65" fmla="*/ 29913 w 529473"/>
                <a:gd name="connsiteY65" fmla="*/ 792693 h 1046339"/>
                <a:gd name="connsiteX66" fmla="*/ 30669 w 529473"/>
                <a:gd name="connsiteY66" fmla="*/ 813368 h 1046339"/>
                <a:gd name="connsiteX67" fmla="*/ 19575 w 529473"/>
                <a:gd name="connsiteY67" fmla="*/ 831648 h 1046339"/>
                <a:gd name="connsiteX68" fmla="*/ 5204 w 529473"/>
                <a:gd name="connsiteY68" fmla="*/ 849171 h 1046339"/>
                <a:gd name="connsiteX69" fmla="*/ 5960 w 529473"/>
                <a:gd name="connsiteY69" fmla="*/ 873879 h 1046339"/>
                <a:gd name="connsiteX70" fmla="*/ 10751 w 529473"/>
                <a:gd name="connsiteY70" fmla="*/ 891402 h 1046339"/>
                <a:gd name="connsiteX71" fmla="*/ 35460 w 529473"/>
                <a:gd name="connsiteY71" fmla="*/ 899344 h 1046339"/>
                <a:gd name="connsiteX72" fmla="*/ 37098 w 529473"/>
                <a:gd name="connsiteY72" fmla="*/ 929600 h 1046339"/>
                <a:gd name="connsiteX73" fmla="*/ 49831 w 529473"/>
                <a:gd name="connsiteY73" fmla="*/ 940694 h 1046339"/>
                <a:gd name="connsiteX74" fmla="*/ 96853 w 529473"/>
                <a:gd name="connsiteY74" fmla="*/ 939937 h 1046339"/>
                <a:gd name="connsiteX75" fmla="*/ 111099 w 529473"/>
                <a:gd name="connsiteY75" fmla="*/ 948132 h 1046339"/>
                <a:gd name="connsiteX76" fmla="*/ 136312 w 529473"/>
                <a:gd name="connsiteY76" fmla="*/ 951536 h 1046339"/>
                <a:gd name="connsiteX77" fmla="*/ 122192 w 529473"/>
                <a:gd name="connsiteY77" fmla="*/ 926826 h 1046339"/>
                <a:gd name="connsiteX78" fmla="*/ 119293 w 529473"/>
                <a:gd name="connsiteY78" fmla="*/ 906782 h 1046339"/>
                <a:gd name="connsiteX79" fmla="*/ 124588 w 529473"/>
                <a:gd name="connsiteY79" fmla="*/ 882074 h 1046339"/>
                <a:gd name="connsiteX80" fmla="*/ 138707 w 529473"/>
                <a:gd name="connsiteY80" fmla="*/ 871484 h 1046339"/>
                <a:gd name="connsiteX81" fmla="*/ 155222 w 529473"/>
                <a:gd name="connsiteY81" fmla="*/ 852574 h 1046339"/>
                <a:gd name="connsiteX82" fmla="*/ 174005 w 529473"/>
                <a:gd name="connsiteY82" fmla="*/ 823201 h 1046339"/>
                <a:gd name="connsiteX83" fmla="*/ 205143 w 529473"/>
                <a:gd name="connsiteY83" fmla="*/ 797358 h 1046339"/>
                <a:gd name="connsiteX84" fmla="*/ 209808 w 529473"/>
                <a:gd name="connsiteY84" fmla="*/ 771515 h 1046339"/>
                <a:gd name="connsiteX85" fmla="*/ 183334 w 529473"/>
                <a:gd name="connsiteY85" fmla="*/ 764455 h 1046339"/>
                <a:gd name="connsiteX86" fmla="*/ 165055 w 529473"/>
                <a:gd name="connsiteY86" fmla="*/ 723862 h 1046339"/>
                <a:gd name="connsiteX87" fmla="*/ 208547 w 529473"/>
                <a:gd name="connsiteY87" fmla="*/ 699153 h 1046339"/>
                <a:gd name="connsiteX88" fmla="*/ 214976 w 529473"/>
                <a:gd name="connsiteY88" fmla="*/ 685034 h 1046339"/>
                <a:gd name="connsiteX89" fmla="*/ 222036 w 529473"/>
                <a:gd name="connsiteY89" fmla="*/ 666755 h 1046339"/>
                <a:gd name="connsiteX90" fmla="*/ 232625 w 529473"/>
                <a:gd name="connsiteY90" fmla="*/ 639650 h 1046339"/>
                <a:gd name="connsiteX91" fmla="*/ 239685 w 529473"/>
                <a:gd name="connsiteY91" fmla="*/ 630826 h 1046339"/>
                <a:gd name="connsiteX92" fmla="*/ 240820 w 529473"/>
                <a:gd name="connsiteY92" fmla="*/ 620237 h 1046339"/>
                <a:gd name="connsiteX93" fmla="*/ 255569 w 529473"/>
                <a:gd name="connsiteY93" fmla="*/ 629061 h 1046339"/>
                <a:gd name="connsiteX94" fmla="*/ 266159 w 529473"/>
                <a:gd name="connsiteY94" fmla="*/ 608512 h 1046339"/>
                <a:gd name="connsiteX95" fmla="*/ 247879 w 529473"/>
                <a:gd name="connsiteY95" fmla="*/ 613177 h 1046339"/>
                <a:gd name="connsiteX96" fmla="*/ 233130 w 529473"/>
                <a:gd name="connsiteY96" fmla="*/ 606117 h 1046339"/>
                <a:gd name="connsiteX97" fmla="*/ 228969 w 529473"/>
                <a:gd name="connsiteY97" fmla="*/ 586073 h 1046339"/>
                <a:gd name="connsiteX98" fmla="*/ 227835 w 529473"/>
                <a:gd name="connsiteY98" fmla="*/ 561364 h 1046339"/>
                <a:gd name="connsiteX99" fmla="*/ 270193 w 529473"/>
                <a:gd name="connsiteY99" fmla="*/ 572584 h 1046339"/>
                <a:gd name="connsiteX100" fmla="*/ 300827 w 529473"/>
                <a:gd name="connsiteY100" fmla="*/ 557330 h 1046339"/>
                <a:gd name="connsiteX101" fmla="*/ 303222 w 529473"/>
                <a:gd name="connsiteY101" fmla="*/ 531991 h 1046339"/>
                <a:gd name="connsiteX102" fmla="*/ 302087 w 529473"/>
                <a:gd name="connsiteY102" fmla="*/ 513081 h 1046339"/>
                <a:gd name="connsiteX103" fmla="*/ 311542 w 529473"/>
                <a:gd name="connsiteY103" fmla="*/ 502492 h 1046339"/>
                <a:gd name="connsiteX104" fmla="*/ 379743 w 529473"/>
                <a:gd name="connsiteY104" fmla="*/ 498332 h 1046339"/>
                <a:gd name="connsiteX105" fmla="*/ 430295 w 529473"/>
                <a:gd name="connsiteY105" fmla="*/ 473623 h 1046339"/>
                <a:gd name="connsiteX106" fmla="*/ 454374 w 529473"/>
                <a:gd name="connsiteY106" fmla="*/ 438955 h 1046339"/>
                <a:gd name="connsiteX107" fmla="*/ 443154 w 529473"/>
                <a:gd name="connsiteY107" fmla="*/ 421306 h 1046339"/>
                <a:gd name="connsiteX108" fmla="*/ 438490 w 529473"/>
                <a:gd name="connsiteY108" fmla="*/ 398362 h 1046339"/>
                <a:gd name="connsiteX109" fmla="*/ 423740 w 529473"/>
                <a:gd name="connsiteY109" fmla="*/ 382478 h 1046339"/>
                <a:gd name="connsiteX110" fmla="*/ 404956 w 529473"/>
                <a:gd name="connsiteY110" fmla="*/ 364199 h 1046339"/>
                <a:gd name="connsiteX111" fmla="*/ 414537 w 529473"/>
                <a:gd name="connsiteY111" fmla="*/ 362560 h 1046339"/>
                <a:gd name="connsiteX112" fmla="*/ 416554 w 529473"/>
                <a:gd name="connsiteY112" fmla="*/ 351466 h 1046339"/>
                <a:gd name="connsiteX113" fmla="*/ 408864 w 529473"/>
                <a:gd name="connsiteY113" fmla="*/ 335330 h 1046339"/>
                <a:gd name="connsiteX114" fmla="*/ 416050 w 529473"/>
                <a:gd name="connsiteY114" fmla="*/ 300788 h 1046339"/>
                <a:gd name="connsiteX115" fmla="*/ 425001 w 529473"/>
                <a:gd name="connsiteY115" fmla="*/ 255530 h 1046339"/>
                <a:gd name="connsiteX116" fmla="*/ 456643 w 529473"/>
                <a:gd name="connsiteY116" fmla="*/ 212668 h 1046339"/>
                <a:gd name="connsiteX117" fmla="*/ 502531 w 529473"/>
                <a:gd name="connsiteY117" fmla="*/ 164385 h 1046339"/>
                <a:gd name="connsiteX118" fmla="*/ 534677 w 529473"/>
                <a:gd name="connsiteY118" fmla="*/ 146484 h 1046339"/>
                <a:gd name="connsiteX119" fmla="*/ 529761 w 529473"/>
                <a:gd name="connsiteY119" fmla="*/ 106017 h 104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9473" h="1046339">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grpFill/>
            <a:ln w="1270" cap="flat">
              <a:solidFill>
                <a:schemeClr val="bg1"/>
              </a:solidFill>
              <a:prstDash val="solid"/>
              <a:miter/>
            </a:ln>
          </p:spPr>
          <p:txBody>
            <a:bodyPr rtlCol="0" anchor="ctr"/>
            <a:lstStyle/>
            <a:p>
              <a:endParaRPr lang="ko-KR" altLang="en-US"/>
            </a:p>
          </p:txBody>
        </p:sp>
        <p:sp>
          <p:nvSpPr>
            <p:cNvPr id="127" name="자유형: 도형 107">
              <a:extLst>
                <a:ext uri="{FF2B5EF4-FFF2-40B4-BE49-F238E27FC236}">
                  <a16:creationId xmlns:a16="http://schemas.microsoft.com/office/drawing/2014/main" id="{98CCEE32-2D8B-8D42-A28A-8792A30C18A2}"/>
                </a:ext>
              </a:extLst>
            </p:cNvPr>
            <p:cNvSpPr/>
            <p:nvPr/>
          </p:nvSpPr>
          <p:spPr>
            <a:xfrm>
              <a:off x="3769083" y="5047949"/>
              <a:ext cx="226917" cy="1197618"/>
            </a:xfrm>
            <a:custGeom>
              <a:avLst/>
              <a:gdLst>
                <a:gd name="connsiteX0" fmla="*/ 106785 w 226917"/>
                <a:gd name="connsiteY0" fmla="*/ 1062920 h 1197617"/>
                <a:gd name="connsiteX1" fmla="*/ 94053 w 226917"/>
                <a:gd name="connsiteY1" fmla="*/ 1051827 h 1197617"/>
                <a:gd name="connsiteX2" fmla="*/ 92414 w 226917"/>
                <a:gd name="connsiteY2" fmla="*/ 1021571 h 1197617"/>
                <a:gd name="connsiteX3" fmla="*/ 67705 w 226917"/>
                <a:gd name="connsiteY3" fmla="*/ 1013629 h 1197617"/>
                <a:gd name="connsiteX4" fmla="*/ 62915 w 226917"/>
                <a:gd name="connsiteY4" fmla="*/ 996106 h 1197617"/>
                <a:gd name="connsiteX5" fmla="*/ 62158 w 226917"/>
                <a:gd name="connsiteY5" fmla="*/ 971397 h 1197617"/>
                <a:gd name="connsiteX6" fmla="*/ 76530 w 226917"/>
                <a:gd name="connsiteY6" fmla="*/ 953874 h 1197617"/>
                <a:gd name="connsiteX7" fmla="*/ 87623 w 226917"/>
                <a:gd name="connsiteY7" fmla="*/ 935595 h 1197617"/>
                <a:gd name="connsiteX8" fmla="*/ 86867 w 226917"/>
                <a:gd name="connsiteY8" fmla="*/ 914920 h 1197617"/>
                <a:gd name="connsiteX9" fmla="*/ 97961 w 226917"/>
                <a:gd name="connsiteY9" fmla="*/ 897397 h 1197617"/>
                <a:gd name="connsiteX10" fmla="*/ 105903 w 226917"/>
                <a:gd name="connsiteY10" fmla="*/ 879118 h 1197617"/>
                <a:gd name="connsiteX11" fmla="*/ 106659 w 226917"/>
                <a:gd name="connsiteY11" fmla="*/ 858443 h 1197617"/>
                <a:gd name="connsiteX12" fmla="*/ 110693 w 226917"/>
                <a:gd name="connsiteY12" fmla="*/ 837768 h 1197617"/>
                <a:gd name="connsiteX13" fmla="*/ 106659 w 226917"/>
                <a:gd name="connsiteY13" fmla="*/ 820245 h 1197617"/>
                <a:gd name="connsiteX14" fmla="*/ 116997 w 226917"/>
                <a:gd name="connsiteY14" fmla="*/ 814698 h 1197617"/>
                <a:gd name="connsiteX15" fmla="*/ 112963 w 226917"/>
                <a:gd name="connsiteY15" fmla="*/ 802722 h 1197617"/>
                <a:gd name="connsiteX16" fmla="*/ 105020 w 226917"/>
                <a:gd name="connsiteY16" fmla="*/ 789233 h 1197617"/>
                <a:gd name="connsiteX17" fmla="*/ 100986 w 226917"/>
                <a:gd name="connsiteY17" fmla="*/ 772466 h 1197617"/>
                <a:gd name="connsiteX18" fmla="*/ 98591 w 226917"/>
                <a:gd name="connsiteY18" fmla="*/ 758095 h 1197617"/>
                <a:gd name="connsiteX19" fmla="*/ 102499 w 226917"/>
                <a:gd name="connsiteY19" fmla="*/ 730235 h 1197617"/>
                <a:gd name="connsiteX20" fmla="*/ 104138 w 226917"/>
                <a:gd name="connsiteY20" fmla="*/ 701492 h 1197617"/>
                <a:gd name="connsiteX21" fmla="*/ 98591 w 226917"/>
                <a:gd name="connsiteY21" fmla="*/ 683213 h 1197617"/>
                <a:gd name="connsiteX22" fmla="*/ 105777 w 226917"/>
                <a:gd name="connsiteY22" fmla="*/ 664933 h 1197617"/>
                <a:gd name="connsiteX23" fmla="*/ 112963 w 226917"/>
                <a:gd name="connsiteY23" fmla="*/ 648167 h 1197617"/>
                <a:gd name="connsiteX24" fmla="*/ 114601 w 226917"/>
                <a:gd name="connsiteY24" fmla="*/ 628248 h 1197617"/>
                <a:gd name="connsiteX25" fmla="*/ 129729 w 226917"/>
                <a:gd name="connsiteY25" fmla="*/ 617911 h 1197617"/>
                <a:gd name="connsiteX26" fmla="*/ 123300 w 226917"/>
                <a:gd name="connsiteY26" fmla="*/ 602783 h 1197617"/>
                <a:gd name="connsiteX27" fmla="*/ 122544 w 226917"/>
                <a:gd name="connsiteY27" fmla="*/ 567737 h 1197617"/>
                <a:gd name="connsiteX28" fmla="*/ 142462 w 226917"/>
                <a:gd name="connsiteY28" fmla="*/ 541389 h 1197617"/>
                <a:gd name="connsiteX29" fmla="*/ 142462 w 226917"/>
                <a:gd name="connsiteY29" fmla="*/ 507982 h 1197617"/>
                <a:gd name="connsiteX30" fmla="*/ 150404 w 226917"/>
                <a:gd name="connsiteY30" fmla="*/ 488820 h 1197617"/>
                <a:gd name="connsiteX31" fmla="*/ 157590 w 226917"/>
                <a:gd name="connsiteY31" fmla="*/ 466507 h 1197617"/>
                <a:gd name="connsiteX32" fmla="*/ 151286 w 226917"/>
                <a:gd name="connsiteY32" fmla="*/ 443437 h 1197617"/>
                <a:gd name="connsiteX33" fmla="*/ 142462 w 226917"/>
                <a:gd name="connsiteY33" fmla="*/ 417089 h 1197617"/>
                <a:gd name="connsiteX34" fmla="*/ 142462 w 226917"/>
                <a:gd name="connsiteY34" fmla="*/ 388473 h 1197617"/>
                <a:gd name="connsiteX35" fmla="*/ 153682 w 226917"/>
                <a:gd name="connsiteY35" fmla="*/ 367798 h 1197617"/>
                <a:gd name="connsiteX36" fmla="*/ 153682 w 226917"/>
                <a:gd name="connsiteY36" fmla="*/ 340694 h 1197617"/>
                <a:gd name="connsiteX37" fmla="*/ 160867 w 226917"/>
                <a:gd name="connsiteY37" fmla="*/ 326323 h 1197617"/>
                <a:gd name="connsiteX38" fmla="*/ 172844 w 226917"/>
                <a:gd name="connsiteY38" fmla="*/ 302370 h 1197617"/>
                <a:gd name="connsiteX39" fmla="*/ 180786 w 226917"/>
                <a:gd name="connsiteY39" fmla="*/ 280057 h 1197617"/>
                <a:gd name="connsiteX40" fmla="*/ 196670 w 226917"/>
                <a:gd name="connsiteY40" fmla="*/ 267324 h 1197617"/>
                <a:gd name="connsiteX41" fmla="*/ 195913 w 226917"/>
                <a:gd name="connsiteY41" fmla="*/ 249801 h 1197617"/>
                <a:gd name="connsiteX42" fmla="*/ 193518 w 226917"/>
                <a:gd name="connsiteY42" fmla="*/ 221184 h 1197617"/>
                <a:gd name="connsiteX43" fmla="*/ 195157 w 226917"/>
                <a:gd name="connsiteY43" fmla="*/ 202022 h 1197617"/>
                <a:gd name="connsiteX44" fmla="*/ 225413 w 226917"/>
                <a:gd name="connsiteY44" fmla="*/ 178070 h 1197617"/>
                <a:gd name="connsiteX45" fmla="*/ 230833 w 226917"/>
                <a:gd name="connsiteY45" fmla="*/ 147058 h 1197617"/>
                <a:gd name="connsiteX46" fmla="*/ 214193 w 226917"/>
                <a:gd name="connsiteY46" fmla="*/ 152227 h 1197617"/>
                <a:gd name="connsiteX47" fmla="*/ 207890 w 226917"/>
                <a:gd name="connsiteY47" fmla="*/ 123232 h 1197617"/>
                <a:gd name="connsiteX48" fmla="*/ 198435 w 226917"/>
                <a:gd name="connsiteY48" fmla="*/ 98901 h 1197617"/>
                <a:gd name="connsiteX49" fmla="*/ 188980 w 226917"/>
                <a:gd name="connsiteY49" fmla="*/ 76966 h 1197617"/>
                <a:gd name="connsiteX50" fmla="*/ 194527 w 226917"/>
                <a:gd name="connsiteY50" fmla="*/ 58182 h 1197617"/>
                <a:gd name="connsiteX51" fmla="*/ 183559 w 226917"/>
                <a:gd name="connsiteY51" fmla="*/ 43306 h 1197617"/>
                <a:gd name="connsiteX52" fmla="*/ 177256 w 226917"/>
                <a:gd name="connsiteY52" fmla="*/ 15068 h 1197617"/>
                <a:gd name="connsiteX53" fmla="*/ 165532 w 226917"/>
                <a:gd name="connsiteY53" fmla="*/ 3344 h 1197617"/>
                <a:gd name="connsiteX54" fmla="*/ 154564 w 226917"/>
                <a:gd name="connsiteY54" fmla="*/ 24523 h 1197617"/>
                <a:gd name="connsiteX55" fmla="*/ 148765 w 226917"/>
                <a:gd name="connsiteY55" fmla="*/ 28683 h 1197617"/>
                <a:gd name="connsiteX56" fmla="*/ 149017 w 226917"/>
                <a:gd name="connsiteY56" fmla="*/ 52509 h 1197617"/>
                <a:gd name="connsiteX57" fmla="*/ 150782 w 226917"/>
                <a:gd name="connsiteY57" fmla="*/ 120836 h 1197617"/>
                <a:gd name="connsiteX58" fmla="*/ 140193 w 226917"/>
                <a:gd name="connsiteY58" fmla="*/ 160799 h 1197617"/>
                <a:gd name="connsiteX59" fmla="*/ 143723 w 226917"/>
                <a:gd name="connsiteY59" fmla="*/ 176053 h 1197617"/>
                <a:gd name="connsiteX60" fmla="*/ 140823 w 226917"/>
                <a:gd name="connsiteY60" fmla="*/ 211351 h 1197617"/>
                <a:gd name="connsiteX61" fmla="*/ 129099 w 226917"/>
                <a:gd name="connsiteY61" fmla="*/ 271989 h 1197617"/>
                <a:gd name="connsiteX62" fmla="*/ 122039 w 226917"/>
                <a:gd name="connsiteY62" fmla="*/ 299597 h 1197617"/>
                <a:gd name="connsiteX63" fmla="*/ 110315 w 226917"/>
                <a:gd name="connsiteY63" fmla="*/ 322540 h 1197617"/>
                <a:gd name="connsiteX64" fmla="*/ 120274 w 226917"/>
                <a:gd name="connsiteY64" fmla="*/ 354309 h 1197617"/>
                <a:gd name="connsiteX65" fmla="*/ 110315 w 226917"/>
                <a:gd name="connsiteY65" fmla="*/ 383178 h 1197617"/>
                <a:gd name="connsiteX66" fmla="*/ 110315 w 226917"/>
                <a:gd name="connsiteY66" fmla="*/ 441420 h 1197617"/>
                <a:gd name="connsiteX67" fmla="*/ 104390 w 226917"/>
                <a:gd name="connsiteY67" fmla="*/ 459699 h 1197617"/>
                <a:gd name="connsiteX68" fmla="*/ 94935 w 226917"/>
                <a:gd name="connsiteY68" fmla="*/ 492728 h 1197617"/>
                <a:gd name="connsiteX69" fmla="*/ 74387 w 226917"/>
                <a:gd name="connsiteY69" fmla="*/ 549205 h 1197617"/>
                <a:gd name="connsiteX70" fmla="*/ 62032 w 226917"/>
                <a:gd name="connsiteY70" fmla="*/ 570384 h 1197617"/>
                <a:gd name="connsiteX71" fmla="*/ 58502 w 226917"/>
                <a:gd name="connsiteY71" fmla="*/ 589798 h 1197617"/>
                <a:gd name="connsiteX72" fmla="*/ 62032 w 226917"/>
                <a:gd name="connsiteY72" fmla="*/ 623332 h 1197617"/>
                <a:gd name="connsiteX73" fmla="*/ 63167 w 226917"/>
                <a:gd name="connsiteY73" fmla="*/ 650436 h 1197617"/>
                <a:gd name="connsiteX74" fmla="*/ 54973 w 226917"/>
                <a:gd name="connsiteY74" fmla="*/ 672749 h 1197617"/>
                <a:gd name="connsiteX75" fmla="*/ 51443 w 226917"/>
                <a:gd name="connsiteY75" fmla="*/ 703887 h 1197617"/>
                <a:gd name="connsiteX76" fmla="*/ 49048 w 226917"/>
                <a:gd name="connsiteY76" fmla="*/ 719771 h 1197617"/>
                <a:gd name="connsiteX77" fmla="*/ 37828 w 226917"/>
                <a:gd name="connsiteY77" fmla="*/ 748640 h 1197617"/>
                <a:gd name="connsiteX78" fmla="*/ 50182 w 226917"/>
                <a:gd name="connsiteY78" fmla="*/ 766289 h 1197617"/>
                <a:gd name="connsiteX79" fmla="*/ 61906 w 226917"/>
                <a:gd name="connsiteY79" fmla="*/ 718637 h 1197617"/>
                <a:gd name="connsiteX80" fmla="*/ 71865 w 226917"/>
                <a:gd name="connsiteY80" fmla="*/ 708678 h 1197617"/>
                <a:gd name="connsiteX81" fmla="*/ 78925 w 226917"/>
                <a:gd name="connsiteY81" fmla="*/ 718637 h 1197617"/>
                <a:gd name="connsiteX82" fmla="*/ 80690 w 226917"/>
                <a:gd name="connsiteY82" fmla="*/ 730361 h 1197617"/>
                <a:gd name="connsiteX83" fmla="*/ 78295 w 226917"/>
                <a:gd name="connsiteY83" fmla="*/ 752800 h 1197617"/>
                <a:gd name="connsiteX84" fmla="*/ 71865 w 226917"/>
                <a:gd name="connsiteY84" fmla="*/ 773979 h 1197617"/>
                <a:gd name="connsiteX85" fmla="*/ 67201 w 226917"/>
                <a:gd name="connsiteY85" fmla="*/ 790998 h 1197617"/>
                <a:gd name="connsiteX86" fmla="*/ 68336 w 226917"/>
                <a:gd name="connsiteY86" fmla="*/ 803983 h 1197617"/>
                <a:gd name="connsiteX87" fmla="*/ 67705 w 226917"/>
                <a:gd name="connsiteY87" fmla="*/ 815203 h 1197617"/>
                <a:gd name="connsiteX88" fmla="*/ 68840 w 226917"/>
                <a:gd name="connsiteY88" fmla="*/ 831087 h 1197617"/>
                <a:gd name="connsiteX89" fmla="*/ 55351 w 226917"/>
                <a:gd name="connsiteY89" fmla="*/ 838777 h 1197617"/>
                <a:gd name="connsiteX90" fmla="*/ 57746 w 226917"/>
                <a:gd name="connsiteY90" fmla="*/ 856426 h 1197617"/>
                <a:gd name="connsiteX91" fmla="*/ 40727 w 226917"/>
                <a:gd name="connsiteY91" fmla="*/ 849366 h 1197617"/>
                <a:gd name="connsiteX92" fmla="*/ 52451 w 226917"/>
                <a:gd name="connsiteY92" fmla="*/ 831717 h 1197617"/>
                <a:gd name="connsiteX93" fmla="*/ 38332 w 226917"/>
                <a:gd name="connsiteY93" fmla="*/ 812303 h 1197617"/>
                <a:gd name="connsiteX94" fmla="*/ 47157 w 226917"/>
                <a:gd name="connsiteY94" fmla="*/ 833482 h 1197617"/>
                <a:gd name="connsiteX95" fmla="*/ 33037 w 226917"/>
                <a:gd name="connsiteY95" fmla="*/ 839911 h 1197617"/>
                <a:gd name="connsiteX96" fmla="*/ 17784 w 226917"/>
                <a:gd name="connsiteY96" fmla="*/ 851131 h 1197617"/>
                <a:gd name="connsiteX97" fmla="*/ 18918 w 226917"/>
                <a:gd name="connsiteY97" fmla="*/ 864116 h 1197617"/>
                <a:gd name="connsiteX98" fmla="*/ 2404 w 226917"/>
                <a:gd name="connsiteY98" fmla="*/ 880000 h 1197617"/>
                <a:gd name="connsiteX99" fmla="*/ 8833 w 226917"/>
                <a:gd name="connsiteY99" fmla="*/ 881134 h 1197617"/>
                <a:gd name="connsiteX100" fmla="*/ 21187 w 226917"/>
                <a:gd name="connsiteY100" fmla="*/ 881134 h 1197617"/>
                <a:gd name="connsiteX101" fmla="*/ 36441 w 226917"/>
                <a:gd name="connsiteY101" fmla="*/ 882900 h 1197617"/>
                <a:gd name="connsiteX102" fmla="*/ 38836 w 226917"/>
                <a:gd name="connsiteY102" fmla="*/ 896389 h 1197617"/>
                <a:gd name="connsiteX103" fmla="*/ 30642 w 226917"/>
                <a:gd name="connsiteY103" fmla="*/ 912903 h 1197617"/>
                <a:gd name="connsiteX104" fmla="*/ 55351 w 226917"/>
                <a:gd name="connsiteY104" fmla="*/ 915298 h 1197617"/>
                <a:gd name="connsiteX105" fmla="*/ 55981 w 226917"/>
                <a:gd name="connsiteY105" fmla="*/ 925888 h 1197617"/>
                <a:gd name="connsiteX106" fmla="*/ 38332 w 226917"/>
                <a:gd name="connsiteY106" fmla="*/ 921727 h 1197617"/>
                <a:gd name="connsiteX107" fmla="*/ 22448 w 226917"/>
                <a:gd name="connsiteY107" fmla="*/ 922862 h 1197617"/>
                <a:gd name="connsiteX108" fmla="*/ 4799 w 226917"/>
                <a:gd name="connsiteY108" fmla="*/ 937612 h 1197617"/>
                <a:gd name="connsiteX109" fmla="*/ 14758 w 226917"/>
                <a:gd name="connsiteY109" fmla="*/ 949336 h 1197617"/>
                <a:gd name="connsiteX110" fmla="*/ 27743 w 226917"/>
                <a:gd name="connsiteY110" fmla="*/ 941142 h 1197617"/>
                <a:gd name="connsiteX111" fmla="*/ 38962 w 226917"/>
                <a:gd name="connsiteY111" fmla="*/ 942276 h 1197617"/>
                <a:gd name="connsiteX112" fmla="*/ 25473 w 226917"/>
                <a:gd name="connsiteY112" fmla="*/ 953496 h 1197617"/>
                <a:gd name="connsiteX113" fmla="*/ 11354 w 226917"/>
                <a:gd name="connsiteY113" fmla="*/ 969380 h 1197617"/>
                <a:gd name="connsiteX114" fmla="*/ 17279 w 226917"/>
                <a:gd name="connsiteY114" fmla="*/ 980600 h 1197617"/>
                <a:gd name="connsiteX115" fmla="*/ 23709 w 226917"/>
                <a:gd name="connsiteY115" fmla="*/ 988794 h 1197617"/>
                <a:gd name="connsiteX116" fmla="*/ 31903 w 226917"/>
                <a:gd name="connsiteY116" fmla="*/ 978205 h 1197617"/>
                <a:gd name="connsiteX117" fmla="*/ 43123 w 226917"/>
                <a:gd name="connsiteY117" fmla="*/ 965850 h 1197617"/>
                <a:gd name="connsiteX118" fmla="*/ 39593 w 226917"/>
                <a:gd name="connsiteY118" fmla="*/ 984634 h 1197617"/>
                <a:gd name="connsiteX119" fmla="*/ 35433 w 226917"/>
                <a:gd name="connsiteY119" fmla="*/ 1004678 h 1197617"/>
                <a:gd name="connsiteX120" fmla="*/ 28373 w 226917"/>
                <a:gd name="connsiteY120" fmla="*/ 1014638 h 1197617"/>
                <a:gd name="connsiteX121" fmla="*/ 19548 w 226917"/>
                <a:gd name="connsiteY121" fmla="*/ 1021697 h 1197617"/>
                <a:gd name="connsiteX122" fmla="*/ 18918 w 226917"/>
                <a:gd name="connsiteY122" fmla="*/ 1037581 h 1197617"/>
                <a:gd name="connsiteX123" fmla="*/ 33037 w 226917"/>
                <a:gd name="connsiteY123" fmla="*/ 1033421 h 1197617"/>
                <a:gd name="connsiteX124" fmla="*/ 46526 w 226917"/>
                <a:gd name="connsiteY124" fmla="*/ 1034051 h 1197617"/>
                <a:gd name="connsiteX125" fmla="*/ 51821 w 226917"/>
                <a:gd name="connsiteY125" fmla="*/ 1042876 h 1197617"/>
                <a:gd name="connsiteX126" fmla="*/ 39467 w 226917"/>
                <a:gd name="connsiteY126" fmla="*/ 1055230 h 1197617"/>
                <a:gd name="connsiteX127" fmla="*/ 55351 w 226917"/>
                <a:gd name="connsiteY127" fmla="*/ 1056995 h 1197617"/>
                <a:gd name="connsiteX128" fmla="*/ 64175 w 226917"/>
                <a:gd name="connsiteY128" fmla="*/ 1054096 h 1197617"/>
                <a:gd name="connsiteX129" fmla="*/ 81194 w 226917"/>
                <a:gd name="connsiteY129" fmla="*/ 1060021 h 1197617"/>
                <a:gd name="connsiteX130" fmla="*/ 57620 w 226917"/>
                <a:gd name="connsiteY130" fmla="*/ 1069476 h 1197617"/>
                <a:gd name="connsiteX131" fmla="*/ 49930 w 226917"/>
                <a:gd name="connsiteY131" fmla="*/ 1085360 h 1197617"/>
                <a:gd name="connsiteX132" fmla="*/ 69344 w 226917"/>
                <a:gd name="connsiteY132" fmla="*/ 1078931 h 1197617"/>
                <a:gd name="connsiteX133" fmla="*/ 109937 w 226917"/>
                <a:gd name="connsiteY133" fmla="*/ 1081326 h 1197617"/>
                <a:gd name="connsiteX134" fmla="*/ 93423 w 226917"/>
                <a:gd name="connsiteY134" fmla="*/ 1086621 h 1197617"/>
                <a:gd name="connsiteX135" fmla="*/ 76908 w 226917"/>
                <a:gd name="connsiteY135" fmla="*/ 1089646 h 1197617"/>
                <a:gd name="connsiteX136" fmla="*/ 62158 w 226917"/>
                <a:gd name="connsiteY136" fmla="*/ 1099101 h 1197617"/>
                <a:gd name="connsiteX137" fmla="*/ 62789 w 226917"/>
                <a:gd name="connsiteY137" fmla="*/ 1109690 h 1197617"/>
                <a:gd name="connsiteX138" fmla="*/ 86867 w 226917"/>
                <a:gd name="connsiteY138" fmla="*/ 1099732 h 1197617"/>
                <a:gd name="connsiteX139" fmla="*/ 116871 w 226917"/>
                <a:gd name="connsiteY139" fmla="*/ 1093807 h 1197617"/>
                <a:gd name="connsiteX140" fmla="*/ 96826 w 226917"/>
                <a:gd name="connsiteY140" fmla="*/ 1104900 h 1197617"/>
                <a:gd name="connsiteX141" fmla="*/ 83337 w 226917"/>
                <a:gd name="connsiteY141" fmla="*/ 1117885 h 1197617"/>
                <a:gd name="connsiteX142" fmla="*/ 55099 w 226917"/>
                <a:gd name="connsiteY142" fmla="*/ 1114355 h 1197617"/>
                <a:gd name="connsiteX143" fmla="*/ 57998 w 226917"/>
                <a:gd name="connsiteY143" fmla="*/ 1132004 h 1197617"/>
                <a:gd name="connsiteX144" fmla="*/ 80942 w 226917"/>
                <a:gd name="connsiteY144" fmla="*/ 1137299 h 1197617"/>
                <a:gd name="connsiteX145" fmla="*/ 97961 w 226917"/>
                <a:gd name="connsiteY145" fmla="*/ 1144358 h 1197617"/>
                <a:gd name="connsiteX146" fmla="*/ 93297 w 226917"/>
                <a:gd name="connsiteY146" fmla="*/ 1135534 h 1197617"/>
                <a:gd name="connsiteX147" fmla="*/ 103886 w 226917"/>
                <a:gd name="connsiteY147" fmla="*/ 1127844 h 1197617"/>
                <a:gd name="connsiteX148" fmla="*/ 124434 w 226917"/>
                <a:gd name="connsiteY148" fmla="*/ 1109060 h 1197617"/>
                <a:gd name="connsiteX149" fmla="*/ 148009 w 226917"/>
                <a:gd name="connsiteY149" fmla="*/ 1083721 h 1197617"/>
                <a:gd name="connsiteX150" fmla="*/ 144479 w 226917"/>
                <a:gd name="connsiteY150" fmla="*/ 1096706 h 1197617"/>
                <a:gd name="connsiteX151" fmla="*/ 140319 w 226917"/>
                <a:gd name="connsiteY151" fmla="*/ 1111960 h 1197617"/>
                <a:gd name="connsiteX152" fmla="*/ 164397 w 226917"/>
                <a:gd name="connsiteY152" fmla="*/ 1113094 h 1197617"/>
                <a:gd name="connsiteX153" fmla="*/ 149647 w 226917"/>
                <a:gd name="connsiteY153" fmla="*/ 1124818 h 1197617"/>
                <a:gd name="connsiteX154" fmla="*/ 150782 w 226917"/>
                <a:gd name="connsiteY154" fmla="*/ 1143602 h 1197617"/>
                <a:gd name="connsiteX155" fmla="*/ 139562 w 226917"/>
                <a:gd name="connsiteY155" fmla="*/ 1121793 h 1197617"/>
                <a:gd name="connsiteX156" fmla="*/ 134268 w 226917"/>
                <a:gd name="connsiteY156" fmla="*/ 1138307 h 1197617"/>
                <a:gd name="connsiteX157" fmla="*/ 121283 w 226917"/>
                <a:gd name="connsiteY157" fmla="*/ 1133517 h 1197617"/>
                <a:gd name="connsiteX158" fmla="*/ 114223 w 226917"/>
                <a:gd name="connsiteY158" fmla="*/ 1143476 h 1197617"/>
                <a:gd name="connsiteX159" fmla="*/ 100734 w 226917"/>
                <a:gd name="connsiteY159" fmla="*/ 1154066 h 1197617"/>
                <a:gd name="connsiteX160" fmla="*/ 120148 w 226917"/>
                <a:gd name="connsiteY160" fmla="*/ 1158226 h 1197617"/>
                <a:gd name="connsiteX161" fmla="*/ 133637 w 226917"/>
                <a:gd name="connsiteY161" fmla="*/ 1181800 h 1197617"/>
                <a:gd name="connsiteX162" fmla="*/ 143092 w 226917"/>
                <a:gd name="connsiteY162" fmla="*/ 1161251 h 1197617"/>
                <a:gd name="connsiteX163" fmla="*/ 161876 w 226917"/>
                <a:gd name="connsiteY163" fmla="*/ 1185960 h 1197617"/>
                <a:gd name="connsiteX164" fmla="*/ 171331 w 226917"/>
                <a:gd name="connsiteY164" fmla="*/ 1176505 h 1197617"/>
                <a:gd name="connsiteX165" fmla="*/ 198939 w 226917"/>
                <a:gd name="connsiteY165" fmla="*/ 1196549 h 1197617"/>
                <a:gd name="connsiteX166" fmla="*/ 195409 w 226917"/>
                <a:gd name="connsiteY166" fmla="*/ 1178900 h 1197617"/>
                <a:gd name="connsiteX167" fmla="*/ 210663 w 226917"/>
                <a:gd name="connsiteY167" fmla="*/ 1178900 h 1197617"/>
                <a:gd name="connsiteX168" fmla="*/ 228312 w 226917"/>
                <a:gd name="connsiteY168" fmla="*/ 1176505 h 1197617"/>
                <a:gd name="connsiteX169" fmla="*/ 232724 w 226917"/>
                <a:gd name="connsiteY169" fmla="*/ 1174866 h 1197617"/>
                <a:gd name="connsiteX170" fmla="*/ 187971 w 226917"/>
                <a:gd name="connsiteY170" fmla="*/ 1172471 h 1197617"/>
                <a:gd name="connsiteX171" fmla="*/ 187845 w 226917"/>
                <a:gd name="connsiteY171" fmla="*/ 1085108 h 1197617"/>
                <a:gd name="connsiteX172" fmla="*/ 185954 w 226917"/>
                <a:gd name="connsiteY172" fmla="*/ 1084730 h 1197617"/>
                <a:gd name="connsiteX173" fmla="*/ 164145 w 226917"/>
                <a:gd name="connsiteY173" fmla="*/ 1074771 h 1197617"/>
                <a:gd name="connsiteX174" fmla="*/ 167297 w 226917"/>
                <a:gd name="connsiteY174" fmla="*/ 1070863 h 1197617"/>
                <a:gd name="connsiteX175" fmla="*/ 153051 w 226917"/>
                <a:gd name="connsiteY175" fmla="*/ 1062668 h 1197617"/>
                <a:gd name="connsiteX176" fmla="*/ 106785 w 226917"/>
                <a:gd name="connsiteY176" fmla="*/ 1062920 h 119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26917" h="1197617">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grpFill/>
            <a:ln w="1270" cap="flat">
              <a:solidFill>
                <a:schemeClr val="bg1"/>
              </a:solidFill>
              <a:prstDash val="solid"/>
              <a:miter/>
            </a:ln>
          </p:spPr>
          <p:txBody>
            <a:bodyPr rtlCol="0" anchor="ctr"/>
            <a:lstStyle/>
            <a:p>
              <a:endParaRPr lang="ko-KR" altLang="en-US"/>
            </a:p>
          </p:txBody>
        </p:sp>
        <p:sp>
          <p:nvSpPr>
            <p:cNvPr id="128" name="자유형: 도형 108">
              <a:extLst>
                <a:ext uri="{FF2B5EF4-FFF2-40B4-BE49-F238E27FC236}">
                  <a16:creationId xmlns:a16="http://schemas.microsoft.com/office/drawing/2014/main" id="{F665CCFA-9BB2-5C42-AB24-7CFA4C7D5F70}"/>
                </a:ext>
              </a:extLst>
            </p:cNvPr>
            <p:cNvSpPr/>
            <p:nvPr/>
          </p:nvSpPr>
          <p:spPr>
            <a:xfrm>
              <a:off x="4113281" y="5097910"/>
              <a:ext cx="226917" cy="226917"/>
            </a:xfrm>
            <a:custGeom>
              <a:avLst/>
              <a:gdLst>
                <a:gd name="connsiteX0" fmla="*/ 227894 w 226917"/>
                <a:gd name="connsiteY0" fmla="*/ 129496 h 226917"/>
                <a:gd name="connsiteX1" fmla="*/ 205580 w 226917"/>
                <a:gd name="connsiteY1" fmla="*/ 134287 h 226917"/>
                <a:gd name="connsiteX2" fmla="*/ 192848 w 226917"/>
                <a:gd name="connsiteY2" fmla="*/ 104914 h 226917"/>
                <a:gd name="connsiteX3" fmla="*/ 174569 w 226917"/>
                <a:gd name="connsiteY3" fmla="*/ 82600 h 226917"/>
                <a:gd name="connsiteX4" fmla="*/ 151499 w 226917"/>
                <a:gd name="connsiteY4" fmla="*/ 80205 h 226917"/>
                <a:gd name="connsiteX5" fmla="*/ 137884 w 226917"/>
                <a:gd name="connsiteY5" fmla="*/ 58648 h 226917"/>
                <a:gd name="connsiteX6" fmla="*/ 133093 w 226917"/>
                <a:gd name="connsiteY6" fmla="*/ 25997 h 226917"/>
                <a:gd name="connsiteX7" fmla="*/ 131959 w 226917"/>
                <a:gd name="connsiteY7" fmla="*/ 11751 h 226917"/>
                <a:gd name="connsiteX8" fmla="*/ 127546 w 226917"/>
                <a:gd name="connsiteY8" fmla="*/ 13390 h 226917"/>
                <a:gd name="connsiteX9" fmla="*/ 102459 w 226917"/>
                <a:gd name="connsiteY9" fmla="*/ 2423 h 226917"/>
                <a:gd name="connsiteX10" fmla="*/ 71825 w 226917"/>
                <a:gd name="connsiteY10" fmla="*/ 5574 h 226917"/>
                <a:gd name="connsiteX11" fmla="*/ 39679 w 226917"/>
                <a:gd name="connsiteY11" fmla="*/ 11121 h 226917"/>
                <a:gd name="connsiteX12" fmla="*/ 19256 w 226917"/>
                <a:gd name="connsiteY12" fmla="*/ 36208 h 226917"/>
                <a:gd name="connsiteX13" fmla="*/ 11440 w 226917"/>
                <a:gd name="connsiteY13" fmla="*/ 77053 h 226917"/>
                <a:gd name="connsiteX14" fmla="*/ 2364 w 226917"/>
                <a:gd name="connsiteY14" fmla="*/ 76801 h 226917"/>
                <a:gd name="connsiteX15" fmla="*/ 39175 w 226917"/>
                <a:gd name="connsiteY15" fmla="*/ 114495 h 226917"/>
                <a:gd name="connsiteX16" fmla="*/ 68674 w 226917"/>
                <a:gd name="connsiteY16" fmla="*/ 132774 h 226917"/>
                <a:gd name="connsiteX17" fmla="*/ 98173 w 226917"/>
                <a:gd name="connsiteY17" fmla="*/ 147902 h 226917"/>
                <a:gd name="connsiteX18" fmla="*/ 147591 w 226917"/>
                <a:gd name="connsiteY18" fmla="*/ 172610 h 226917"/>
                <a:gd name="connsiteX19" fmla="*/ 126916 w 226917"/>
                <a:gd name="connsiteY19" fmla="*/ 208413 h 226917"/>
                <a:gd name="connsiteX20" fmla="*/ 118091 w 226917"/>
                <a:gd name="connsiteY20" fmla="*/ 225936 h 226917"/>
                <a:gd name="connsiteX21" fmla="*/ 142800 w 226917"/>
                <a:gd name="connsiteY21" fmla="*/ 231483 h 226917"/>
                <a:gd name="connsiteX22" fmla="*/ 168265 w 226917"/>
                <a:gd name="connsiteY22" fmla="*/ 233878 h 226917"/>
                <a:gd name="connsiteX23" fmla="*/ 191335 w 226917"/>
                <a:gd name="connsiteY23" fmla="*/ 229088 h 226917"/>
                <a:gd name="connsiteX24" fmla="*/ 212010 w 226917"/>
                <a:gd name="connsiteY24" fmla="*/ 218750 h 226917"/>
                <a:gd name="connsiteX25" fmla="*/ 225499 w 226917"/>
                <a:gd name="connsiteY25" fmla="*/ 179670 h 226917"/>
                <a:gd name="connsiteX26" fmla="*/ 227894 w 226917"/>
                <a:gd name="connsiteY26" fmla="*/ 129496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917" h="226917">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grpFill/>
            <a:ln w="1270" cap="flat">
              <a:solidFill>
                <a:schemeClr val="bg1"/>
              </a:solidFill>
              <a:prstDash val="solid"/>
              <a:miter/>
            </a:ln>
          </p:spPr>
          <p:txBody>
            <a:bodyPr rtlCol="0" anchor="ctr"/>
            <a:lstStyle/>
            <a:p>
              <a:endParaRPr lang="ko-KR" altLang="en-US"/>
            </a:p>
          </p:txBody>
        </p:sp>
        <p:sp>
          <p:nvSpPr>
            <p:cNvPr id="129" name="자유형: 도형 109">
              <a:extLst>
                <a:ext uri="{FF2B5EF4-FFF2-40B4-BE49-F238E27FC236}">
                  <a16:creationId xmlns:a16="http://schemas.microsoft.com/office/drawing/2014/main" id="{3C4B34C3-AEDF-1D45-BA7F-56A04F3DA2FE}"/>
                </a:ext>
              </a:extLst>
            </p:cNvPr>
            <p:cNvSpPr/>
            <p:nvPr/>
          </p:nvSpPr>
          <p:spPr>
            <a:xfrm>
              <a:off x="3498700" y="4276492"/>
              <a:ext cx="88246" cy="75639"/>
            </a:xfrm>
            <a:custGeom>
              <a:avLst/>
              <a:gdLst>
                <a:gd name="connsiteX0" fmla="*/ 84067 w 88245"/>
                <a:gd name="connsiteY0" fmla="*/ 59129 h 75639"/>
                <a:gd name="connsiteX1" fmla="*/ 88102 w 88245"/>
                <a:gd name="connsiteY1" fmla="*/ 42237 h 75639"/>
                <a:gd name="connsiteX2" fmla="*/ 61880 w 88245"/>
                <a:gd name="connsiteY2" fmla="*/ 9460 h 75639"/>
                <a:gd name="connsiteX3" fmla="*/ 48769 w 88245"/>
                <a:gd name="connsiteY3" fmla="*/ 7947 h 75639"/>
                <a:gd name="connsiteX4" fmla="*/ 22548 w 88245"/>
                <a:gd name="connsiteY4" fmla="*/ 3535 h 75639"/>
                <a:gd name="connsiteX5" fmla="*/ 7924 w 88245"/>
                <a:gd name="connsiteY5" fmla="*/ 2652 h 75639"/>
                <a:gd name="connsiteX6" fmla="*/ 5907 w 88245"/>
                <a:gd name="connsiteY6" fmla="*/ 13116 h 75639"/>
                <a:gd name="connsiteX7" fmla="*/ 12967 w 88245"/>
                <a:gd name="connsiteY7" fmla="*/ 36060 h 75639"/>
                <a:gd name="connsiteX8" fmla="*/ 28221 w 88245"/>
                <a:gd name="connsiteY8" fmla="*/ 33160 h 75639"/>
                <a:gd name="connsiteX9" fmla="*/ 39945 w 88245"/>
                <a:gd name="connsiteY9" fmla="*/ 43119 h 75639"/>
                <a:gd name="connsiteX10" fmla="*/ 58728 w 88245"/>
                <a:gd name="connsiteY10" fmla="*/ 59634 h 75639"/>
                <a:gd name="connsiteX11" fmla="*/ 73982 w 88245"/>
                <a:gd name="connsiteY11" fmla="*/ 73123 h 75639"/>
                <a:gd name="connsiteX12" fmla="*/ 80412 w 88245"/>
                <a:gd name="connsiteY12" fmla="*/ 73627 h 75639"/>
                <a:gd name="connsiteX13" fmla="*/ 84067 w 88245"/>
                <a:gd name="connsiteY13" fmla="*/ 59129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75639">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grpFill/>
            <a:ln w="1270" cap="flat">
              <a:solidFill>
                <a:schemeClr val="bg1"/>
              </a:solidFill>
              <a:prstDash val="solid"/>
              <a:miter/>
            </a:ln>
          </p:spPr>
          <p:txBody>
            <a:bodyPr rtlCol="0" anchor="ctr"/>
            <a:lstStyle/>
            <a:p>
              <a:endParaRPr lang="ko-KR" altLang="en-US"/>
            </a:p>
          </p:txBody>
        </p:sp>
        <p:sp>
          <p:nvSpPr>
            <p:cNvPr id="130" name="자유형: 도형 110">
              <a:extLst>
                <a:ext uri="{FF2B5EF4-FFF2-40B4-BE49-F238E27FC236}">
                  <a16:creationId xmlns:a16="http://schemas.microsoft.com/office/drawing/2014/main" id="{9243CC08-D132-D74D-9E75-71CF01DAA510}"/>
                </a:ext>
              </a:extLst>
            </p:cNvPr>
            <p:cNvSpPr/>
            <p:nvPr/>
          </p:nvSpPr>
          <p:spPr>
            <a:xfrm>
              <a:off x="3576874" y="4314086"/>
              <a:ext cx="151278" cy="63033"/>
            </a:xfrm>
            <a:custGeom>
              <a:avLst/>
              <a:gdLst>
                <a:gd name="connsiteX0" fmla="*/ 140657 w 151278"/>
                <a:gd name="connsiteY0" fmla="*/ 21536 h 63032"/>
                <a:gd name="connsiteX1" fmla="*/ 103594 w 151278"/>
                <a:gd name="connsiteY1" fmla="*/ 3887 h 63032"/>
                <a:gd name="connsiteX2" fmla="*/ 65900 w 151278"/>
                <a:gd name="connsiteY2" fmla="*/ 18006 h 63032"/>
                <a:gd name="connsiteX3" fmla="*/ 23543 w 151278"/>
                <a:gd name="connsiteY3" fmla="*/ 16871 h 63032"/>
                <a:gd name="connsiteX4" fmla="*/ 9928 w 151278"/>
                <a:gd name="connsiteY4" fmla="*/ 4643 h 63032"/>
                <a:gd name="connsiteX5" fmla="*/ 5894 w 151278"/>
                <a:gd name="connsiteY5" fmla="*/ 21536 h 63032"/>
                <a:gd name="connsiteX6" fmla="*/ 2364 w 151278"/>
                <a:gd name="connsiteY6" fmla="*/ 36159 h 63032"/>
                <a:gd name="connsiteX7" fmla="*/ 36527 w 151278"/>
                <a:gd name="connsiteY7" fmla="*/ 51539 h 63032"/>
                <a:gd name="connsiteX8" fmla="*/ 55941 w 151278"/>
                <a:gd name="connsiteY8" fmla="*/ 64524 h 63032"/>
                <a:gd name="connsiteX9" fmla="*/ 76490 w 151278"/>
                <a:gd name="connsiteY9" fmla="*/ 59229 h 63032"/>
                <a:gd name="connsiteX10" fmla="*/ 68800 w 151278"/>
                <a:gd name="connsiteY10" fmla="*/ 44479 h 63032"/>
                <a:gd name="connsiteX11" fmla="*/ 82919 w 151278"/>
                <a:gd name="connsiteY11" fmla="*/ 31495 h 63032"/>
                <a:gd name="connsiteX12" fmla="*/ 112292 w 151278"/>
                <a:gd name="connsiteY12" fmla="*/ 22040 h 63032"/>
                <a:gd name="connsiteX13" fmla="*/ 119982 w 151278"/>
                <a:gd name="connsiteY13" fmla="*/ 40319 h 63032"/>
                <a:gd name="connsiteX14" fmla="*/ 135614 w 151278"/>
                <a:gd name="connsiteY14" fmla="*/ 67928 h 63032"/>
                <a:gd name="connsiteX15" fmla="*/ 153516 w 151278"/>
                <a:gd name="connsiteY15" fmla="*/ 50531 h 63032"/>
                <a:gd name="connsiteX16" fmla="*/ 157172 w 151278"/>
                <a:gd name="connsiteY16" fmla="*/ 42210 h 63032"/>
                <a:gd name="connsiteX17" fmla="*/ 140657 w 151278"/>
                <a:gd name="connsiteY17" fmla="*/ 21536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78" h="63032">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grpFill/>
            <a:ln w="1270" cap="flat">
              <a:solidFill>
                <a:schemeClr val="bg1"/>
              </a:solidFill>
              <a:prstDash val="solid"/>
              <a:miter/>
            </a:ln>
          </p:spPr>
          <p:txBody>
            <a:bodyPr rtlCol="0" anchor="ctr"/>
            <a:lstStyle/>
            <a:p>
              <a:endParaRPr lang="ko-KR" altLang="en-US"/>
            </a:p>
          </p:txBody>
        </p:sp>
        <p:sp>
          <p:nvSpPr>
            <p:cNvPr id="131" name="자유형: 도형 111">
              <a:extLst>
                <a:ext uri="{FF2B5EF4-FFF2-40B4-BE49-F238E27FC236}">
                  <a16:creationId xmlns:a16="http://schemas.microsoft.com/office/drawing/2014/main" id="{08A72D8B-D76F-EB44-8E75-FDB85F3F48C4}"/>
                </a:ext>
              </a:extLst>
            </p:cNvPr>
            <p:cNvSpPr/>
            <p:nvPr/>
          </p:nvSpPr>
          <p:spPr>
            <a:xfrm>
              <a:off x="3681634" y="4239265"/>
              <a:ext cx="315163" cy="441228"/>
            </a:xfrm>
            <a:custGeom>
              <a:avLst/>
              <a:gdLst>
                <a:gd name="connsiteX0" fmla="*/ 52286 w 315162"/>
                <a:gd name="connsiteY0" fmla="*/ 327056 h 441227"/>
                <a:gd name="connsiteX1" fmla="*/ 72582 w 315162"/>
                <a:gd name="connsiteY1" fmla="*/ 327056 h 441227"/>
                <a:gd name="connsiteX2" fmla="*/ 91618 w 315162"/>
                <a:gd name="connsiteY2" fmla="*/ 341805 h 441227"/>
                <a:gd name="connsiteX3" fmla="*/ 92752 w 315162"/>
                <a:gd name="connsiteY3" fmla="*/ 343192 h 441227"/>
                <a:gd name="connsiteX4" fmla="*/ 115570 w 315162"/>
                <a:gd name="connsiteY4" fmla="*/ 342436 h 441227"/>
                <a:gd name="connsiteX5" fmla="*/ 131202 w 315162"/>
                <a:gd name="connsiteY5" fmla="*/ 364623 h 441227"/>
                <a:gd name="connsiteX6" fmla="*/ 147843 w 315162"/>
                <a:gd name="connsiteY6" fmla="*/ 381264 h 441227"/>
                <a:gd name="connsiteX7" fmla="*/ 158054 w 315162"/>
                <a:gd name="connsiteY7" fmla="*/ 397904 h 441227"/>
                <a:gd name="connsiteX8" fmla="*/ 188562 w 315162"/>
                <a:gd name="connsiteY8" fmla="*/ 401560 h 441227"/>
                <a:gd name="connsiteX9" fmla="*/ 204194 w 315162"/>
                <a:gd name="connsiteY9" fmla="*/ 399669 h 441227"/>
                <a:gd name="connsiteX10" fmla="*/ 221717 w 315162"/>
                <a:gd name="connsiteY10" fmla="*/ 398787 h 441227"/>
                <a:gd name="connsiteX11" fmla="*/ 241131 w 315162"/>
                <a:gd name="connsiteY11" fmla="*/ 414545 h 441227"/>
                <a:gd name="connsiteX12" fmla="*/ 227264 w 315162"/>
                <a:gd name="connsiteY12" fmla="*/ 436732 h 441227"/>
                <a:gd name="connsiteX13" fmla="*/ 243022 w 315162"/>
                <a:gd name="connsiteY13" fmla="*/ 449339 h 441227"/>
                <a:gd name="connsiteX14" fmla="*/ 244283 w 315162"/>
                <a:gd name="connsiteY14" fmla="*/ 449213 h 441227"/>
                <a:gd name="connsiteX15" fmla="*/ 254494 w 315162"/>
                <a:gd name="connsiteY15" fmla="*/ 413158 h 441227"/>
                <a:gd name="connsiteX16" fmla="*/ 259915 w 315162"/>
                <a:gd name="connsiteY16" fmla="*/ 376978 h 441227"/>
                <a:gd name="connsiteX17" fmla="*/ 242896 w 315162"/>
                <a:gd name="connsiteY17" fmla="*/ 333989 h 441227"/>
                <a:gd name="connsiteX18" fmla="*/ 260923 w 315162"/>
                <a:gd name="connsiteY18" fmla="*/ 319744 h 441227"/>
                <a:gd name="connsiteX19" fmla="*/ 255628 w 315162"/>
                <a:gd name="connsiteY19" fmla="*/ 308902 h 441227"/>
                <a:gd name="connsiteX20" fmla="*/ 248695 w 315162"/>
                <a:gd name="connsiteY20" fmla="*/ 294279 h 441227"/>
                <a:gd name="connsiteX21" fmla="*/ 288784 w 315162"/>
                <a:gd name="connsiteY21" fmla="*/ 291379 h 441227"/>
                <a:gd name="connsiteX22" fmla="*/ 318535 w 315162"/>
                <a:gd name="connsiteY22" fmla="*/ 281546 h 441227"/>
                <a:gd name="connsiteX23" fmla="*/ 313744 w 315162"/>
                <a:gd name="connsiteY23" fmla="*/ 268057 h 441227"/>
                <a:gd name="connsiteX24" fmla="*/ 314753 w 315162"/>
                <a:gd name="connsiteY24" fmla="*/ 248139 h 441227"/>
                <a:gd name="connsiteX25" fmla="*/ 304416 w 315162"/>
                <a:gd name="connsiteY25" fmla="*/ 227717 h 441227"/>
                <a:gd name="connsiteX26" fmla="*/ 310719 w 315162"/>
                <a:gd name="connsiteY26" fmla="*/ 179181 h 441227"/>
                <a:gd name="connsiteX27" fmla="*/ 279707 w 315162"/>
                <a:gd name="connsiteY27" fmla="*/ 170987 h 441227"/>
                <a:gd name="connsiteX28" fmla="*/ 242518 w 315162"/>
                <a:gd name="connsiteY28" fmla="*/ 154851 h 441227"/>
                <a:gd name="connsiteX29" fmla="*/ 197134 w 315162"/>
                <a:gd name="connsiteY29" fmla="*/ 150817 h 441227"/>
                <a:gd name="connsiteX30" fmla="*/ 179863 w 315162"/>
                <a:gd name="connsiteY30" fmla="*/ 115771 h 441227"/>
                <a:gd name="connsiteX31" fmla="*/ 168139 w 315162"/>
                <a:gd name="connsiteY31" fmla="*/ 98248 h 441227"/>
                <a:gd name="connsiteX32" fmla="*/ 155659 w 315162"/>
                <a:gd name="connsiteY32" fmla="*/ 92449 h 441227"/>
                <a:gd name="connsiteX33" fmla="*/ 159693 w 315162"/>
                <a:gd name="connsiteY33" fmla="*/ 80220 h 441227"/>
                <a:gd name="connsiteX34" fmla="*/ 163601 w 315162"/>
                <a:gd name="connsiteY34" fmla="*/ 60554 h 441227"/>
                <a:gd name="connsiteX35" fmla="*/ 186923 w 315162"/>
                <a:gd name="connsiteY35" fmla="*/ 30551 h 441227"/>
                <a:gd name="connsiteX36" fmla="*/ 194991 w 315162"/>
                <a:gd name="connsiteY36" fmla="*/ 25382 h 441227"/>
                <a:gd name="connsiteX37" fmla="*/ 201421 w 315162"/>
                <a:gd name="connsiteY37" fmla="*/ 20213 h 441227"/>
                <a:gd name="connsiteX38" fmla="*/ 207850 w 315162"/>
                <a:gd name="connsiteY38" fmla="*/ 3699 h 441227"/>
                <a:gd name="connsiteX39" fmla="*/ 177846 w 315162"/>
                <a:gd name="connsiteY39" fmla="*/ 17818 h 441227"/>
                <a:gd name="connsiteX40" fmla="*/ 154902 w 315162"/>
                <a:gd name="connsiteY40" fmla="*/ 31307 h 441227"/>
                <a:gd name="connsiteX41" fmla="*/ 130824 w 315162"/>
                <a:gd name="connsiteY41" fmla="*/ 38997 h 441227"/>
                <a:gd name="connsiteX42" fmla="*/ 118470 w 315162"/>
                <a:gd name="connsiteY42" fmla="*/ 37232 h 441227"/>
                <a:gd name="connsiteX43" fmla="*/ 93761 w 315162"/>
                <a:gd name="connsiteY43" fmla="*/ 60176 h 441227"/>
                <a:gd name="connsiteX44" fmla="*/ 84306 w 315162"/>
                <a:gd name="connsiteY44" fmla="*/ 85515 h 441227"/>
                <a:gd name="connsiteX45" fmla="*/ 57832 w 315162"/>
                <a:gd name="connsiteY45" fmla="*/ 116149 h 441227"/>
                <a:gd name="connsiteX46" fmla="*/ 52033 w 315162"/>
                <a:gd name="connsiteY46" fmla="*/ 117536 h 441227"/>
                <a:gd name="connsiteX47" fmla="*/ 48378 w 315162"/>
                <a:gd name="connsiteY47" fmla="*/ 125856 h 441227"/>
                <a:gd name="connsiteX48" fmla="*/ 30476 w 315162"/>
                <a:gd name="connsiteY48" fmla="*/ 143253 h 441227"/>
                <a:gd name="connsiteX49" fmla="*/ 38923 w 315162"/>
                <a:gd name="connsiteY49" fmla="*/ 151573 h 441227"/>
                <a:gd name="connsiteX50" fmla="*/ 44217 w 315162"/>
                <a:gd name="connsiteY50" fmla="*/ 172248 h 441227"/>
                <a:gd name="connsiteX51" fmla="*/ 44217 w 315162"/>
                <a:gd name="connsiteY51" fmla="*/ 186997 h 441227"/>
                <a:gd name="connsiteX52" fmla="*/ 48882 w 315162"/>
                <a:gd name="connsiteY52" fmla="*/ 228221 h 441227"/>
                <a:gd name="connsiteX53" fmla="*/ 42957 w 315162"/>
                <a:gd name="connsiteY53" fmla="*/ 251164 h 441227"/>
                <a:gd name="connsiteX54" fmla="*/ 21147 w 315162"/>
                <a:gd name="connsiteY54" fmla="*/ 268814 h 441227"/>
                <a:gd name="connsiteX55" fmla="*/ 7658 w 315162"/>
                <a:gd name="connsiteY55" fmla="*/ 285832 h 441227"/>
                <a:gd name="connsiteX56" fmla="*/ 2364 w 315162"/>
                <a:gd name="connsiteY56" fmla="*/ 296926 h 441227"/>
                <a:gd name="connsiteX57" fmla="*/ 35141 w 315162"/>
                <a:gd name="connsiteY57" fmla="*/ 315332 h 441227"/>
                <a:gd name="connsiteX58" fmla="*/ 52286 w 315162"/>
                <a:gd name="connsiteY58" fmla="*/ 32705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162" h="441227">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grpFill/>
            <a:ln w="1270" cap="flat">
              <a:solidFill>
                <a:schemeClr val="bg1"/>
              </a:solidFill>
              <a:prstDash val="solid"/>
              <a:miter/>
            </a:ln>
          </p:spPr>
          <p:txBody>
            <a:bodyPr rtlCol="0" anchor="ctr"/>
            <a:lstStyle/>
            <a:p>
              <a:endParaRPr lang="ko-KR" altLang="en-US"/>
            </a:p>
          </p:txBody>
        </p:sp>
        <p:sp>
          <p:nvSpPr>
            <p:cNvPr id="132" name="자유형: 도형 112">
              <a:extLst>
                <a:ext uri="{FF2B5EF4-FFF2-40B4-BE49-F238E27FC236}">
                  <a16:creationId xmlns:a16="http://schemas.microsoft.com/office/drawing/2014/main" id="{2EDFBB5A-3BC0-014F-BA95-9993F69F1E6F}"/>
                </a:ext>
              </a:extLst>
            </p:cNvPr>
            <p:cNvSpPr/>
            <p:nvPr/>
          </p:nvSpPr>
          <p:spPr>
            <a:xfrm>
              <a:off x="3933427" y="4837385"/>
              <a:ext cx="315163" cy="365589"/>
            </a:xfrm>
            <a:custGeom>
              <a:avLst/>
              <a:gdLst>
                <a:gd name="connsiteX0" fmla="*/ 323032 w 315162"/>
                <a:gd name="connsiteY0" fmla="*/ 219707 h 365588"/>
                <a:gd name="connsiteX1" fmla="*/ 307400 w 315162"/>
                <a:gd name="connsiteY1" fmla="*/ 193863 h 365588"/>
                <a:gd name="connsiteX2" fmla="*/ 285465 w 315162"/>
                <a:gd name="connsiteY2" fmla="*/ 180500 h 365588"/>
                <a:gd name="connsiteX3" fmla="*/ 256470 w 315162"/>
                <a:gd name="connsiteY3" fmla="*/ 167137 h 365588"/>
                <a:gd name="connsiteX4" fmla="*/ 253318 w 315162"/>
                <a:gd name="connsiteY4" fmla="*/ 145202 h 365588"/>
                <a:gd name="connsiteX5" fmla="*/ 249410 w 315162"/>
                <a:gd name="connsiteY5" fmla="*/ 124780 h 365588"/>
                <a:gd name="connsiteX6" fmla="*/ 239199 w 315162"/>
                <a:gd name="connsiteY6" fmla="*/ 106752 h 365588"/>
                <a:gd name="connsiteX7" fmla="*/ 210204 w 315162"/>
                <a:gd name="connsiteY7" fmla="*/ 100449 h 365588"/>
                <a:gd name="connsiteX8" fmla="*/ 188269 w 315162"/>
                <a:gd name="connsiteY8" fmla="*/ 90238 h 365588"/>
                <a:gd name="connsiteX9" fmla="*/ 177301 w 315162"/>
                <a:gd name="connsiteY9" fmla="*/ 80909 h 365588"/>
                <a:gd name="connsiteX10" fmla="*/ 158517 w 315162"/>
                <a:gd name="connsiteY10" fmla="*/ 77001 h 365588"/>
                <a:gd name="connsiteX11" fmla="*/ 127127 w 315162"/>
                <a:gd name="connsiteY11" fmla="*/ 58091 h 365588"/>
                <a:gd name="connsiteX12" fmla="*/ 118555 w 315162"/>
                <a:gd name="connsiteY12" fmla="*/ 6279 h 365588"/>
                <a:gd name="connsiteX13" fmla="*/ 93468 w 315162"/>
                <a:gd name="connsiteY13" fmla="*/ 4765 h 365588"/>
                <a:gd name="connsiteX14" fmla="*/ 62078 w 315162"/>
                <a:gd name="connsiteY14" fmla="*/ 18885 h 365588"/>
                <a:gd name="connsiteX15" fmla="*/ 39386 w 315162"/>
                <a:gd name="connsiteY15" fmla="*/ 30609 h 365588"/>
                <a:gd name="connsiteX16" fmla="*/ 16694 w 315162"/>
                <a:gd name="connsiteY16" fmla="*/ 36156 h 365588"/>
                <a:gd name="connsiteX17" fmla="*/ 7870 w 315162"/>
                <a:gd name="connsiteY17" fmla="*/ 34139 h 365588"/>
                <a:gd name="connsiteX18" fmla="*/ 26149 w 315162"/>
                <a:gd name="connsiteY18" fmla="*/ 71454 h 365588"/>
                <a:gd name="connsiteX19" fmla="*/ 19089 w 315162"/>
                <a:gd name="connsiteY19" fmla="*/ 85573 h 365588"/>
                <a:gd name="connsiteX20" fmla="*/ 21485 w 315162"/>
                <a:gd name="connsiteY20" fmla="*/ 123267 h 365588"/>
                <a:gd name="connsiteX21" fmla="*/ 15181 w 315162"/>
                <a:gd name="connsiteY21" fmla="*/ 145202 h 365588"/>
                <a:gd name="connsiteX22" fmla="*/ 8878 w 315162"/>
                <a:gd name="connsiteY22" fmla="*/ 168020 h 365588"/>
                <a:gd name="connsiteX23" fmla="*/ 19089 w 315162"/>
                <a:gd name="connsiteY23" fmla="*/ 180500 h 365588"/>
                <a:gd name="connsiteX24" fmla="*/ 4970 w 315162"/>
                <a:gd name="connsiteY24" fmla="*/ 201679 h 365588"/>
                <a:gd name="connsiteX25" fmla="*/ 2701 w 315162"/>
                <a:gd name="connsiteY25" fmla="*/ 212647 h 365588"/>
                <a:gd name="connsiteX26" fmla="*/ 13542 w 315162"/>
                <a:gd name="connsiteY26" fmla="*/ 225253 h 365588"/>
                <a:gd name="connsiteX27" fmla="*/ 19846 w 315162"/>
                <a:gd name="connsiteY27" fmla="*/ 253492 h 365588"/>
                <a:gd name="connsiteX28" fmla="*/ 30813 w 315162"/>
                <a:gd name="connsiteY28" fmla="*/ 268367 h 365588"/>
                <a:gd name="connsiteX29" fmla="*/ 25267 w 315162"/>
                <a:gd name="connsiteY29" fmla="*/ 287151 h 365588"/>
                <a:gd name="connsiteX30" fmla="*/ 34722 w 315162"/>
                <a:gd name="connsiteY30" fmla="*/ 309087 h 365588"/>
                <a:gd name="connsiteX31" fmla="*/ 44176 w 315162"/>
                <a:gd name="connsiteY31" fmla="*/ 333417 h 365588"/>
                <a:gd name="connsiteX32" fmla="*/ 50480 w 315162"/>
                <a:gd name="connsiteY32" fmla="*/ 362412 h 365588"/>
                <a:gd name="connsiteX33" fmla="*/ 86534 w 315162"/>
                <a:gd name="connsiteY33" fmla="*/ 341233 h 365588"/>
                <a:gd name="connsiteX34" fmla="*/ 110108 w 315162"/>
                <a:gd name="connsiteY34" fmla="*/ 340477 h 365588"/>
                <a:gd name="connsiteX35" fmla="*/ 140742 w 315162"/>
                <a:gd name="connsiteY35" fmla="*/ 353083 h 365588"/>
                <a:gd name="connsiteX36" fmla="*/ 156374 w 315162"/>
                <a:gd name="connsiteY36" fmla="*/ 337325 h 365588"/>
                <a:gd name="connsiteX37" fmla="*/ 191672 w 315162"/>
                <a:gd name="connsiteY37" fmla="*/ 337325 h 365588"/>
                <a:gd name="connsiteX38" fmla="*/ 199488 w 315162"/>
                <a:gd name="connsiteY38" fmla="*/ 296480 h 365588"/>
                <a:gd name="connsiteX39" fmla="*/ 219911 w 315162"/>
                <a:gd name="connsiteY39" fmla="*/ 271393 h 365588"/>
                <a:gd name="connsiteX40" fmla="*/ 252058 w 315162"/>
                <a:gd name="connsiteY40" fmla="*/ 265846 h 365588"/>
                <a:gd name="connsiteX41" fmla="*/ 282691 w 315162"/>
                <a:gd name="connsiteY41" fmla="*/ 262695 h 365588"/>
                <a:gd name="connsiteX42" fmla="*/ 307778 w 315162"/>
                <a:gd name="connsiteY42" fmla="*/ 273662 h 365588"/>
                <a:gd name="connsiteX43" fmla="*/ 320385 w 315162"/>
                <a:gd name="connsiteY43" fmla="*/ 253996 h 365588"/>
                <a:gd name="connsiteX44" fmla="*/ 323032 w 315162"/>
                <a:gd name="connsiteY44" fmla="*/ 219707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162" h="365588">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grpFill/>
            <a:ln w="1270" cap="flat">
              <a:solidFill>
                <a:schemeClr val="bg1"/>
              </a:solidFill>
              <a:prstDash val="solid"/>
              <a:miter/>
            </a:ln>
          </p:spPr>
          <p:txBody>
            <a:bodyPr rtlCol="0" anchor="ctr"/>
            <a:lstStyle/>
            <a:p>
              <a:endParaRPr lang="ko-KR" altLang="en-US"/>
            </a:p>
          </p:txBody>
        </p:sp>
        <p:sp>
          <p:nvSpPr>
            <p:cNvPr id="133" name="자유형: 도형 113">
              <a:extLst>
                <a:ext uri="{FF2B5EF4-FFF2-40B4-BE49-F238E27FC236}">
                  <a16:creationId xmlns:a16="http://schemas.microsoft.com/office/drawing/2014/main" id="{E34DA272-C3D8-644F-9711-74BF323562B2}"/>
                </a:ext>
              </a:extLst>
            </p:cNvPr>
            <p:cNvSpPr/>
            <p:nvPr/>
          </p:nvSpPr>
          <p:spPr>
            <a:xfrm>
              <a:off x="3619858" y="4577913"/>
              <a:ext cx="340376" cy="491654"/>
            </a:xfrm>
            <a:custGeom>
              <a:avLst/>
              <a:gdLst>
                <a:gd name="connsiteX0" fmla="*/ 314883 w 340375"/>
                <a:gd name="connsiteY0" fmla="*/ 473002 h 491653"/>
                <a:gd name="connsiteX1" fmla="*/ 315766 w 340375"/>
                <a:gd name="connsiteY1" fmla="*/ 472119 h 491653"/>
                <a:gd name="connsiteX2" fmla="*/ 318035 w 340375"/>
                <a:gd name="connsiteY2" fmla="*/ 461151 h 491653"/>
                <a:gd name="connsiteX3" fmla="*/ 332154 w 340375"/>
                <a:gd name="connsiteY3" fmla="*/ 439972 h 491653"/>
                <a:gd name="connsiteX4" fmla="*/ 321943 w 340375"/>
                <a:gd name="connsiteY4" fmla="*/ 427492 h 491653"/>
                <a:gd name="connsiteX5" fmla="*/ 328246 w 340375"/>
                <a:gd name="connsiteY5" fmla="*/ 404674 h 491653"/>
                <a:gd name="connsiteX6" fmla="*/ 334549 w 340375"/>
                <a:gd name="connsiteY6" fmla="*/ 382739 h 491653"/>
                <a:gd name="connsiteX7" fmla="*/ 332154 w 340375"/>
                <a:gd name="connsiteY7" fmla="*/ 345045 h 491653"/>
                <a:gd name="connsiteX8" fmla="*/ 339214 w 340375"/>
                <a:gd name="connsiteY8" fmla="*/ 330926 h 491653"/>
                <a:gd name="connsiteX9" fmla="*/ 320934 w 340375"/>
                <a:gd name="connsiteY9" fmla="*/ 293611 h 491653"/>
                <a:gd name="connsiteX10" fmla="*/ 295217 w 340375"/>
                <a:gd name="connsiteY10" fmla="*/ 294872 h 491653"/>
                <a:gd name="connsiteX11" fmla="*/ 288914 w 340375"/>
                <a:gd name="connsiteY11" fmla="*/ 260330 h 491653"/>
                <a:gd name="connsiteX12" fmla="*/ 277190 w 340375"/>
                <a:gd name="connsiteY12" fmla="*/ 262725 h 491653"/>
                <a:gd name="connsiteX13" fmla="*/ 248951 w 340375"/>
                <a:gd name="connsiteY13" fmla="*/ 266633 h 491653"/>
                <a:gd name="connsiteX14" fmla="*/ 234832 w 340375"/>
                <a:gd name="connsiteY14" fmla="*/ 251757 h 491653"/>
                <a:gd name="connsiteX15" fmla="*/ 221469 w 340375"/>
                <a:gd name="connsiteY15" fmla="*/ 241546 h 491653"/>
                <a:gd name="connsiteX16" fmla="*/ 210501 w 340375"/>
                <a:gd name="connsiteY16" fmla="*/ 218728 h 491653"/>
                <a:gd name="connsiteX17" fmla="*/ 203442 w 340375"/>
                <a:gd name="connsiteY17" fmla="*/ 196037 h 491653"/>
                <a:gd name="connsiteX18" fmla="*/ 207350 w 340375"/>
                <a:gd name="connsiteY18" fmla="*/ 178765 h 491653"/>
                <a:gd name="connsiteX19" fmla="*/ 219074 w 340375"/>
                <a:gd name="connsiteY19" fmla="*/ 164646 h 491653"/>
                <a:gd name="connsiteX20" fmla="*/ 227646 w 340375"/>
                <a:gd name="connsiteY20" fmla="*/ 139559 h 491653"/>
                <a:gd name="connsiteX21" fmla="*/ 251220 w 340375"/>
                <a:gd name="connsiteY21" fmla="*/ 123927 h 491653"/>
                <a:gd name="connsiteX22" fmla="*/ 283367 w 340375"/>
                <a:gd name="connsiteY22" fmla="*/ 112203 h 491653"/>
                <a:gd name="connsiteX23" fmla="*/ 304798 w 340375"/>
                <a:gd name="connsiteY23" fmla="*/ 110690 h 491653"/>
                <a:gd name="connsiteX24" fmla="*/ 289040 w 340375"/>
                <a:gd name="connsiteY24" fmla="*/ 98084 h 491653"/>
                <a:gd name="connsiteX25" fmla="*/ 302907 w 340375"/>
                <a:gd name="connsiteY25" fmla="*/ 75896 h 491653"/>
                <a:gd name="connsiteX26" fmla="*/ 283493 w 340375"/>
                <a:gd name="connsiteY26" fmla="*/ 60138 h 491653"/>
                <a:gd name="connsiteX27" fmla="*/ 265970 w 340375"/>
                <a:gd name="connsiteY27" fmla="*/ 61021 h 491653"/>
                <a:gd name="connsiteX28" fmla="*/ 250338 w 340375"/>
                <a:gd name="connsiteY28" fmla="*/ 62912 h 491653"/>
                <a:gd name="connsiteX29" fmla="*/ 219830 w 340375"/>
                <a:gd name="connsiteY29" fmla="*/ 59256 h 491653"/>
                <a:gd name="connsiteX30" fmla="*/ 209619 w 340375"/>
                <a:gd name="connsiteY30" fmla="*/ 42615 h 491653"/>
                <a:gd name="connsiteX31" fmla="*/ 192978 w 340375"/>
                <a:gd name="connsiteY31" fmla="*/ 25975 h 491653"/>
                <a:gd name="connsiteX32" fmla="*/ 177346 w 340375"/>
                <a:gd name="connsiteY32" fmla="*/ 3787 h 491653"/>
                <a:gd name="connsiteX33" fmla="*/ 154529 w 340375"/>
                <a:gd name="connsiteY33" fmla="*/ 4544 h 491653"/>
                <a:gd name="connsiteX34" fmla="*/ 160706 w 340375"/>
                <a:gd name="connsiteY34" fmla="*/ 23453 h 491653"/>
                <a:gd name="connsiteX35" fmla="*/ 145956 w 340375"/>
                <a:gd name="connsiteY35" fmla="*/ 50431 h 491653"/>
                <a:gd name="connsiteX36" fmla="*/ 93765 w 340375"/>
                <a:gd name="connsiteY36" fmla="*/ 78670 h 491653"/>
                <a:gd name="connsiteX37" fmla="*/ 69813 w 340375"/>
                <a:gd name="connsiteY37" fmla="*/ 121028 h 491653"/>
                <a:gd name="connsiteX38" fmla="*/ 50777 w 340375"/>
                <a:gd name="connsiteY38" fmla="*/ 122289 h 491653"/>
                <a:gd name="connsiteX39" fmla="*/ 30481 w 340375"/>
                <a:gd name="connsiteY39" fmla="*/ 116742 h 491653"/>
                <a:gd name="connsiteX40" fmla="*/ 30481 w 340375"/>
                <a:gd name="connsiteY40" fmla="*/ 103253 h 491653"/>
                <a:gd name="connsiteX41" fmla="*/ 25312 w 340375"/>
                <a:gd name="connsiteY41" fmla="*/ 89638 h 491653"/>
                <a:gd name="connsiteX42" fmla="*/ 3377 w 340375"/>
                <a:gd name="connsiteY42" fmla="*/ 112834 h 491653"/>
                <a:gd name="connsiteX43" fmla="*/ 13336 w 340375"/>
                <a:gd name="connsiteY43" fmla="*/ 149266 h 491653"/>
                <a:gd name="connsiteX44" fmla="*/ 5142 w 340375"/>
                <a:gd name="connsiteY44" fmla="*/ 156326 h 491653"/>
                <a:gd name="connsiteX45" fmla="*/ 34010 w 340375"/>
                <a:gd name="connsiteY45" fmla="*/ 179270 h 491653"/>
                <a:gd name="connsiteX46" fmla="*/ 60484 w 340375"/>
                <a:gd name="connsiteY46" fmla="*/ 215829 h 491653"/>
                <a:gd name="connsiteX47" fmla="*/ 79268 w 340375"/>
                <a:gd name="connsiteY47" fmla="*/ 256422 h 491653"/>
                <a:gd name="connsiteX48" fmla="*/ 120491 w 340375"/>
                <a:gd name="connsiteY48" fmla="*/ 334708 h 491653"/>
                <a:gd name="connsiteX49" fmla="*/ 136375 w 340375"/>
                <a:gd name="connsiteY49" fmla="*/ 368872 h 491653"/>
                <a:gd name="connsiteX50" fmla="*/ 146334 w 340375"/>
                <a:gd name="connsiteY50" fmla="*/ 392950 h 491653"/>
                <a:gd name="connsiteX51" fmla="*/ 188062 w 340375"/>
                <a:gd name="connsiteY51" fmla="*/ 422449 h 491653"/>
                <a:gd name="connsiteX52" fmla="*/ 264583 w 340375"/>
                <a:gd name="connsiteY52" fmla="*/ 469471 h 491653"/>
                <a:gd name="connsiteX53" fmla="*/ 296352 w 340375"/>
                <a:gd name="connsiteY53" fmla="*/ 493550 h 491653"/>
                <a:gd name="connsiteX54" fmla="*/ 297865 w 340375"/>
                <a:gd name="connsiteY54" fmla="*/ 498467 h 491653"/>
                <a:gd name="connsiteX55" fmla="*/ 303664 w 340375"/>
                <a:gd name="connsiteY55" fmla="*/ 494306 h 491653"/>
                <a:gd name="connsiteX56" fmla="*/ 314883 w 340375"/>
                <a:gd name="connsiteY56" fmla="*/ 473002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375" h="491653">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grpFill/>
            <a:ln w="1270" cap="flat">
              <a:solidFill>
                <a:schemeClr val="bg1"/>
              </a:solidFill>
              <a:prstDash val="solid"/>
              <a:miter/>
            </a:ln>
          </p:spPr>
          <p:txBody>
            <a:bodyPr rtlCol="0" anchor="ctr"/>
            <a:lstStyle/>
            <a:p>
              <a:endParaRPr lang="ko-KR" altLang="en-US"/>
            </a:p>
          </p:txBody>
        </p:sp>
        <p:sp>
          <p:nvSpPr>
            <p:cNvPr id="134" name="자유형: 도형 114">
              <a:extLst>
                <a:ext uri="{FF2B5EF4-FFF2-40B4-BE49-F238E27FC236}">
                  <a16:creationId xmlns:a16="http://schemas.microsoft.com/office/drawing/2014/main" id="{439336FC-24D6-E04C-8030-C64E1267E6C9}"/>
                </a:ext>
              </a:extLst>
            </p:cNvPr>
            <p:cNvSpPr/>
            <p:nvPr/>
          </p:nvSpPr>
          <p:spPr>
            <a:xfrm>
              <a:off x="3832985" y="4248038"/>
              <a:ext cx="365589" cy="302556"/>
            </a:xfrm>
            <a:custGeom>
              <a:avLst/>
              <a:gdLst>
                <a:gd name="connsiteX0" fmla="*/ 36077 w 365588"/>
                <a:gd name="connsiteY0" fmla="*/ 21399 h 302556"/>
                <a:gd name="connsiteX1" fmla="*/ 12754 w 365588"/>
                <a:gd name="connsiteY1" fmla="*/ 51403 h 302556"/>
                <a:gd name="connsiteX2" fmla="*/ 8846 w 365588"/>
                <a:gd name="connsiteY2" fmla="*/ 71069 h 302556"/>
                <a:gd name="connsiteX3" fmla="*/ 4812 w 365588"/>
                <a:gd name="connsiteY3" fmla="*/ 83297 h 302556"/>
                <a:gd name="connsiteX4" fmla="*/ 17293 w 365588"/>
                <a:gd name="connsiteY4" fmla="*/ 89097 h 302556"/>
                <a:gd name="connsiteX5" fmla="*/ 29017 w 365588"/>
                <a:gd name="connsiteY5" fmla="*/ 106620 h 302556"/>
                <a:gd name="connsiteX6" fmla="*/ 46288 w 365588"/>
                <a:gd name="connsiteY6" fmla="*/ 141666 h 302556"/>
                <a:gd name="connsiteX7" fmla="*/ 91671 w 365588"/>
                <a:gd name="connsiteY7" fmla="*/ 145700 h 302556"/>
                <a:gd name="connsiteX8" fmla="*/ 128860 w 365588"/>
                <a:gd name="connsiteY8" fmla="*/ 161836 h 302556"/>
                <a:gd name="connsiteX9" fmla="*/ 159872 w 365588"/>
                <a:gd name="connsiteY9" fmla="*/ 170030 h 302556"/>
                <a:gd name="connsiteX10" fmla="*/ 153569 w 365588"/>
                <a:gd name="connsiteY10" fmla="*/ 218565 h 302556"/>
                <a:gd name="connsiteX11" fmla="*/ 163906 w 365588"/>
                <a:gd name="connsiteY11" fmla="*/ 238988 h 302556"/>
                <a:gd name="connsiteX12" fmla="*/ 162898 w 365588"/>
                <a:gd name="connsiteY12" fmla="*/ 258906 h 302556"/>
                <a:gd name="connsiteX13" fmla="*/ 167688 w 365588"/>
                <a:gd name="connsiteY13" fmla="*/ 272395 h 302556"/>
                <a:gd name="connsiteX14" fmla="*/ 163906 w 365588"/>
                <a:gd name="connsiteY14" fmla="*/ 274664 h 302556"/>
                <a:gd name="connsiteX15" fmla="*/ 184203 w 365588"/>
                <a:gd name="connsiteY15" fmla="*/ 301516 h 302556"/>
                <a:gd name="connsiteX16" fmla="*/ 200087 w 365588"/>
                <a:gd name="connsiteY16" fmla="*/ 307819 h 302556"/>
                <a:gd name="connsiteX17" fmla="*/ 214459 w 365588"/>
                <a:gd name="connsiteY17" fmla="*/ 305424 h 302556"/>
                <a:gd name="connsiteX18" fmla="*/ 232738 w 365588"/>
                <a:gd name="connsiteY18" fmla="*/ 295843 h 302556"/>
                <a:gd name="connsiteX19" fmla="*/ 250261 w 365588"/>
                <a:gd name="connsiteY19" fmla="*/ 287145 h 302556"/>
                <a:gd name="connsiteX20" fmla="*/ 265389 w 365588"/>
                <a:gd name="connsiteY20" fmla="*/ 272773 h 302556"/>
                <a:gd name="connsiteX21" fmla="*/ 268540 w 365588"/>
                <a:gd name="connsiteY21" fmla="*/ 261680 h 302556"/>
                <a:gd name="connsiteX22" fmla="*/ 255051 w 365588"/>
                <a:gd name="connsiteY22" fmla="*/ 258528 h 302556"/>
                <a:gd name="connsiteX23" fmla="*/ 247866 w 365588"/>
                <a:gd name="connsiteY23" fmla="*/ 241761 h 302556"/>
                <a:gd name="connsiteX24" fmla="*/ 237528 w 365588"/>
                <a:gd name="connsiteY24" fmla="*/ 221843 h 302556"/>
                <a:gd name="connsiteX25" fmla="*/ 255051 w 365588"/>
                <a:gd name="connsiteY25" fmla="*/ 218691 h 302556"/>
                <a:gd name="connsiteX26" fmla="*/ 278121 w 365588"/>
                <a:gd name="connsiteY26" fmla="*/ 226633 h 302556"/>
                <a:gd name="connsiteX27" fmla="*/ 288459 w 365588"/>
                <a:gd name="connsiteY27" fmla="*/ 227390 h 302556"/>
                <a:gd name="connsiteX28" fmla="*/ 306738 w 365588"/>
                <a:gd name="connsiteY28" fmla="*/ 217052 h 302556"/>
                <a:gd name="connsiteX29" fmla="*/ 339389 w 365588"/>
                <a:gd name="connsiteY29" fmla="*/ 204320 h 302556"/>
                <a:gd name="connsiteX30" fmla="*/ 346575 w 365588"/>
                <a:gd name="connsiteY30" fmla="*/ 194865 h 302556"/>
                <a:gd name="connsiteX31" fmla="*/ 329178 w 365588"/>
                <a:gd name="connsiteY31" fmla="*/ 173434 h 302556"/>
                <a:gd name="connsiteX32" fmla="*/ 332077 w 365588"/>
                <a:gd name="connsiteY32" fmla="*/ 159189 h 302556"/>
                <a:gd name="connsiteX33" fmla="*/ 344432 w 365588"/>
                <a:gd name="connsiteY33" fmla="*/ 146834 h 302556"/>
                <a:gd name="connsiteX34" fmla="*/ 348214 w 365588"/>
                <a:gd name="connsiteY34" fmla="*/ 132589 h 302556"/>
                <a:gd name="connsiteX35" fmla="*/ 357794 w 365588"/>
                <a:gd name="connsiteY35" fmla="*/ 114436 h 302556"/>
                <a:gd name="connsiteX36" fmla="*/ 367501 w 365588"/>
                <a:gd name="connsiteY36" fmla="*/ 101703 h 302556"/>
                <a:gd name="connsiteX37" fmla="*/ 329052 w 365588"/>
                <a:gd name="connsiteY37" fmla="*/ 97795 h 302556"/>
                <a:gd name="connsiteX38" fmla="*/ 336111 w 365588"/>
                <a:gd name="connsiteY38" fmla="*/ 75986 h 302556"/>
                <a:gd name="connsiteX39" fmla="*/ 296653 w 365588"/>
                <a:gd name="connsiteY39" fmla="*/ 61236 h 302556"/>
                <a:gd name="connsiteX40" fmla="*/ 300183 w 365588"/>
                <a:gd name="connsiteY40" fmla="*/ 46612 h 302556"/>
                <a:gd name="connsiteX41" fmla="*/ 277869 w 365588"/>
                <a:gd name="connsiteY41" fmla="*/ 40057 h 302556"/>
                <a:gd name="connsiteX42" fmla="*/ 226687 w 365588"/>
                <a:gd name="connsiteY42" fmla="*/ 58337 h 302556"/>
                <a:gd name="connsiteX43" fmla="*/ 176639 w 365588"/>
                <a:gd name="connsiteY43" fmla="*/ 43587 h 302556"/>
                <a:gd name="connsiteX44" fmla="*/ 141971 w 365588"/>
                <a:gd name="connsiteY44" fmla="*/ 37662 h 302556"/>
                <a:gd name="connsiteX45" fmla="*/ 121422 w 365588"/>
                <a:gd name="connsiteY45" fmla="*/ 17113 h 302556"/>
                <a:gd name="connsiteX46" fmla="*/ 99109 w 365588"/>
                <a:gd name="connsiteY46" fmla="*/ 2364 h 302556"/>
                <a:gd name="connsiteX47" fmla="*/ 91419 w 365588"/>
                <a:gd name="connsiteY47" fmla="*/ 19383 h 302556"/>
                <a:gd name="connsiteX48" fmla="*/ 55490 w 365588"/>
                <a:gd name="connsiteY48" fmla="*/ 39931 h 302556"/>
                <a:gd name="connsiteX49" fmla="*/ 64315 w 365588"/>
                <a:gd name="connsiteY49" fmla="*/ 78759 h 302556"/>
                <a:gd name="connsiteX50" fmla="*/ 36077 w 365588"/>
                <a:gd name="connsiteY50" fmla="*/ 69304 h 302556"/>
                <a:gd name="connsiteX51" fmla="*/ 47801 w 365588"/>
                <a:gd name="connsiteY51" fmla="*/ 34636 h 302556"/>
                <a:gd name="connsiteX52" fmla="*/ 44271 w 365588"/>
                <a:gd name="connsiteY52" fmla="*/ 16231 h 302556"/>
                <a:gd name="connsiteX53" fmla="*/ 36077 w 365588"/>
                <a:gd name="connsiteY53" fmla="*/ 21399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588" h="302556">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grpFill/>
            <a:ln w="1270" cap="flat">
              <a:solidFill>
                <a:schemeClr val="bg1"/>
              </a:solidFill>
              <a:prstDash val="solid"/>
              <a:miter/>
            </a:ln>
          </p:spPr>
          <p:txBody>
            <a:bodyPr rtlCol="0" anchor="ctr"/>
            <a:lstStyle/>
            <a:p>
              <a:endParaRPr lang="ko-KR" altLang="en-US"/>
            </a:p>
          </p:txBody>
        </p:sp>
        <p:sp>
          <p:nvSpPr>
            <p:cNvPr id="135" name="자유형: 도형 115">
              <a:extLst>
                <a:ext uri="{FF2B5EF4-FFF2-40B4-BE49-F238E27FC236}">
                  <a16:creationId xmlns:a16="http://schemas.microsoft.com/office/drawing/2014/main" id="{6EDF93EE-05D5-CC42-86FC-253F2FEF254E}"/>
                </a:ext>
              </a:extLst>
            </p:cNvPr>
            <p:cNvSpPr/>
            <p:nvPr/>
          </p:nvSpPr>
          <p:spPr>
            <a:xfrm>
              <a:off x="4245751" y="4407933"/>
              <a:ext cx="113459" cy="113459"/>
            </a:xfrm>
            <a:custGeom>
              <a:avLst/>
              <a:gdLst>
                <a:gd name="connsiteX0" fmla="*/ 25836 w 113458"/>
                <a:gd name="connsiteY0" fmla="*/ 24885 h 113458"/>
                <a:gd name="connsiteX1" fmla="*/ 13482 w 113458"/>
                <a:gd name="connsiteY1" fmla="*/ 37239 h 113458"/>
                <a:gd name="connsiteX2" fmla="*/ 3018 w 113458"/>
                <a:gd name="connsiteY2" fmla="*/ 60183 h 113458"/>
                <a:gd name="connsiteX3" fmla="*/ 24954 w 113458"/>
                <a:gd name="connsiteY3" fmla="*/ 87791 h 113458"/>
                <a:gd name="connsiteX4" fmla="*/ 40712 w 113458"/>
                <a:gd name="connsiteY4" fmla="*/ 117543 h 113458"/>
                <a:gd name="connsiteX5" fmla="*/ 54075 w 113458"/>
                <a:gd name="connsiteY5" fmla="*/ 118425 h 113458"/>
                <a:gd name="connsiteX6" fmla="*/ 65295 w 113458"/>
                <a:gd name="connsiteY6" fmla="*/ 101658 h 113458"/>
                <a:gd name="connsiteX7" fmla="*/ 94794 w 113458"/>
                <a:gd name="connsiteY7" fmla="*/ 102541 h 113458"/>
                <a:gd name="connsiteX8" fmla="*/ 97441 w 113458"/>
                <a:gd name="connsiteY8" fmla="*/ 105945 h 113458"/>
                <a:gd name="connsiteX9" fmla="*/ 105257 w 113458"/>
                <a:gd name="connsiteY9" fmla="*/ 93590 h 113458"/>
                <a:gd name="connsiteX10" fmla="*/ 102358 w 113458"/>
                <a:gd name="connsiteY10" fmla="*/ 58292 h 113458"/>
                <a:gd name="connsiteX11" fmla="*/ 107148 w 113458"/>
                <a:gd name="connsiteY11" fmla="*/ 26776 h 113458"/>
                <a:gd name="connsiteX12" fmla="*/ 112317 w 113458"/>
                <a:gd name="connsiteY12" fmla="*/ 13161 h 113458"/>
                <a:gd name="connsiteX13" fmla="*/ 85717 w 113458"/>
                <a:gd name="connsiteY13" fmla="*/ 7110 h 113458"/>
                <a:gd name="connsiteX14" fmla="*/ 51554 w 113458"/>
                <a:gd name="connsiteY14" fmla="*/ 7740 h 113458"/>
                <a:gd name="connsiteX15" fmla="*/ 31509 w 113458"/>
                <a:gd name="connsiteY15" fmla="*/ 7110 h 113458"/>
                <a:gd name="connsiteX16" fmla="*/ 28862 w 113458"/>
                <a:gd name="connsiteY16" fmla="*/ 7866 h 113458"/>
                <a:gd name="connsiteX17" fmla="*/ 25836 w 113458"/>
                <a:gd name="connsiteY17" fmla="*/ 2488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grpFill/>
            <a:ln w="1270" cap="flat">
              <a:solidFill>
                <a:schemeClr val="bg1"/>
              </a:solidFill>
              <a:prstDash val="solid"/>
              <a:miter/>
            </a:ln>
          </p:spPr>
          <p:txBody>
            <a:bodyPr rtlCol="0" anchor="ctr"/>
            <a:lstStyle/>
            <a:p>
              <a:endParaRPr lang="ko-KR" altLang="en-US"/>
            </a:p>
          </p:txBody>
        </p:sp>
        <p:sp>
          <p:nvSpPr>
            <p:cNvPr id="136" name="자유형: 도형 116">
              <a:extLst>
                <a:ext uri="{FF2B5EF4-FFF2-40B4-BE49-F238E27FC236}">
                  <a16:creationId xmlns:a16="http://schemas.microsoft.com/office/drawing/2014/main" id="{AF6C2535-DAEF-1448-A03F-AAD00447924D}"/>
                </a:ext>
              </a:extLst>
            </p:cNvPr>
            <p:cNvSpPr/>
            <p:nvPr/>
          </p:nvSpPr>
          <p:spPr>
            <a:xfrm>
              <a:off x="4157865" y="4347503"/>
              <a:ext cx="126065" cy="189098"/>
            </a:xfrm>
            <a:custGeom>
              <a:avLst/>
              <a:gdLst>
                <a:gd name="connsiteX0" fmla="*/ 32789 w 126065"/>
                <a:gd name="connsiteY0" fmla="*/ 14844 h 189097"/>
                <a:gd name="connsiteX1" fmla="*/ 23208 w 126065"/>
                <a:gd name="connsiteY1" fmla="*/ 32998 h 189097"/>
                <a:gd name="connsiteX2" fmla="*/ 19426 w 126065"/>
                <a:gd name="connsiteY2" fmla="*/ 47243 h 189097"/>
                <a:gd name="connsiteX3" fmla="*/ 7071 w 126065"/>
                <a:gd name="connsiteY3" fmla="*/ 59597 h 189097"/>
                <a:gd name="connsiteX4" fmla="*/ 4172 w 126065"/>
                <a:gd name="connsiteY4" fmla="*/ 73843 h 189097"/>
                <a:gd name="connsiteX5" fmla="*/ 21569 w 126065"/>
                <a:gd name="connsiteY5" fmla="*/ 95274 h 189097"/>
                <a:gd name="connsiteX6" fmla="*/ 31150 w 126065"/>
                <a:gd name="connsiteY6" fmla="*/ 89601 h 189097"/>
                <a:gd name="connsiteX7" fmla="*/ 42243 w 126065"/>
                <a:gd name="connsiteY7" fmla="*/ 111914 h 189097"/>
                <a:gd name="connsiteX8" fmla="*/ 44639 w 126065"/>
                <a:gd name="connsiteY8" fmla="*/ 134228 h 189097"/>
                <a:gd name="connsiteX9" fmla="*/ 50186 w 126065"/>
                <a:gd name="connsiteY9" fmla="*/ 181250 h 189097"/>
                <a:gd name="connsiteX10" fmla="*/ 78928 w 126065"/>
                <a:gd name="connsiteY10" fmla="*/ 190831 h 189097"/>
                <a:gd name="connsiteX11" fmla="*/ 96451 w 126065"/>
                <a:gd name="connsiteY11" fmla="*/ 184528 h 189097"/>
                <a:gd name="connsiteX12" fmla="*/ 109940 w 126065"/>
                <a:gd name="connsiteY12" fmla="*/ 178224 h 189097"/>
                <a:gd name="connsiteX13" fmla="*/ 128472 w 126065"/>
                <a:gd name="connsiteY13" fmla="*/ 178224 h 189097"/>
                <a:gd name="connsiteX14" fmla="*/ 112714 w 126065"/>
                <a:gd name="connsiteY14" fmla="*/ 148473 h 189097"/>
                <a:gd name="connsiteX15" fmla="*/ 90779 w 126065"/>
                <a:gd name="connsiteY15" fmla="*/ 120865 h 189097"/>
                <a:gd name="connsiteX16" fmla="*/ 101242 w 126065"/>
                <a:gd name="connsiteY16" fmla="*/ 97921 h 189097"/>
                <a:gd name="connsiteX17" fmla="*/ 113596 w 126065"/>
                <a:gd name="connsiteY17" fmla="*/ 85567 h 189097"/>
                <a:gd name="connsiteX18" fmla="*/ 116496 w 126065"/>
                <a:gd name="connsiteY18" fmla="*/ 68548 h 189097"/>
                <a:gd name="connsiteX19" fmla="*/ 92039 w 126065"/>
                <a:gd name="connsiteY19" fmla="*/ 46612 h 189097"/>
                <a:gd name="connsiteX20" fmla="*/ 78550 w 126065"/>
                <a:gd name="connsiteY20" fmla="*/ 30728 h 189097"/>
                <a:gd name="connsiteX21" fmla="*/ 52076 w 126065"/>
                <a:gd name="connsiteY21" fmla="*/ 8415 h 189097"/>
                <a:gd name="connsiteX22" fmla="*/ 42369 w 126065"/>
                <a:gd name="connsiteY22" fmla="*/ 2364 h 189097"/>
                <a:gd name="connsiteX23" fmla="*/ 32789 w 126065"/>
                <a:gd name="connsiteY23" fmla="*/ 14844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65" h="189097">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grpFill/>
            <a:ln w="1270" cap="flat">
              <a:solidFill>
                <a:schemeClr val="bg1"/>
              </a:solidFill>
              <a:prstDash val="solid"/>
              <a:miter/>
            </a:ln>
          </p:spPr>
          <p:txBody>
            <a:bodyPr rtlCol="0" anchor="ctr"/>
            <a:lstStyle/>
            <a:p>
              <a:endParaRPr lang="ko-KR" altLang="en-US"/>
            </a:p>
          </p:txBody>
        </p:sp>
        <p:sp>
          <p:nvSpPr>
            <p:cNvPr id="137" name="자유형: 도형 117">
              <a:extLst>
                <a:ext uri="{FF2B5EF4-FFF2-40B4-BE49-F238E27FC236}">
                  <a16:creationId xmlns:a16="http://schemas.microsoft.com/office/drawing/2014/main" id="{28074AA7-C75C-DB4D-8A2C-5E8CF4788E15}"/>
                </a:ext>
              </a:extLst>
            </p:cNvPr>
            <p:cNvSpPr/>
            <p:nvPr/>
          </p:nvSpPr>
          <p:spPr>
            <a:xfrm>
              <a:off x="4340576" y="4418604"/>
              <a:ext cx="75639" cy="100852"/>
            </a:xfrm>
            <a:custGeom>
              <a:avLst/>
              <a:gdLst>
                <a:gd name="connsiteX0" fmla="*/ 7280 w 75639"/>
                <a:gd name="connsiteY0" fmla="*/ 47621 h 100852"/>
                <a:gd name="connsiteX1" fmla="*/ 10180 w 75639"/>
                <a:gd name="connsiteY1" fmla="*/ 82919 h 100852"/>
                <a:gd name="connsiteX2" fmla="*/ 2364 w 75639"/>
                <a:gd name="connsiteY2" fmla="*/ 95274 h 100852"/>
                <a:gd name="connsiteX3" fmla="*/ 26064 w 75639"/>
                <a:gd name="connsiteY3" fmla="*/ 99812 h 100852"/>
                <a:gd name="connsiteX4" fmla="*/ 53924 w 75639"/>
                <a:gd name="connsiteY4" fmla="*/ 87836 h 100852"/>
                <a:gd name="connsiteX5" fmla="*/ 85315 w 75639"/>
                <a:gd name="connsiteY5" fmla="*/ 45478 h 100852"/>
                <a:gd name="connsiteX6" fmla="*/ 84936 w 75639"/>
                <a:gd name="connsiteY6" fmla="*/ 45226 h 100852"/>
                <a:gd name="connsiteX7" fmla="*/ 39679 w 75639"/>
                <a:gd name="connsiteY7" fmla="*/ 9928 h 100852"/>
                <a:gd name="connsiteX8" fmla="*/ 17365 w 75639"/>
                <a:gd name="connsiteY8" fmla="*/ 2364 h 100852"/>
                <a:gd name="connsiteX9" fmla="*/ 12197 w 75639"/>
                <a:gd name="connsiteY9" fmla="*/ 15979 h 100852"/>
                <a:gd name="connsiteX10" fmla="*/ 7280 w 75639"/>
                <a:gd name="connsiteY10" fmla="*/ 4762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100852">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grpFill/>
            <a:ln w="1270" cap="flat">
              <a:solidFill>
                <a:schemeClr val="bg1"/>
              </a:solidFill>
              <a:prstDash val="solid"/>
              <a:miter/>
            </a:ln>
          </p:spPr>
          <p:txBody>
            <a:bodyPr rtlCol="0" anchor="ctr"/>
            <a:lstStyle/>
            <a:p>
              <a:endParaRPr lang="ko-KR" altLang="en-US"/>
            </a:p>
          </p:txBody>
        </p:sp>
        <p:sp>
          <p:nvSpPr>
            <p:cNvPr id="138" name="자유형: 도형 118">
              <a:extLst>
                <a:ext uri="{FF2B5EF4-FFF2-40B4-BE49-F238E27FC236}">
                  <a16:creationId xmlns:a16="http://schemas.microsoft.com/office/drawing/2014/main" id="{2057553F-CEBE-9549-8FFE-BA292CB007FD}"/>
                </a:ext>
              </a:extLst>
            </p:cNvPr>
            <p:cNvSpPr/>
            <p:nvPr/>
          </p:nvSpPr>
          <p:spPr>
            <a:xfrm>
              <a:off x="3535290" y="3942625"/>
              <a:ext cx="277343" cy="88246"/>
            </a:xfrm>
            <a:custGeom>
              <a:avLst/>
              <a:gdLst>
                <a:gd name="connsiteX0" fmla="*/ 225229 w 277343"/>
                <a:gd name="connsiteY0" fmla="*/ 56403 h 88245"/>
                <a:gd name="connsiteX1" fmla="*/ 96895 w 277343"/>
                <a:gd name="connsiteY1" fmla="*/ 4591 h 88245"/>
                <a:gd name="connsiteX2" fmla="*/ 2724 w 277343"/>
                <a:gd name="connsiteY2" fmla="*/ 37493 h 88245"/>
                <a:gd name="connsiteX3" fmla="*/ 48612 w 277343"/>
                <a:gd name="connsiteY3" fmla="*/ 16315 h 88245"/>
                <a:gd name="connsiteX4" fmla="*/ 74455 w 277343"/>
                <a:gd name="connsiteY4" fmla="*/ 26904 h 88245"/>
                <a:gd name="connsiteX5" fmla="*/ 119208 w 277343"/>
                <a:gd name="connsiteY5" fmla="*/ 37493 h 88245"/>
                <a:gd name="connsiteX6" fmla="*/ 175685 w 277343"/>
                <a:gd name="connsiteY6" fmla="*/ 66867 h 88245"/>
                <a:gd name="connsiteX7" fmla="*/ 188670 w 277343"/>
                <a:gd name="connsiteY7" fmla="*/ 88046 h 88245"/>
                <a:gd name="connsiteX8" fmla="*/ 274646 w 277343"/>
                <a:gd name="connsiteY8" fmla="*/ 85650 h 88245"/>
                <a:gd name="connsiteX9" fmla="*/ 225229 w 277343"/>
                <a:gd name="connsiteY9" fmla="*/ 564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43" h="88245">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grpFill/>
            <a:ln w="1270" cap="flat">
              <a:solidFill>
                <a:schemeClr val="bg1"/>
              </a:solidFill>
              <a:prstDash val="solid"/>
              <a:miter/>
            </a:ln>
          </p:spPr>
          <p:txBody>
            <a:bodyPr rtlCol="0" anchor="ctr"/>
            <a:lstStyle/>
            <a:p>
              <a:endParaRPr lang="ko-KR" altLang="en-US"/>
            </a:p>
          </p:txBody>
        </p:sp>
        <p:sp>
          <p:nvSpPr>
            <p:cNvPr id="139" name="자유형: 도형 119">
              <a:extLst>
                <a:ext uri="{FF2B5EF4-FFF2-40B4-BE49-F238E27FC236}">
                  <a16:creationId xmlns:a16="http://schemas.microsoft.com/office/drawing/2014/main" id="{FBB9BD8F-D449-C349-88AD-2E76AE28B3AC}"/>
                </a:ext>
              </a:extLst>
            </p:cNvPr>
            <p:cNvSpPr/>
            <p:nvPr/>
          </p:nvSpPr>
          <p:spPr>
            <a:xfrm>
              <a:off x="3697780" y="4073430"/>
              <a:ext cx="50426" cy="12607"/>
            </a:xfrm>
            <a:custGeom>
              <a:avLst/>
              <a:gdLst>
                <a:gd name="connsiteX0" fmla="*/ 2732 w 50426"/>
                <a:gd name="connsiteY0" fmla="*/ 6910 h 12606"/>
                <a:gd name="connsiteX1" fmla="*/ 56814 w 50426"/>
                <a:gd name="connsiteY1" fmla="*/ 16365 h 12606"/>
                <a:gd name="connsiteX2" fmla="*/ 2732 w 50426"/>
                <a:gd name="connsiteY2" fmla="*/ 6910 h 12606"/>
              </a:gdLst>
              <a:ahLst/>
              <a:cxnLst>
                <a:cxn ang="0">
                  <a:pos x="connsiteX0" y="connsiteY0"/>
                </a:cxn>
                <a:cxn ang="0">
                  <a:pos x="connsiteX1" y="connsiteY1"/>
                </a:cxn>
                <a:cxn ang="0">
                  <a:pos x="connsiteX2" y="connsiteY2"/>
                </a:cxn>
              </a:cxnLst>
              <a:rect l="l" t="t" r="r" b="b"/>
              <a:pathLst>
                <a:path w="50426" h="12606">
                  <a:moveTo>
                    <a:pt x="2732" y="6910"/>
                  </a:moveTo>
                  <a:cubicBezTo>
                    <a:pt x="7397" y="15104"/>
                    <a:pt x="52149" y="26954"/>
                    <a:pt x="56814" y="16365"/>
                  </a:cubicBezTo>
                  <a:cubicBezTo>
                    <a:pt x="61604" y="5649"/>
                    <a:pt x="-3067" y="-3427"/>
                    <a:pt x="2732" y="6910"/>
                  </a:cubicBezTo>
                  <a:close/>
                </a:path>
              </a:pathLst>
            </a:custGeom>
            <a:grpFill/>
            <a:ln w="1270" cap="flat">
              <a:solidFill>
                <a:schemeClr val="bg1"/>
              </a:solidFill>
              <a:prstDash val="solid"/>
              <a:miter/>
            </a:ln>
          </p:spPr>
          <p:txBody>
            <a:bodyPr rtlCol="0" anchor="ctr"/>
            <a:lstStyle/>
            <a:p>
              <a:endParaRPr lang="ko-KR" altLang="en-US"/>
            </a:p>
          </p:txBody>
        </p:sp>
        <p:sp>
          <p:nvSpPr>
            <p:cNvPr id="140" name="자유형: 도형 120">
              <a:extLst>
                <a:ext uri="{FF2B5EF4-FFF2-40B4-BE49-F238E27FC236}">
                  <a16:creationId xmlns:a16="http://schemas.microsoft.com/office/drawing/2014/main" id="{04D958C7-A56C-0948-9A2E-23B70914435B}"/>
                </a:ext>
              </a:extLst>
            </p:cNvPr>
            <p:cNvSpPr/>
            <p:nvPr/>
          </p:nvSpPr>
          <p:spPr>
            <a:xfrm>
              <a:off x="3999301" y="4069632"/>
              <a:ext cx="37820" cy="12607"/>
            </a:xfrm>
            <a:custGeom>
              <a:avLst/>
              <a:gdLst>
                <a:gd name="connsiteX0" fmla="*/ 3641 w 37819"/>
                <a:gd name="connsiteY0" fmla="*/ 12978 h 12606"/>
                <a:gd name="connsiteX1" fmla="*/ 47133 w 37819"/>
                <a:gd name="connsiteY1" fmla="*/ 12978 h 12606"/>
                <a:gd name="connsiteX2" fmla="*/ 3641 w 37819"/>
                <a:gd name="connsiteY2" fmla="*/ 12978 h 12606"/>
              </a:gdLst>
              <a:ahLst/>
              <a:cxnLst>
                <a:cxn ang="0">
                  <a:pos x="connsiteX0" y="connsiteY0"/>
                </a:cxn>
                <a:cxn ang="0">
                  <a:pos x="connsiteX1" y="connsiteY1"/>
                </a:cxn>
                <a:cxn ang="0">
                  <a:pos x="connsiteX2" y="connsiteY2"/>
                </a:cxn>
              </a:cxnLst>
              <a:rect l="l" t="t" r="r" b="b"/>
              <a:pathLst>
                <a:path w="37819" h="12606">
                  <a:moveTo>
                    <a:pt x="3641" y="12978"/>
                  </a:moveTo>
                  <a:cubicBezTo>
                    <a:pt x="14230" y="29492"/>
                    <a:pt x="44486" y="19659"/>
                    <a:pt x="47133" y="12978"/>
                  </a:cubicBezTo>
                  <a:cubicBezTo>
                    <a:pt x="51924" y="1253"/>
                    <a:pt x="-6948" y="-3411"/>
                    <a:pt x="3641" y="12978"/>
                  </a:cubicBezTo>
                  <a:close/>
                </a:path>
              </a:pathLst>
            </a:custGeom>
            <a:grpFill/>
            <a:ln w="1270" cap="flat">
              <a:solidFill>
                <a:schemeClr val="bg1"/>
              </a:solidFill>
              <a:prstDash val="solid"/>
              <a:miter/>
            </a:ln>
          </p:spPr>
          <p:txBody>
            <a:bodyPr rtlCol="0" anchor="ctr"/>
            <a:lstStyle/>
            <a:p>
              <a:endParaRPr lang="ko-KR" altLang="en-US"/>
            </a:p>
          </p:txBody>
        </p:sp>
        <p:sp>
          <p:nvSpPr>
            <p:cNvPr id="141" name="자유형: 도형 121">
              <a:extLst>
                <a:ext uri="{FF2B5EF4-FFF2-40B4-BE49-F238E27FC236}">
                  <a16:creationId xmlns:a16="http://schemas.microsoft.com/office/drawing/2014/main" id="{C4420199-01ED-B841-B42E-0E7CB57B720D}"/>
                </a:ext>
              </a:extLst>
            </p:cNvPr>
            <p:cNvSpPr/>
            <p:nvPr/>
          </p:nvSpPr>
          <p:spPr>
            <a:xfrm>
              <a:off x="4165601" y="6079735"/>
              <a:ext cx="75639" cy="37820"/>
            </a:xfrm>
            <a:custGeom>
              <a:avLst/>
              <a:gdLst>
                <a:gd name="connsiteX0" fmla="*/ 84555 w 75639"/>
                <a:gd name="connsiteY0" fmla="*/ 15502 h 37819"/>
                <a:gd name="connsiteX1" fmla="*/ 41063 w 75639"/>
                <a:gd name="connsiteY1" fmla="*/ 35547 h 37819"/>
                <a:gd name="connsiteX2" fmla="*/ 84555 w 75639"/>
                <a:gd name="connsiteY2" fmla="*/ 15502 h 37819"/>
                <a:gd name="connsiteX3" fmla="*/ 36272 w 75639"/>
                <a:gd name="connsiteY3" fmla="*/ 2518 h 37819"/>
                <a:gd name="connsiteX4" fmla="*/ 5638 w 75639"/>
                <a:gd name="connsiteY4" fmla="*/ 33152 h 37819"/>
                <a:gd name="connsiteX5" fmla="*/ 36272 w 75639"/>
                <a:gd name="connsiteY5" fmla="*/ 251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9" h="37819">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grpFill/>
            <a:ln w="1270" cap="flat">
              <a:solidFill>
                <a:schemeClr val="bg1"/>
              </a:solidFill>
              <a:prstDash val="solid"/>
              <a:miter/>
            </a:ln>
          </p:spPr>
          <p:txBody>
            <a:bodyPr rtlCol="0" anchor="ctr"/>
            <a:lstStyle/>
            <a:p>
              <a:endParaRPr lang="ko-KR" altLang="en-US"/>
            </a:p>
          </p:txBody>
        </p:sp>
        <p:sp>
          <p:nvSpPr>
            <p:cNvPr id="142" name="자유형: 도형 122">
              <a:extLst>
                <a:ext uri="{FF2B5EF4-FFF2-40B4-BE49-F238E27FC236}">
                  <a16:creationId xmlns:a16="http://schemas.microsoft.com/office/drawing/2014/main" id="{2290D0B2-3FF7-8B4C-B774-F0D026BA834C}"/>
                </a:ext>
              </a:extLst>
            </p:cNvPr>
            <p:cNvSpPr/>
            <p:nvPr/>
          </p:nvSpPr>
          <p:spPr>
            <a:xfrm>
              <a:off x="3348843" y="4533323"/>
              <a:ext cx="428621" cy="176491"/>
            </a:xfrm>
            <a:custGeom>
              <a:avLst/>
              <a:gdLst>
                <a:gd name="connsiteX0" fmla="*/ 424409 w 428621"/>
                <a:gd name="connsiteY0" fmla="*/ 47747 h 176491"/>
                <a:gd name="connsiteX1" fmla="*/ 405373 w 428621"/>
                <a:gd name="connsiteY1" fmla="*/ 32997 h 176491"/>
                <a:gd name="connsiteX2" fmla="*/ 385077 w 428621"/>
                <a:gd name="connsiteY2" fmla="*/ 32997 h 176491"/>
                <a:gd name="connsiteX3" fmla="*/ 368562 w 428621"/>
                <a:gd name="connsiteY3" fmla="*/ 20769 h 176491"/>
                <a:gd name="connsiteX4" fmla="*/ 335785 w 428621"/>
                <a:gd name="connsiteY4" fmla="*/ 2364 h 176491"/>
                <a:gd name="connsiteX5" fmla="*/ 335785 w 428621"/>
                <a:gd name="connsiteY5" fmla="*/ 6020 h 176491"/>
                <a:gd name="connsiteX6" fmla="*/ 317506 w 428621"/>
                <a:gd name="connsiteY6" fmla="*/ 15474 h 176491"/>
                <a:gd name="connsiteX7" fmla="*/ 308681 w 428621"/>
                <a:gd name="connsiteY7" fmla="*/ 34889 h 176491"/>
                <a:gd name="connsiteX8" fmla="*/ 296957 w 428621"/>
                <a:gd name="connsiteY8" fmla="*/ 50773 h 176491"/>
                <a:gd name="connsiteX9" fmla="*/ 289898 w 428621"/>
                <a:gd name="connsiteY9" fmla="*/ 64892 h 176491"/>
                <a:gd name="connsiteX10" fmla="*/ 283973 w 428621"/>
                <a:gd name="connsiteY10" fmla="*/ 83171 h 176491"/>
                <a:gd name="connsiteX11" fmla="*/ 282208 w 428621"/>
                <a:gd name="connsiteY11" fmla="*/ 100820 h 176491"/>
                <a:gd name="connsiteX12" fmla="*/ 297461 w 428621"/>
                <a:gd name="connsiteY12" fmla="*/ 114309 h 176491"/>
                <a:gd name="connsiteX13" fmla="*/ 310446 w 428621"/>
                <a:gd name="connsiteY13" fmla="*/ 117209 h 176491"/>
                <a:gd name="connsiteX14" fmla="*/ 298722 w 428621"/>
                <a:gd name="connsiteY14" fmla="*/ 133723 h 176491"/>
                <a:gd name="connsiteX15" fmla="*/ 296579 w 428621"/>
                <a:gd name="connsiteY15" fmla="*/ 134102 h 176491"/>
                <a:gd name="connsiteX16" fmla="*/ 301748 w 428621"/>
                <a:gd name="connsiteY16" fmla="*/ 147717 h 176491"/>
                <a:gd name="connsiteX17" fmla="*/ 301748 w 428621"/>
                <a:gd name="connsiteY17" fmla="*/ 161206 h 176491"/>
                <a:gd name="connsiteX18" fmla="*/ 322044 w 428621"/>
                <a:gd name="connsiteY18" fmla="*/ 166752 h 176491"/>
                <a:gd name="connsiteX19" fmla="*/ 341080 w 428621"/>
                <a:gd name="connsiteY19" fmla="*/ 165492 h 176491"/>
                <a:gd name="connsiteX20" fmla="*/ 365032 w 428621"/>
                <a:gd name="connsiteY20" fmla="*/ 123134 h 176491"/>
                <a:gd name="connsiteX21" fmla="*/ 417223 w 428621"/>
                <a:gd name="connsiteY21" fmla="*/ 94895 h 176491"/>
                <a:gd name="connsiteX22" fmla="*/ 431973 w 428621"/>
                <a:gd name="connsiteY22" fmla="*/ 67917 h 176491"/>
                <a:gd name="connsiteX23" fmla="*/ 424409 w 428621"/>
                <a:gd name="connsiteY23" fmla="*/ 47747 h 176491"/>
                <a:gd name="connsiteX24" fmla="*/ 5621 w 428621"/>
                <a:gd name="connsiteY24" fmla="*/ 40057 h 176491"/>
                <a:gd name="connsiteX25" fmla="*/ 22135 w 428621"/>
                <a:gd name="connsiteY25" fmla="*/ 67161 h 176491"/>
                <a:gd name="connsiteX26" fmla="*/ 5621 w 428621"/>
                <a:gd name="connsiteY26" fmla="*/ 400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1" h="176491">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grpFill/>
            <a:ln w="1270" cap="flat">
              <a:solidFill>
                <a:schemeClr val="bg1"/>
              </a:solidFill>
              <a:prstDash val="solid"/>
              <a:miter/>
            </a:ln>
          </p:spPr>
          <p:txBody>
            <a:bodyPr rtlCol="0" anchor="ctr"/>
            <a:lstStyle/>
            <a:p>
              <a:endParaRPr lang="ko-KR" altLang="en-US"/>
            </a:p>
          </p:txBody>
        </p:sp>
        <p:sp>
          <p:nvSpPr>
            <p:cNvPr id="143" name="자유형: 도형 123">
              <a:extLst>
                <a:ext uri="{FF2B5EF4-FFF2-40B4-BE49-F238E27FC236}">
                  <a16:creationId xmlns:a16="http://schemas.microsoft.com/office/drawing/2014/main" id="{08016304-9E00-4748-AE07-37985203C3CC}"/>
                </a:ext>
              </a:extLst>
            </p:cNvPr>
            <p:cNvSpPr/>
            <p:nvPr/>
          </p:nvSpPr>
          <p:spPr>
            <a:xfrm>
              <a:off x="3852452" y="1527797"/>
              <a:ext cx="1626239" cy="1210224"/>
            </a:xfrm>
            <a:custGeom>
              <a:avLst/>
              <a:gdLst>
                <a:gd name="connsiteX0" fmla="*/ 1536197 w 1626238"/>
                <a:gd name="connsiteY0" fmla="*/ 113058 h 1210224"/>
                <a:gd name="connsiteX1" fmla="*/ 1482115 w 1626238"/>
                <a:gd name="connsiteY1" fmla="*/ 138145 h 1210224"/>
                <a:gd name="connsiteX2" fmla="*/ 1427907 w 1626238"/>
                <a:gd name="connsiteY2" fmla="*/ 141297 h 1210224"/>
                <a:gd name="connsiteX3" fmla="*/ 1404333 w 1626238"/>
                <a:gd name="connsiteY3" fmla="*/ 132599 h 1210224"/>
                <a:gd name="connsiteX4" fmla="*/ 1352520 w 1626238"/>
                <a:gd name="connsiteY4" fmla="*/ 167140 h 1210224"/>
                <a:gd name="connsiteX5" fmla="*/ 1307767 w 1626238"/>
                <a:gd name="connsiteY5" fmla="*/ 196135 h 1210224"/>
                <a:gd name="connsiteX6" fmla="*/ 1351764 w 1626238"/>
                <a:gd name="connsiteY6" fmla="*/ 141171 h 1210224"/>
                <a:gd name="connsiteX7" fmla="*/ 1335250 w 1626238"/>
                <a:gd name="connsiteY7" fmla="*/ 102721 h 1210224"/>
                <a:gd name="connsiteX8" fmla="*/ 1301464 w 1626238"/>
                <a:gd name="connsiteY8" fmla="*/ 123900 h 1210224"/>
                <a:gd name="connsiteX9" fmla="*/ 1216748 w 1626238"/>
                <a:gd name="connsiteY9" fmla="*/ 150626 h 1210224"/>
                <a:gd name="connsiteX10" fmla="*/ 1271713 w 1626238"/>
                <a:gd name="connsiteY10" fmla="*/ 116084 h 1210224"/>
                <a:gd name="connsiteX11" fmla="*/ 1164179 w 1626238"/>
                <a:gd name="connsiteY11" fmla="*/ 112932 h 1210224"/>
                <a:gd name="connsiteX12" fmla="*/ 1072404 w 1626238"/>
                <a:gd name="connsiteY12" fmla="*/ 127052 h 1210224"/>
                <a:gd name="connsiteX13" fmla="*/ 1174390 w 1626238"/>
                <a:gd name="connsiteY13" fmla="*/ 100326 h 1210224"/>
                <a:gd name="connsiteX14" fmla="*/ 1299195 w 1626238"/>
                <a:gd name="connsiteY14" fmla="*/ 91754 h 1210224"/>
                <a:gd name="connsiteX15" fmla="*/ 1372943 w 1626238"/>
                <a:gd name="connsiteY15" fmla="*/ 71331 h 1210224"/>
                <a:gd name="connsiteX16" fmla="*/ 1323525 w 1626238"/>
                <a:gd name="connsiteY16" fmla="*/ 51665 h 1210224"/>
                <a:gd name="connsiteX17" fmla="*/ 1287471 w 1626238"/>
                <a:gd name="connsiteY17" fmla="*/ 40697 h 1210224"/>
                <a:gd name="connsiteX18" fmla="*/ 1255324 w 1626238"/>
                <a:gd name="connsiteY18" fmla="*/ 21913 h 1210224"/>
                <a:gd name="connsiteX19" fmla="*/ 1180820 w 1626238"/>
                <a:gd name="connsiteY19" fmla="*/ 12459 h 1210224"/>
                <a:gd name="connsiteX20" fmla="*/ 1100012 w 1626238"/>
                <a:gd name="connsiteY20" fmla="*/ 3004 h 1210224"/>
                <a:gd name="connsiteX21" fmla="*/ 989327 w 1626238"/>
                <a:gd name="connsiteY21" fmla="*/ 6155 h 1210224"/>
                <a:gd name="connsiteX22" fmla="*/ 951633 w 1626238"/>
                <a:gd name="connsiteY22" fmla="*/ 12459 h 1210224"/>
                <a:gd name="connsiteX23" fmla="*/ 925790 w 1626238"/>
                <a:gd name="connsiteY23" fmla="*/ 25065 h 1210224"/>
                <a:gd name="connsiteX24" fmla="*/ 907007 w 1626238"/>
                <a:gd name="connsiteY24" fmla="*/ 35276 h 1210224"/>
                <a:gd name="connsiteX25" fmla="*/ 866161 w 1626238"/>
                <a:gd name="connsiteY25" fmla="*/ 26578 h 1210224"/>
                <a:gd name="connsiteX26" fmla="*/ 793926 w 1626238"/>
                <a:gd name="connsiteY26" fmla="*/ 26578 h 1210224"/>
                <a:gd name="connsiteX27" fmla="*/ 706059 w 1626238"/>
                <a:gd name="connsiteY27" fmla="*/ 36789 h 1210224"/>
                <a:gd name="connsiteX28" fmla="*/ 732785 w 1626238"/>
                <a:gd name="connsiteY28" fmla="*/ 61120 h 1210224"/>
                <a:gd name="connsiteX29" fmla="*/ 685762 w 1626238"/>
                <a:gd name="connsiteY29" fmla="*/ 75239 h 1210224"/>
                <a:gd name="connsiteX30" fmla="*/ 753207 w 1626238"/>
                <a:gd name="connsiteY30" fmla="*/ 117597 h 1210224"/>
                <a:gd name="connsiteX31" fmla="*/ 718665 w 1626238"/>
                <a:gd name="connsiteY31" fmla="*/ 111294 h 1210224"/>
                <a:gd name="connsiteX32" fmla="*/ 659793 w 1626238"/>
                <a:gd name="connsiteY32" fmla="*/ 89358 h 1210224"/>
                <a:gd name="connsiteX33" fmla="*/ 588440 w 1626238"/>
                <a:gd name="connsiteY33" fmla="*/ 73600 h 1210224"/>
                <a:gd name="connsiteX34" fmla="*/ 620587 w 1626238"/>
                <a:gd name="connsiteY34" fmla="*/ 110537 h 1210224"/>
                <a:gd name="connsiteX35" fmla="*/ 583776 w 1626238"/>
                <a:gd name="connsiteY35" fmla="*/ 112050 h 1210224"/>
                <a:gd name="connsiteX36" fmla="*/ 535115 w 1626238"/>
                <a:gd name="connsiteY36" fmla="*/ 85324 h 1210224"/>
                <a:gd name="connsiteX37" fmla="*/ 532719 w 1626238"/>
                <a:gd name="connsiteY37" fmla="*/ 119110 h 1210224"/>
                <a:gd name="connsiteX38" fmla="*/ 510784 w 1626238"/>
                <a:gd name="connsiteY38" fmla="*/ 137137 h 1210224"/>
                <a:gd name="connsiteX39" fmla="*/ 496665 w 1626238"/>
                <a:gd name="connsiteY39" fmla="*/ 82929 h 1210224"/>
                <a:gd name="connsiteX40" fmla="*/ 415857 w 1626238"/>
                <a:gd name="connsiteY40" fmla="*/ 95535 h 1210224"/>
                <a:gd name="connsiteX41" fmla="*/ 383710 w 1626238"/>
                <a:gd name="connsiteY41" fmla="*/ 112806 h 1210224"/>
                <a:gd name="connsiteX42" fmla="*/ 366440 w 1626238"/>
                <a:gd name="connsiteY42" fmla="*/ 118353 h 1210224"/>
                <a:gd name="connsiteX43" fmla="*/ 306811 w 1626238"/>
                <a:gd name="connsiteY43" fmla="*/ 126169 h 1210224"/>
                <a:gd name="connsiteX44" fmla="*/ 314627 w 1626238"/>
                <a:gd name="connsiteY44" fmla="*/ 166132 h 1210224"/>
                <a:gd name="connsiteX45" fmla="*/ 263570 w 1626238"/>
                <a:gd name="connsiteY45" fmla="*/ 158316 h 1210224"/>
                <a:gd name="connsiteX46" fmla="*/ 143557 w 1626238"/>
                <a:gd name="connsiteY46" fmla="*/ 223491 h 1210224"/>
                <a:gd name="connsiteX47" fmla="*/ 208732 w 1626238"/>
                <a:gd name="connsiteY47" fmla="*/ 233703 h 1210224"/>
                <a:gd name="connsiteX48" fmla="*/ 186797 w 1626238"/>
                <a:gd name="connsiteY48" fmla="*/ 282364 h 1210224"/>
                <a:gd name="connsiteX49" fmla="*/ 103594 w 1626238"/>
                <a:gd name="connsiteY49" fmla="*/ 297240 h 1210224"/>
                <a:gd name="connsiteX50" fmla="*/ 2364 w 1626238"/>
                <a:gd name="connsiteY50" fmla="*/ 336446 h 1210224"/>
                <a:gd name="connsiteX51" fmla="*/ 17996 w 1626238"/>
                <a:gd name="connsiteY51" fmla="*/ 355986 h 1210224"/>
                <a:gd name="connsiteX52" fmla="*/ 61992 w 1626238"/>
                <a:gd name="connsiteY52" fmla="*/ 368592 h 1210224"/>
                <a:gd name="connsiteX53" fmla="*/ 134228 w 1626238"/>
                <a:gd name="connsiteY53" fmla="*/ 374139 h 1210224"/>
                <a:gd name="connsiteX54" fmla="*/ 175829 w 1626238"/>
                <a:gd name="connsiteY54" fmla="*/ 389771 h 1210224"/>
                <a:gd name="connsiteX55" fmla="*/ 104476 w 1626238"/>
                <a:gd name="connsiteY55" fmla="*/ 394436 h 1210224"/>
                <a:gd name="connsiteX56" fmla="*/ 39301 w 1626238"/>
                <a:gd name="connsiteY56" fmla="*/ 407042 h 1210224"/>
                <a:gd name="connsiteX57" fmla="*/ 87205 w 1626238"/>
                <a:gd name="connsiteY57" fmla="*/ 419649 h 1210224"/>
                <a:gd name="connsiteX58" fmla="*/ 87962 w 1626238"/>
                <a:gd name="connsiteY58" fmla="*/ 440828 h 1210224"/>
                <a:gd name="connsiteX59" fmla="*/ 119352 w 1626238"/>
                <a:gd name="connsiteY59" fmla="*/ 458098 h 1210224"/>
                <a:gd name="connsiteX60" fmla="*/ 162466 w 1626238"/>
                <a:gd name="connsiteY60" fmla="*/ 462763 h 1210224"/>
                <a:gd name="connsiteX61" fmla="*/ 189192 w 1626238"/>
                <a:gd name="connsiteY61" fmla="*/ 459611 h 1210224"/>
                <a:gd name="connsiteX62" fmla="*/ 224490 w 1626238"/>
                <a:gd name="connsiteY62" fmla="*/ 453308 h 1210224"/>
                <a:gd name="connsiteX63" fmla="*/ 256637 w 1626238"/>
                <a:gd name="connsiteY63" fmla="*/ 447005 h 1210224"/>
                <a:gd name="connsiteX64" fmla="*/ 342109 w 1626238"/>
                <a:gd name="connsiteY64" fmla="*/ 469696 h 1210224"/>
                <a:gd name="connsiteX65" fmla="*/ 384467 w 1626238"/>
                <a:gd name="connsiteY65" fmla="*/ 497179 h 1210224"/>
                <a:gd name="connsiteX66" fmla="*/ 421278 w 1626238"/>
                <a:gd name="connsiteY66" fmla="*/ 532477 h 1210224"/>
                <a:gd name="connsiteX67" fmla="*/ 445608 w 1626238"/>
                <a:gd name="connsiteY67" fmla="*/ 575591 h 1210224"/>
                <a:gd name="connsiteX68" fmla="*/ 464392 w 1626238"/>
                <a:gd name="connsiteY68" fmla="*/ 604586 h 1210224"/>
                <a:gd name="connsiteX69" fmla="*/ 477755 w 1626238"/>
                <a:gd name="connsiteY69" fmla="*/ 632068 h 1210224"/>
                <a:gd name="connsiteX70" fmla="*/ 464392 w 1626238"/>
                <a:gd name="connsiteY70" fmla="*/ 664971 h 1210224"/>
                <a:gd name="connsiteX71" fmla="*/ 476999 w 1626238"/>
                <a:gd name="connsiteY71" fmla="*/ 701026 h 1210224"/>
                <a:gd name="connsiteX72" fmla="*/ 516961 w 1626238"/>
                <a:gd name="connsiteY72" fmla="*/ 683755 h 1210224"/>
                <a:gd name="connsiteX73" fmla="*/ 526416 w 1626238"/>
                <a:gd name="connsiteY73" fmla="*/ 710481 h 1210224"/>
                <a:gd name="connsiteX74" fmla="*/ 577472 w 1626238"/>
                <a:gd name="connsiteY74" fmla="*/ 734811 h 1210224"/>
                <a:gd name="connsiteX75" fmla="*/ 566505 w 1626238"/>
                <a:gd name="connsiteY75" fmla="*/ 745779 h 1210224"/>
                <a:gd name="connsiteX76" fmla="*/ 495908 w 1626238"/>
                <a:gd name="connsiteY76" fmla="*/ 740232 h 1210224"/>
                <a:gd name="connsiteX77" fmla="*/ 567261 w 1626238"/>
                <a:gd name="connsiteY77" fmla="*/ 773135 h 1210224"/>
                <a:gd name="connsiteX78" fmla="*/ 590835 w 1626238"/>
                <a:gd name="connsiteY78" fmla="*/ 800617 h 1210224"/>
                <a:gd name="connsiteX79" fmla="*/ 585289 w 1626238"/>
                <a:gd name="connsiteY79" fmla="*/ 837554 h 1210224"/>
                <a:gd name="connsiteX80" fmla="*/ 551629 w 1626238"/>
                <a:gd name="connsiteY80" fmla="*/ 839193 h 1210224"/>
                <a:gd name="connsiteX81" fmla="*/ 530450 w 1626238"/>
                <a:gd name="connsiteY81" fmla="*/ 857977 h 1210224"/>
                <a:gd name="connsiteX82" fmla="*/ 508515 w 1626238"/>
                <a:gd name="connsiteY82" fmla="*/ 897183 h 1210224"/>
                <a:gd name="connsiteX83" fmla="*/ 534358 w 1626238"/>
                <a:gd name="connsiteY83" fmla="*/ 920001 h 1210224"/>
                <a:gd name="connsiteX84" fmla="*/ 513936 w 1626238"/>
                <a:gd name="connsiteY84" fmla="*/ 943575 h 1210224"/>
                <a:gd name="connsiteX85" fmla="*/ 550747 w 1626238"/>
                <a:gd name="connsiteY85" fmla="*/ 982025 h 1210224"/>
                <a:gd name="connsiteX86" fmla="*/ 555411 w 1626238"/>
                <a:gd name="connsiteY86" fmla="*/ 1027534 h 1210224"/>
                <a:gd name="connsiteX87" fmla="*/ 571043 w 1626238"/>
                <a:gd name="connsiteY87" fmla="*/ 1041654 h 1210224"/>
                <a:gd name="connsiteX88" fmla="*/ 584406 w 1626238"/>
                <a:gd name="connsiteY88" fmla="*/ 1068379 h 1210224"/>
                <a:gd name="connsiteX89" fmla="*/ 604828 w 1626238"/>
                <a:gd name="connsiteY89" fmla="*/ 1091071 h 1210224"/>
                <a:gd name="connsiteX90" fmla="*/ 617435 w 1626238"/>
                <a:gd name="connsiteY90" fmla="*/ 1123218 h 1210224"/>
                <a:gd name="connsiteX91" fmla="*/ 647186 w 1626238"/>
                <a:gd name="connsiteY91" fmla="*/ 1154608 h 1210224"/>
                <a:gd name="connsiteX92" fmla="*/ 676938 w 1626238"/>
                <a:gd name="connsiteY92" fmla="*/ 1174274 h 1210224"/>
                <a:gd name="connsiteX93" fmla="*/ 702781 w 1626238"/>
                <a:gd name="connsiteY93" fmla="*/ 1182090 h 1210224"/>
                <a:gd name="connsiteX94" fmla="*/ 734171 w 1626238"/>
                <a:gd name="connsiteY94" fmla="*/ 1195453 h 1210224"/>
                <a:gd name="connsiteX95" fmla="*/ 780437 w 1626238"/>
                <a:gd name="connsiteY95" fmla="*/ 1213480 h 1210224"/>
                <a:gd name="connsiteX96" fmla="*/ 800103 w 1626238"/>
                <a:gd name="connsiteY96" fmla="*/ 1193058 h 1210224"/>
                <a:gd name="connsiteX97" fmla="*/ 813466 w 1626238"/>
                <a:gd name="connsiteY97" fmla="*/ 1151456 h 1210224"/>
                <a:gd name="connsiteX98" fmla="*/ 811071 w 1626238"/>
                <a:gd name="connsiteY98" fmla="*/ 1109855 h 1210224"/>
                <a:gd name="connsiteX99" fmla="*/ 824434 w 1626238"/>
                <a:gd name="connsiteY99" fmla="*/ 1096492 h 1210224"/>
                <a:gd name="connsiteX100" fmla="*/ 844856 w 1626238"/>
                <a:gd name="connsiteY100" fmla="*/ 1078465 h 1210224"/>
                <a:gd name="connsiteX101" fmla="*/ 855824 w 1626238"/>
                <a:gd name="connsiteY101" fmla="*/ 1058042 h 1210224"/>
                <a:gd name="connsiteX102" fmla="*/ 856581 w 1626238"/>
                <a:gd name="connsiteY102" fmla="*/ 1039258 h 1210224"/>
                <a:gd name="connsiteX103" fmla="*/ 866792 w 1626238"/>
                <a:gd name="connsiteY103" fmla="*/ 1026652 h 1210224"/>
                <a:gd name="connsiteX104" fmla="*/ 861245 w 1626238"/>
                <a:gd name="connsiteY104" fmla="*/ 1006986 h 1210224"/>
                <a:gd name="connsiteX105" fmla="*/ 865153 w 1626238"/>
                <a:gd name="connsiteY105" fmla="*/ 996774 h 1210224"/>
                <a:gd name="connsiteX106" fmla="*/ 880028 w 1626238"/>
                <a:gd name="connsiteY106" fmla="*/ 989715 h 1210224"/>
                <a:gd name="connsiteX107" fmla="*/ 905115 w 1626238"/>
                <a:gd name="connsiteY107" fmla="*/ 974083 h 1210224"/>
                <a:gd name="connsiteX108" fmla="*/ 927051 w 1626238"/>
                <a:gd name="connsiteY108" fmla="*/ 951265 h 1210224"/>
                <a:gd name="connsiteX109" fmla="*/ 940414 w 1626238"/>
                <a:gd name="connsiteY109" fmla="*/ 950508 h 1210224"/>
                <a:gd name="connsiteX110" fmla="*/ 945961 w 1626238"/>
                <a:gd name="connsiteY110" fmla="*/ 964628 h 1210224"/>
                <a:gd name="connsiteX111" fmla="*/ 995378 w 1626238"/>
                <a:gd name="connsiteY111" fmla="*/ 954416 h 1210224"/>
                <a:gd name="connsiteX112" fmla="*/ 1054250 w 1626238"/>
                <a:gd name="connsiteY112" fmla="*/ 903486 h 1210224"/>
                <a:gd name="connsiteX113" fmla="*/ 1087279 w 1626238"/>
                <a:gd name="connsiteY113" fmla="*/ 870583 h 1210224"/>
                <a:gd name="connsiteX114" fmla="*/ 1112366 w 1626238"/>
                <a:gd name="connsiteY114" fmla="*/ 860372 h 1210224"/>
                <a:gd name="connsiteX115" fmla="*/ 1138210 w 1626238"/>
                <a:gd name="connsiteY115" fmla="*/ 854069 h 1210224"/>
                <a:gd name="connsiteX116" fmla="*/ 1177416 w 1626238"/>
                <a:gd name="connsiteY116" fmla="*/ 845496 h 1210224"/>
                <a:gd name="connsiteX117" fmla="*/ 1272343 w 1626238"/>
                <a:gd name="connsiteY117" fmla="*/ 819653 h 1210224"/>
                <a:gd name="connsiteX118" fmla="*/ 1347604 w 1626238"/>
                <a:gd name="connsiteY118" fmla="*/ 780447 h 1210224"/>
                <a:gd name="connsiteX119" fmla="*/ 1357815 w 1626238"/>
                <a:gd name="connsiteY119" fmla="*/ 767084 h 1210224"/>
                <a:gd name="connsiteX120" fmla="*/ 1310793 w 1626238"/>
                <a:gd name="connsiteY120" fmla="*/ 769479 h 1210224"/>
                <a:gd name="connsiteX121" fmla="*/ 1251920 w 1626238"/>
                <a:gd name="connsiteY121" fmla="*/ 762419 h 1210224"/>
                <a:gd name="connsiteX122" fmla="*/ 1259736 w 1626238"/>
                <a:gd name="connsiteY122" fmla="*/ 745149 h 1210224"/>
                <a:gd name="connsiteX123" fmla="*/ 1264401 w 1626238"/>
                <a:gd name="connsiteY123" fmla="*/ 720062 h 1210224"/>
                <a:gd name="connsiteX124" fmla="*/ 1302094 w 1626238"/>
                <a:gd name="connsiteY124" fmla="*/ 732668 h 1210224"/>
                <a:gd name="connsiteX125" fmla="*/ 1360084 w 1626238"/>
                <a:gd name="connsiteY125" fmla="*/ 752334 h 1210224"/>
                <a:gd name="connsiteX126" fmla="*/ 1369539 w 1626238"/>
                <a:gd name="connsiteY126" fmla="*/ 717036 h 1210224"/>
                <a:gd name="connsiteX127" fmla="*/ 1300455 w 1626238"/>
                <a:gd name="connsiteY127" fmla="*/ 655895 h 1210224"/>
                <a:gd name="connsiteX128" fmla="*/ 1339661 w 1626238"/>
                <a:gd name="connsiteY128" fmla="*/ 660559 h 1210224"/>
                <a:gd name="connsiteX129" fmla="*/ 1364749 w 1626238"/>
                <a:gd name="connsiteY129" fmla="*/ 633077 h 1210224"/>
                <a:gd name="connsiteX130" fmla="*/ 1301212 w 1626238"/>
                <a:gd name="connsiteY130" fmla="*/ 632320 h 1210224"/>
                <a:gd name="connsiteX131" fmla="*/ 1289488 w 1626238"/>
                <a:gd name="connsiteY131" fmla="*/ 615049 h 1210224"/>
                <a:gd name="connsiteX132" fmla="*/ 1299699 w 1626238"/>
                <a:gd name="connsiteY132" fmla="*/ 593114 h 1210224"/>
                <a:gd name="connsiteX133" fmla="*/ 1358571 w 1626238"/>
                <a:gd name="connsiteY133" fmla="*/ 610385 h 1210224"/>
                <a:gd name="connsiteX134" fmla="*/ 1403325 w 1626238"/>
                <a:gd name="connsiteY134" fmla="*/ 599417 h 1210224"/>
                <a:gd name="connsiteX135" fmla="*/ 1368026 w 1626238"/>
                <a:gd name="connsiteY135" fmla="*/ 566514 h 1210224"/>
                <a:gd name="connsiteX136" fmla="*/ 1426899 w 1626238"/>
                <a:gd name="connsiteY136" fmla="*/ 560968 h 1210224"/>
                <a:gd name="connsiteX137" fmla="*/ 1433958 w 1626238"/>
                <a:gd name="connsiteY137" fmla="*/ 542940 h 1210224"/>
                <a:gd name="connsiteX138" fmla="*/ 1386054 w 1626238"/>
                <a:gd name="connsiteY138" fmla="*/ 513189 h 1210224"/>
                <a:gd name="connsiteX139" fmla="*/ 1432319 w 1626238"/>
                <a:gd name="connsiteY139" fmla="*/ 505373 h 1210224"/>
                <a:gd name="connsiteX140" fmla="*/ 1419839 w 1626238"/>
                <a:gd name="connsiteY140" fmla="*/ 456712 h 1210224"/>
                <a:gd name="connsiteX141" fmla="*/ 1372817 w 1626238"/>
                <a:gd name="connsiteY141" fmla="*/ 444988 h 1210224"/>
                <a:gd name="connsiteX142" fmla="*/ 1353151 w 1626238"/>
                <a:gd name="connsiteY142" fmla="*/ 424565 h 1210224"/>
                <a:gd name="connsiteX143" fmla="*/ 1389205 w 1626238"/>
                <a:gd name="connsiteY143" fmla="*/ 419901 h 1210224"/>
                <a:gd name="connsiteX144" fmla="*/ 1461440 w 1626238"/>
                <a:gd name="connsiteY144" fmla="*/ 419901 h 1210224"/>
                <a:gd name="connsiteX145" fmla="*/ 1444926 w 1626238"/>
                <a:gd name="connsiteY145" fmla="*/ 391662 h 1210224"/>
                <a:gd name="connsiteX146" fmla="*/ 1401055 w 1626238"/>
                <a:gd name="connsiteY146" fmla="*/ 382207 h 1210224"/>
                <a:gd name="connsiteX147" fmla="*/ 1437110 w 1626238"/>
                <a:gd name="connsiteY147" fmla="*/ 374391 h 1210224"/>
                <a:gd name="connsiteX148" fmla="*/ 1383784 w 1626238"/>
                <a:gd name="connsiteY148" fmla="*/ 362667 h 1210224"/>
                <a:gd name="connsiteX149" fmla="*/ 1362605 w 1626238"/>
                <a:gd name="connsiteY149" fmla="*/ 364180 h 1210224"/>
                <a:gd name="connsiteX150" fmla="*/ 1379120 w 1626238"/>
                <a:gd name="connsiteY150" fmla="*/ 314763 h 1210224"/>
                <a:gd name="connsiteX151" fmla="*/ 1426142 w 1626238"/>
                <a:gd name="connsiteY151" fmla="*/ 278708 h 1210224"/>
                <a:gd name="connsiteX152" fmla="*/ 1470139 w 1626238"/>
                <a:gd name="connsiteY152" fmla="*/ 251982 h 1210224"/>
                <a:gd name="connsiteX153" fmla="*/ 1452112 w 1626238"/>
                <a:gd name="connsiteY153" fmla="*/ 230803 h 1210224"/>
                <a:gd name="connsiteX154" fmla="*/ 1408241 w 1626238"/>
                <a:gd name="connsiteY154" fmla="*/ 244923 h 1210224"/>
                <a:gd name="connsiteX155" fmla="*/ 1444296 w 1626238"/>
                <a:gd name="connsiteY155" fmla="*/ 222987 h 1210224"/>
                <a:gd name="connsiteX156" fmla="*/ 1510984 w 1626238"/>
                <a:gd name="connsiteY156" fmla="*/ 213532 h 1210224"/>
                <a:gd name="connsiteX157" fmla="*/ 1462323 w 1626238"/>
                <a:gd name="connsiteY157" fmla="*/ 201808 h 1210224"/>
                <a:gd name="connsiteX158" fmla="*/ 1474929 w 1626238"/>
                <a:gd name="connsiteY158" fmla="*/ 193236 h 1210224"/>
                <a:gd name="connsiteX159" fmla="*/ 1533046 w 1626238"/>
                <a:gd name="connsiteY159" fmla="*/ 181512 h 1210224"/>
                <a:gd name="connsiteX160" fmla="*/ 1567587 w 1626238"/>
                <a:gd name="connsiteY160" fmla="*/ 166636 h 1210224"/>
                <a:gd name="connsiteX161" fmla="*/ 1627216 w 1626238"/>
                <a:gd name="connsiteY161" fmla="*/ 139154 h 1210224"/>
                <a:gd name="connsiteX162" fmla="*/ 1536197 w 1626238"/>
                <a:gd name="connsiteY162" fmla="*/ 113058 h 1210224"/>
                <a:gd name="connsiteX163" fmla="*/ 558563 w 1626238"/>
                <a:gd name="connsiteY163" fmla="*/ 796457 h 1210224"/>
                <a:gd name="connsiteX164" fmla="*/ 537384 w 1626238"/>
                <a:gd name="connsiteY164" fmla="*/ 776791 h 1210224"/>
                <a:gd name="connsiteX165" fmla="*/ 485571 w 1626238"/>
                <a:gd name="connsiteY165" fmla="*/ 767336 h 1210224"/>
                <a:gd name="connsiteX166" fmla="*/ 481663 w 1626238"/>
                <a:gd name="connsiteY166" fmla="*/ 790028 h 1210224"/>
                <a:gd name="connsiteX167" fmla="*/ 510658 w 1626238"/>
                <a:gd name="connsiteY167" fmla="*/ 807299 h 1210224"/>
                <a:gd name="connsiteX168" fmla="*/ 558563 w 1626238"/>
                <a:gd name="connsiteY168" fmla="*/ 796457 h 121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626238" h="1210224">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grpFill/>
            <a:ln w="1270" cap="flat">
              <a:solidFill>
                <a:schemeClr val="bg1"/>
              </a:solidFill>
              <a:prstDash val="solid"/>
              <a:miter/>
            </a:ln>
          </p:spPr>
          <p:txBody>
            <a:bodyPr rtlCol="0" anchor="ctr"/>
            <a:lstStyle/>
            <a:p>
              <a:endParaRPr lang="ko-KR" altLang="en-US"/>
            </a:p>
          </p:txBody>
        </p:sp>
        <p:sp>
          <p:nvSpPr>
            <p:cNvPr id="144" name="자유형: 도형 124">
              <a:extLst>
                <a:ext uri="{FF2B5EF4-FFF2-40B4-BE49-F238E27FC236}">
                  <a16:creationId xmlns:a16="http://schemas.microsoft.com/office/drawing/2014/main" id="{68721F7E-062B-FF4C-9D93-B032B0932618}"/>
                </a:ext>
              </a:extLst>
            </p:cNvPr>
            <p:cNvSpPr/>
            <p:nvPr/>
          </p:nvSpPr>
          <p:spPr>
            <a:xfrm>
              <a:off x="4782037" y="6184134"/>
              <a:ext cx="50426" cy="37820"/>
            </a:xfrm>
            <a:custGeom>
              <a:avLst/>
              <a:gdLst>
                <a:gd name="connsiteX0" fmla="*/ 2382 w 50426"/>
                <a:gd name="connsiteY0" fmla="*/ 3636 h 37819"/>
                <a:gd name="connsiteX1" fmla="*/ 25326 w 50426"/>
                <a:gd name="connsiteY1" fmla="*/ 18637 h 37819"/>
                <a:gd name="connsiteX2" fmla="*/ 55203 w 50426"/>
                <a:gd name="connsiteY2" fmla="*/ 28975 h 37819"/>
                <a:gd name="connsiteX3" fmla="*/ 2382 w 50426"/>
                <a:gd name="connsiteY3" fmla="*/ 3636 h 37819"/>
              </a:gdLst>
              <a:ahLst/>
              <a:cxnLst>
                <a:cxn ang="0">
                  <a:pos x="connsiteX0" y="connsiteY0"/>
                </a:cxn>
                <a:cxn ang="0">
                  <a:pos x="connsiteX1" y="connsiteY1"/>
                </a:cxn>
                <a:cxn ang="0">
                  <a:pos x="connsiteX2" y="connsiteY2"/>
                </a:cxn>
                <a:cxn ang="0">
                  <a:pos x="connsiteX3" y="connsiteY3"/>
                </a:cxn>
              </a:cxnLst>
              <a:rect l="l" t="t" r="r" b="b"/>
              <a:pathLst>
                <a:path w="50426" h="37819">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grpFill/>
            <a:ln w="1270" cap="flat">
              <a:solidFill>
                <a:schemeClr val="bg1"/>
              </a:solidFill>
              <a:prstDash val="solid"/>
              <a:miter/>
            </a:ln>
          </p:spPr>
          <p:txBody>
            <a:bodyPr rtlCol="0" anchor="ctr"/>
            <a:lstStyle/>
            <a:p>
              <a:endParaRPr lang="ko-KR" altLang="en-US"/>
            </a:p>
          </p:txBody>
        </p:sp>
        <p:sp>
          <p:nvSpPr>
            <p:cNvPr id="145" name="자유형: 도형 125">
              <a:extLst>
                <a:ext uri="{FF2B5EF4-FFF2-40B4-BE49-F238E27FC236}">
                  <a16:creationId xmlns:a16="http://schemas.microsoft.com/office/drawing/2014/main" id="{4617FF3D-AF44-DC41-8F39-AF0F60D093E8}"/>
                </a:ext>
              </a:extLst>
            </p:cNvPr>
            <p:cNvSpPr/>
            <p:nvPr/>
          </p:nvSpPr>
          <p:spPr>
            <a:xfrm>
              <a:off x="2027283" y="1556475"/>
              <a:ext cx="2357416" cy="1815336"/>
            </a:xfrm>
            <a:custGeom>
              <a:avLst/>
              <a:gdLst>
                <a:gd name="connsiteX0" fmla="*/ 469183 w 2357416"/>
                <a:gd name="connsiteY0" fmla="*/ 1591111 h 1815336"/>
                <a:gd name="connsiteX1" fmla="*/ 438549 w 2357416"/>
                <a:gd name="connsiteY1" fmla="*/ 1576991 h 1815336"/>
                <a:gd name="connsiteX2" fmla="*/ 407411 w 2357416"/>
                <a:gd name="connsiteY2" fmla="*/ 1542323 h 1815336"/>
                <a:gd name="connsiteX3" fmla="*/ 372743 w 2357416"/>
                <a:gd name="connsiteY3" fmla="*/ 1534633 h 1815336"/>
                <a:gd name="connsiteX4" fmla="*/ 345135 w 2357416"/>
                <a:gd name="connsiteY4" fmla="*/ 1530473 h 1815336"/>
                <a:gd name="connsiteX5" fmla="*/ 353329 w 2357416"/>
                <a:gd name="connsiteY5" fmla="*/ 1542828 h 1815336"/>
                <a:gd name="connsiteX6" fmla="*/ 365683 w 2357416"/>
                <a:gd name="connsiteY6" fmla="*/ 1551022 h 1815336"/>
                <a:gd name="connsiteX7" fmla="*/ 383963 w 2357416"/>
                <a:gd name="connsiteY7" fmla="*/ 1565141 h 1815336"/>
                <a:gd name="connsiteX8" fmla="*/ 401612 w 2357416"/>
                <a:gd name="connsiteY8" fmla="*/ 1576865 h 1815336"/>
                <a:gd name="connsiteX9" fmla="*/ 415731 w 2357416"/>
                <a:gd name="connsiteY9" fmla="*/ 1591615 h 1815336"/>
                <a:gd name="connsiteX10" fmla="*/ 429220 w 2357416"/>
                <a:gd name="connsiteY10" fmla="*/ 1597540 h 1815336"/>
                <a:gd name="connsiteX11" fmla="*/ 440944 w 2357416"/>
                <a:gd name="connsiteY11" fmla="*/ 1612542 h 1815336"/>
                <a:gd name="connsiteX12" fmla="*/ 482924 w 2357416"/>
                <a:gd name="connsiteY12" fmla="*/ 1612668 h 1815336"/>
                <a:gd name="connsiteX13" fmla="*/ 485697 w 2357416"/>
                <a:gd name="connsiteY13" fmla="*/ 1601700 h 1815336"/>
                <a:gd name="connsiteX14" fmla="*/ 469183 w 2357416"/>
                <a:gd name="connsiteY14" fmla="*/ 1591111 h 1815336"/>
                <a:gd name="connsiteX15" fmla="*/ 449264 w 2357416"/>
                <a:gd name="connsiteY15" fmla="*/ 655960 h 1815336"/>
                <a:gd name="connsiteX16" fmla="*/ 486958 w 2357416"/>
                <a:gd name="connsiteY16" fmla="*/ 698318 h 1815336"/>
                <a:gd name="connsiteX17" fmla="*/ 504607 w 2357416"/>
                <a:gd name="connsiteY17" fmla="*/ 686594 h 1815336"/>
                <a:gd name="connsiteX18" fmla="*/ 530450 w 2357416"/>
                <a:gd name="connsiteY18" fmla="*/ 679534 h 1815336"/>
                <a:gd name="connsiteX19" fmla="*/ 556293 w 2357416"/>
                <a:gd name="connsiteY19" fmla="*/ 659490 h 1815336"/>
                <a:gd name="connsiteX20" fmla="*/ 581002 w 2357416"/>
                <a:gd name="connsiteY20" fmla="*/ 633647 h 1815336"/>
                <a:gd name="connsiteX21" fmla="*/ 602181 w 2357416"/>
                <a:gd name="connsiteY21" fmla="*/ 607803 h 1815336"/>
                <a:gd name="connsiteX22" fmla="*/ 686897 w 2357416"/>
                <a:gd name="connsiteY22" fmla="*/ 572505 h 1815336"/>
                <a:gd name="connsiteX23" fmla="*/ 653994 w 2357416"/>
                <a:gd name="connsiteY23" fmla="*/ 543132 h 1815336"/>
                <a:gd name="connsiteX24" fmla="*/ 599912 w 2357416"/>
                <a:gd name="connsiteY24" fmla="*/ 537207 h 1815336"/>
                <a:gd name="connsiteX25" fmla="*/ 583397 w 2357416"/>
                <a:gd name="connsiteY25" fmla="*/ 531282 h 1815336"/>
                <a:gd name="connsiteX26" fmla="*/ 530450 w 2357416"/>
                <a:gd name="connsiteY26" fmla="*/ 516028 h 1815336"/>
                <a:gd name="connsiteX27" fmla="*/ 446869 w 2357416"/>
                <a:gd name="connsiteY27" fmla="*/ 529013 h 1815336"/>
                <a:gd name="connsiteX28" fmla="*/ 458593 w 2357416"/>
                <a:gd name="connsiteY28" fmla="*/ 553721 h 1815336"/>
                <a:gd name="connsiteX29" fmla="*/ 439809 w 2357416"/>
                <a:gd name="connsiteY29" fmla="*/ 593684 h 1815336"/>
                <a:gd name="connsiteX30" fmla="*/ 416235 w 2357416"/>
                <a:gd name="connsiteY30" fmla="*/ 633647 h 1815336"/>
                <a:gd name="connsiteX31" fmla="*/ 449264 w 2357416"/>
                <a:gd name="connsiteY31" fmla="*/ 655960 h 1815336"/>
                <a:gd name="connsiteX32" fmla="*/ 1037736 w 2357416"/>
                <a:gd name="connsiteY32" fmla="*/ 752526 h 1815336"/>
                <a:gd name="connsiteX33" fmla="*/ 1075429 w 2357416"/>
                <a:gd name="connsiteY33" fmla="*/ 751391 h 1815336"/>
                <a:gd name="connsiteX34" fmla="*/ 1028407 w 2357416"/>
                <a:gd name="connsiteY34" fmla="*/ 716093 h 1815336"/>
                <a:gd name="connsiteX35" fmla="*/ 986049 w 2357416"/>
                <a:gd name="connsiteY35" fmla="*/ 694914 h 1815336"/>
                <a:gd name="connsiteX36" fmla="*/ 975460 w 2357416"/>
                <a:gd name="connsiteY36" fmla="*/ 657221 h 1815336"/>
                <a:gd name="connsiteX37" fmla="*/ 964870 w 2357416"/>
                <a:gd name="connsiteY37" fmla="*/ 597214 h 1815336"/>
                <a:gd name="connsiteX38" fmla="*/ 968400 w 2357416"/>
                <a:gd name="connsiteY38" fmla="*/ 559520 h 1815336"/>
                <a:gd name="connsiteX39" fmla="*/ 916587 w 2357416"/>
                <a:gd name="connsiteY39" fmla="*/ 571244 h 1815336"/>
                <a:gd name="connsiteX40" fmla="*/ 949490 w 2357416"/>
                <a:gd name="connsiteY40" fmla="*/ 599483 h 1815336"/>
                <a:gd name="connsiteX41" fmla="*/ 913057 w 2357416"/>
                <a:gd name="connsiteY41" fmla="*/ 585364 h 1815336"/>
                <a:gd name="connsiteX42" fmla="*/ 884819 w 2357416"/>
                <a:gd name="connsiteY42" fmla="*/ 585364 h 1815336"/>
                <a:gd name="connsiteX43" fmla="*/ 902468 w 2357416"/>
                <a:gd name="connsiteY43" fmla="*/ 650035 h 1815336"/>
                <a:gd name="connsiteX44" fmla="*/ 885954 w 2357416"/>
                <a:gd name="connsiteY44" fmla="*/ 664154 h 1815336"/>
                <a:gd name="connsiteX45" fmla="*/ 865909 w 2357416"/>
                <a:gd name="connsiteY45" fmla="*/ 618267 h 1815336"/>
                <a:gd name="connsiteX46" fmla="*/ 816492 w 2357416"/>
                <a:gd name="connsiteY46" fmla="*/ 599483 h 1815336"/>
                <a:gd name="connsiteX47" fmla="*/ 836536 w 2357416"/>
                <a:gd name="connsiteY47" fmla="*/ 621796 h 1815336"/>
                <a:gd name="connsiteX48" fmla="*/ 805902 w 2357416"/>
                <a:gd name="connsiteY48" fmla="*/ 624192 h 1815336"/>
                <a:gd name="connsiteX49" fmla="*/ 797708 w 2357416"/>
                <a:gd name="connsiteY49" fmla="*/ 617132 h 1815336"/>
                <a:gd name="connsiteX50" fmla="*/ 755350 w 2357416"/>
                <a:gd name="connsiteY50" fmla="*/ 597088 h 1815336"/>
                <a:gd name="connsiteX51" fmla="*/ 737701 w 2357416"/>
                <a:gd name="connsiteY51" fmla="*/ 621796 h 1815336"/>
                <a:gd name="connsiteX52" fmla="*/ 717657 w 2357416"/>
                <a:gd name="connsiteY52" fmla="*/ 613602 h 1815336"/>
                <a:gd name="connsiteX53" fmla="*/ 722321 w 2357416"/>
                <a:gd name="connsiteY53" fmla="*/ 582968 h 1815336"/>
                <a:gd name="connsiteX54" fmla="*/ 655255 w 2357416"/>
                <a:gd name="connsiteY54" fmla="*/ 598222 h 1815336"/>
                <a:gd name="connsiteX55" fmla="*/ 606972 w 2357416"/>
                <a:gd name="connsiteY55" fmla="*/ 626461 h 1815336"/>
                <a:gd name="connsiteX56" fmla="*/ 598777 w 2357416"/>
                <a:gd name="connsiteY56" fmla="*/ 645245 h 1815336"/>
                <a:gd name="connsiteX57" fmla="*/ 611762 w 2357416"/>
                <a:gd name="connsiteY57" fmla="*/ 667558 h 1815336"/>
                <a:gd name="connsiteX58" fmla="*/ 622352 w 2357416"/>
                <a:gd name="connsiteY58" fmla="*/ 680543 h 1815336"/>
                <a:gd name="connsiteX59" fmla="*/ 684754 w 2357416"/>
                <a:gd name="connsiteY59" fmla="*/ 672349 h 1815336"/>
                <a:gd name="connsiteX60" fmla="*/ 615292 w 2357416"/>
                <a:gd name="connsiteY60" fmla="*/ 699453 h 1815336"/>
                <a:gd name="connsiteX61" fmla="*/ 692948 w 2357416"/>
                <a:gd name="connsiteY61" fmla="*/ 715967 h 1815336"/>
                <a:gd name="connsiteX62" fmla="*/ 783589 w 2357416"/>
                <a:gd name="connsiteY62" fmla="*/ 728952 h 1815336"/>
                <a:gd name="connsiteX63" fmla="*/ 715262 w 2357416"/>
                <a:gd name="connsiteY63" fmla="*/ 733616 h 1815336"/>
                <a:gd name="connsiteX64" fmla="*/ 637605 w 2357416"/>
                <a:gd name="connsiteY64" fmla="*/ 751265 h 1815336"/>
                <a:gd name="connsiteX65" fmla="*/ 674038 w 2357416"/>
                <a:gd name="connsiteY65" fmla="*/ 775974 h 1815336"/>
                <a:gd name="connsiteX66" fmla="*/ 735306 w 2357416"/>
                <a:gd name="connsiteY66" fmla="*/ 788959 h 1815336"/>
                <a:gd name="connsiteX67" fmla="*/ 792918 w 2357416"/>
                <a:gd name="connsiteY67" fmla="*/ 814802 h 1815336"/>
                <a:gd name="connsiteX68" fmla="*/ 872969 w 2357416"/>
                <a:gd name="connsiteY68" fmla="*/ 797153 h 1815336"/>
                <a:gd name="connsiteX69" fmla="*/ 911797 w 2357416"/>
                <a:gd name="connsiteY69" fmla="*/ 780638 h 1815336"/>
                <a:gd name="connsiteX70" fmla="*/ 931841 w 2357416"/>
                <a:gd name="connsiteY70" fmla="*/ 781773 h 1815336"/>
                <a:gd name="connsiteX71" fmla="*/ 966005 w 2357416"/>
                <a:gd name="connsiteY71" fmla="*/ 793497 h 1815336"/>
                <a:gd name="connsiteX72" fmla="*/ 1049586 w 2357416"/>
                <a:gd name="connsiteY72" fmla="*/ 794632 h 1815336"/>
                <a:gd name="connsiteX73" fmla="*/ 1031937 w 2357416"/>
                <a:gd name="connsiteY73" fmla="*/ 771057 h 1815336"/>
                <a:gd name="connsiteX74" fmla="*/ 1011893 w 2357416"/>
                <a:gd name="connsiteY74" fmla="*/ 769923 h 1815336"/>
                <a:gd name="connsiteX75" fmla="*/ 1037736 w 2357416"/>
                <a:gd name="connsiteY75" fmla="*/ 752526 h 1815336"/>
                <a:gd name="connsiteX76" fmla="*/ 590457 w 2357416"/>
                <a:gd name="connsiteY76" fmla="*/ 462955 h 1815336"/>
                <a:gd name="connsiteX77" fmla="*/ 631680 w 2357416"/>
                <a:gd name="connsiteY77" fmla="*/ 435851 h 1815336"/>
                <a:gd name="connsiteX78" fmla="*/ 590457 w 2357416"/>
                <a:gd name="connsiteY78" fmla="*/ 462955 h 1815336"/>
                <a:gd name="connsiteX79" fmla="*/ 492757 w 2357416"/>
                <a:gd name="connsiteY79" fmla="*/ 430052 h 1815336"/>
                <a:gd name="connsiteX80" fmla="*/ 502212 w 2357416"/>
                <a:gd name="connsiteY80" fmla="*/ 445305 h 1815336"/>
                <a:gd name="connsiteX81" fmla="*/ 520995 w 2357416"/>
                <a:gd name="connsiteY81" fmla="*/ 441776 h 1815336"/>
                <a:gd name="connsiteX82" fmla="*/ 542174 w 2357416"/>
                <a:gd name="connsiteY82" fmla="*/ 428791 h 1815336"/>
                <a:gd name="connsiteX83" fmla="*/ 560958 w 2357416"/>
                <a:gd name="connsiteY83" fmla="*/ 449970 h 1815336"/>
                <a:gd name="connsiteX84" fmla="*/ 583271 w 2357416"/>
                <a:gd name="connsiteY84" fmla="*/ 429925 h 1815336"/>
                <a:gd name="connsiteX85" fmla="*/ 600921 w 2357416"/>
                <a:gd name="connsiteY85" fmla="*/ 418201 h 1815336"/>
                <a:gd name="connsiteX86" fmla="*/ 616174 w 2357416"/>
                <a:gd name="connsiteY86" fmla="*/ 393493 h 1815336"/>
                <a:gd name="connsiteX87" fmla="*/ 624369 w 2357416"/>
                <a:gd name="connsiteY87" fmla="*/ 417067 h 1815336"/>
                <a:gd name="connsiteX88" fmla="*/ 649077 w 2357416"/>
                <a:gd name="connsiteY88" fmla="*/ 411142 h 1815336"/>
                <a:gd name="connsiteX89" fmla="*/ 670256 w 2357416"/>
                <a:gd name="connsiteY89" fmla="*/ 400552 h 1815336"/>
                <a:gd name="connsiteX90" fmla="*/ 670256 w 2357416"/>
                <a:gd name="connsiteY90" fmla="*/ 380508 h 1815336"/>
                <a:gd name="connsiteX91" fmla="*/ 686771 w 2357416"/>
                <a:gd name="connsiteY91" fmla="*/ 366389 h 1815336"/>
                <a:gd name="connsiteX92" fmla="*/ 665592 w 2357416"/>
                <a:gd name="connsiteY92" fmla="*/ 354665 h 1815336"/>
                <a:gd name="connsiteX93" fmla="*/ 649077 w 2357416"/>
                <a:gd name="connsiteY93" fmla="*/ 365254 h 1815336"/>
                <a:gd name="connsiteX94" fmla="*/ 613779 w 2357416"/>
                <a:gd name="connsiteY94" fmla="*/ 361724 h 1815336"/>
                <a:gd name="connsiteX95" fmla="*/ 565496 w 2357416"/>
                <a:gd name="connsiteY95" fmla="*/ 386433 h 1815336"/>
                <a:gd name="connsiteX96" fmla="*/ 527803 w 2357416"/>
                <a:gd name="connsiteY96" fmla="*/ 411142 h 1815336"/>
                <a:gd name="connsiteX97" fmla="*/ 492757 w 2357416"/>
                <a:gd name="connsiteY97" fmla="*/ 430052 h 1815336"/>
                <a:gd name="connsiteX98" fmla="*/ 676307 w 2357416"/>
                <a:gd name="connsiteY98" fmla="*/ 424127 h 1815336"/>
                <a:gd name="connsiteX99" fmla="*/ 679837 w 2357416"/>
                <a:gd name="connsiteY99" fmla="*/ 441776 h 1815336"/>
                <a:gd name="connsiteX100" fmla="*/ 677442 w 2357416"/>
                <a:gd name="connsiteY100" fmla="*/ 446440 h 1815336"/>
                <a:gd name="connsiteX101" fmla="*/ 657398 w 2357416"/>
                <a:gd name="connsiteY101" fmla="*/ 464089 h 1815336"/>
                <a:gd name="connsiteX102" fmla="*/ 684502 w 2357416"/>
                <a:gd name="connsiteY102" fmla="*/ 464089 h 1815336"/>
                <a:gd name="connsiteX103" fmla="*/ 637479 w 2357416"/>
                <a:gd name="connsiteY103" fmla="*/ 479343 h 1815336"/>
                <a:gd name="connsiteX104" fmla="*/ 671643 w 2357416"/>
                <a:gd name="connsiteY104" fmla="*/ 488798 h 1815336"/>
                <a:gd name="connsiteX105" fmla="*/ 708076 w 2357416"/>
                <a:gd name="connsiteY105" fmla="*/ 485268 h 1815336"/>
                <a:gd name="connsiteX106" fmla="*/ 729255 w 2357416"/>
                <a:gd name="connsiteY106" fmla="*/ 477074 h 1815336"/>
                <a:gd name="connsiteX107" fmla="*/ 779807 w 2357416"/>
                <a:gd name="connsiteY107" fmla="*/ 480604 h 1815336"/>
                <a:gd name="connsiteX108" fmla="*/ 740979 w 2357416"/>
                <a:gd name="connsiteY108" fmla="*/ 501783 h 1815336"/>
                <a:gd name="connsiteX109" fmla="*/ 739844 w 2357416"/>
                <a:gd name="connsiteY109" fmla="*/ 526491 h 1815336"/>
                <a:gd name="connsiteX110" fmla="*/ 834015 w 2357416"/>
                <a:gd name="connsiteY110" fmla="*/ 497118 h 1815336"/>
                <a:gd name="connsiteX111" fmla="*/ 871708 w 2357416"/>
                <a:gd name="connsiteY111" fmla="*/ 494723 h 1815336"/>
                <a:gd name="connsiteX112" fmla="*/ 931715 w 2357416"/>
                <a:gd name="connsiteY112" fmla="*/ 491193 h 1815336"/>
                <a:gd name="connsiteX113" fmla="*/ 941170 w 2357416"/>
                <a:gd name="connsiteY113" fmla="*/ 437111 h 1815336"/>
                <a:gd name="connsiteX114" fmla="*/ 911797 w 2357416"/>
                <a:gd name="connsiteY114" fmla="*/ 447701 h 1815336"/>
                <a:gd name="connsiteX115" fmla="*/ 881163 w 2357416"/>
                <a:gd name="connsiteY115" fmla="*/ 422992 h 1815336"/>
                <a:gd name="connsiteX116" fmla="*/ 862379 w 2357416"/>
                <a:gd name="connsiteY116" fmla="*/ 394753 h 1815336"/>
                <a:gd name="connsiteX117" fmla="*/ 834141 w 2357416"/>
                <a:gd name="connsiteY117" fmla="*/ 424127 h 1815336"/>
                <a:gd name="connsiteX118" fmla="*/ 836536 w 2357416"/>
                <a:gd name="connsiteY118" fmla="*/ 441776 h 1815336"/>
                <a:gd name="connsiteX119" fmla="*/ 856580 w 2357416"/>
                <a:gd name="connsiteY119" fmla="*/ 461820 h 1815336"/>
                <a:gd name="connsiteX120" fmla="*/ 795439 w 2357416"/>
                <a:gd name="connsiteY120" fmla="*/ 451231 h 1815336"/>
                <a:gd name="connsiteX121" fmla="*/ 733037 w 2357416"/>
                <a:gd name="connsiteY121" fmla="*/ 422992 h 1815336"/>
                <a:gd name="connsiteX122" fmla="*/ 704798 w 2357416"/>
                <a:gd name="connsiteY122" fmla="*/ 407738 h 1815336"/>
                <a:gd name="connsiteX123" fmla="*/ 676307 w 2357416"/>
                <a:gd name="connsiteY123" fmla="*/ 424127 h 1815336"/>
                <a:gd name="connsiteX124" fmla="*/ 737575 w 2357416"/>
                <a:gd name="connsiteY124" fmla="*/ 339411 h 1815336"/>
                <a:gd name="connsiteX125" fmla="*/ 702277 w 2357416"/>
                <a:gd name="connsiteY125" fmla="*/ 332351 h 1815336"/>
                <a:gd name="connsiteX126" fmla="*/ 737575 w 2357416"/>
                <a:gd name="connsiteY126" fmla="*/ 339411 h 1815336"/>
                <a:gd name="connsiteX127" fmla="*/ 835275 w 2357416"/>
                <a:gd name="connsiteY127" fmla="*/ 333486 h 1815336"/>
                <a:gd name="connsiteX128" fmla="*/ 818761 w 2357416"/>
                <a:gd name="connsiteY128" fmla="*/ 322896 h 1815336"/>
                <a:gd name="connsiteX129" fmla="*/ 751694 w 2357416"/>
                <a:gd name="connsiteY129" fmla="*/ 344075 h 1815336"/>
                <a:gd name="connsiteX130" fmla="*/ 786993 w 2357416"/>
                <a:gd name="connsiteY130" fmla="*/ 367649 h 1815336"/>
                <a:gd name="connsiteX131" fmla="*/ 824686 w 2357416"/>
                <a:gd name="connsiteY131" fmla="*/ 344075 h 1815336"/>
                <a:gd name="connsiteX132" fmla="*/ 835275 w 2357416"/>
                <a:gd name="connsiteY132" fmla="*/ 333486 h 1815336"/>
                <a:gd name="connsiteX133" fmla="*/ 777538 w 2357416"/>
                <a:gd name="connsiteY133" fmla="*/ 311172 h 1815336"/>
                <a:gd name="connsiteX134" fmla="*/ 809306 w 2357416"/>
                <a:gd name="connsiteY134" fmla="*/ 307642 h 1815336"/>
                <a:gd name="connsiteX135" fmla="*/ 854059 w 2357416"/>
                <a:gd name="connsiteY135" fmla="*/ 301717 h 1815336"/>
                <a:gd name="connsiteX136" fmla="*/ 796447 w 2357416"/>
                <a:gd name="connsiteY136" fmla="*/ 287598 h 1815336"/>
                <a:gd name="connsiteX137" fmla="*/ 745895 w 2357416"/>
                <a:gd name="connsiteY137" fmla="*/ 308777 h 1815336"/>
                <a:gd name="connsiteX138" fmla="*/ 777538 w 2357416"/>
                <a:gd name="connsiteY138" fmla="*/ 311172 h 1815336"/>
                <a:gd name="connsiteX139" fmla="*/ 974073 w 2357416"/>
                <a:gd name="connsiteY139" fmla="*/ 274739 h 1815336"/>
                <a:gd name="connsiteX140" fmla="*/ 1009371 w 2357416"/>
                <a:gd name="connsiteY140" fmla="*/ 291254 h 1815336"/>
                <a:gd name="connsiteX141" fmla="*/ 967013 w 2357416"/>
                <a:gd name="connsiteY141" fmla="*/ 298314 h 1815336"/>
                <a:gd name="connsiteX142" fmla="*/ 1001177 w 2357416"/>
                <a:gd name="connsiteY142" fmla="*/ 307769 h 1815336"/>
                <a:gd name="connsiteX143" fmla="*/ 1071774 w 2357416"/>
                <a:gd name="connsiteY143" fmla="*/ 320753 h 1815336"/>
                <a:gd name="connsiteX144" fmla="*/ 1121191 w 2357416"/>
                <a:gd name="connsiteY144" fmla="*/ 326678 h 1815336"/>
                <a:gd name="connsiteX145" fmla="*/ 1110602 w 2357416"/>
                <a:gd name="connsiteY145" fmla="*/ 297305 h 1815336"/>
                <a:gd name="connsiteX146" fmla="*/ 1078833 w 2357416"/>
                <a:gd name="connsiteY146" fmla="*/ 278521 h 1815336"/>
                <a:gd name="connsiteX147" fmla="*/ 1050595 w 2357416"/>
                <a:gd name="connsiteY147" fmla="*/ 259738 h 1815336"/>
                <a:gd name="connsiteX148" fmla="*/ 1032945 w 2357416"/>
                <a:gd name="connsiteY148" fmla="*/ 257342 h 1815336"/>
                <a:gd name="connsiteX149" fmla="*/ 956424 w 2357416"/>
                <a:gd name="connsiteY149" fmla="*/ 246753 h 1815336"/>
                <a:gd name="connsiteX150" fmla="*/ 974073 w 2357416"/>
                <a:gd name="connsiteY150" fmla="*/ 274739 h 1815336"/>
                <a:gd name="connsiteX151" fmla="*/ 982393 w 2357416"/>
                <a:gd name="connsiteY151" fmla="*/ 373574 h 1815336"/>
                <a:gd name="connsiteX152" fmla="*/ 942431 w 2357416"/>
                <a:gd name="connsiteY152" fmla="*/ 341806 h 1815336"/>
                <a:gd name="connsiteX153" fmla="*/ 982393 w 2357416"/>
                <a:gd name="connsiteY153" fmla="*/ 373574 h 1815336"/>
                <a:gd name="connsiteX154" fmla="*/ 1135310 w 2357416"/>
                <a:gd name="connsiteY154" fmla="*/ 219397 h 1815336"/>
                <a:gd name="connsiteX155" fmla="*/ 1100012 w 2357416"/>
                <a:gd name="connsiteY155" fmla="*/ 206412 h 1815336"/>
                <a:gd name="connsiteX156" fmla="*/ 1135310 w 2357416"/>
                <a:gd name="connsiteY156" fmla="*/ 219397 h 1815336"/>
                <a:gd name="connsiteX157" fmla="*/ 1002438 w 2357416"/>
                <a:gd name="connsiteY157" fmla="*/ 486529 h 1815336"/>
                <a:gd name="connsiteX158" fmla="*/ 977729 w 2357416"/>
                <a:gd name="connsiteY158" fmla="*/ 473544 h 1815336"/>
                <a:gd name="connsiteX159" fmla="*/ 1002438 w 2357416"/>
                <a:gd name="connsiteY159" fmla="*/ 486529 h 1815336"/>
                <a:gd name="connsiteX160" fmla="*/ 1135310 w 2357416"/>
                <a:gd name="connsiteY160" fmla="*/ 404208 h 1815336"/>
                <a:gd name="connsiteX161" fmla="*/ 1085893 w 2357416"/>
                <a:gd name="connsiteY161" fmla="*/ 393619 h 1815336"/>
                <a:gd name="connsiteX162" fmla="*/ 1094087 w 2357416"/>
                <a:gd name="connsiteY162" fmla="*/ 424253 h 1815336"/>
                <a:gd name="connsiteX163" fmla="*/ 1063453 w 2357416"/>
                <a:gd name="connsiteY163" fmla="*/ 416058 h 1815336"/>
                <a:gd name="connsiteX164" fmla="*/ 1053998 w 2357416"/>
                <a:gd name="connsiteY164" fmla="*/ 434842 h 1815336"/>
                <a:gd name="connsiteX165" fmla="*/ 1037484 w 2357416"/>
                <a:gd name="connsiteY165" fmla="*/ 435977 h 1815336"/>
                <a:gd name="connsiteX166" fmla="*/ 993991 w 2357416"/>
                <a:gd name="connsiteY166" fmla="*/ 396014 h 1815336"/>
                <a:gd name="connsiteX167" fmla="*/ 990462 w 2357416"/>
                <a:gd name="connsiteY167" fmla="*/ 428917 h 1815336"/>
                <a:gd name="connsiteX168" fmla="*/ 1032819 w 2357416"/>
                <a:gd name="connsiteY168" fmla="*/ 458290 h 1815336"/>
                <a:gd name="connsiteX169" fmla="*/ 1096356 w 2357416"/>
                <a:gd name="connsiteY169" fmla="*/ 457156 h 1815336"/>
                <a:gd name="connsiteX170" fmla="*/ 1090431 w 2357416"/>
                <a:gd name="connsiteY170" fmla="*/ 490059 h 1815336"/>
                <a:gd name="connsiteX171" fmla="*/ 1145774 w 2357416"/>
                <a:gd name="connsiteY171" fmla="*/ 492454 h 1815336"/>
                <a:gd name="connsiteX172" fmla="*/ 1168087 w 2357416"/>
                <a:gd name="connsiteY172" fmla="*/ 471275 h 1815336"/>
                <a:gd name="connsiteX173" fmla="*/ 1165692 w 2357416"/>
                <a:gd name="connsiteY173" fmla="*/ 444171 h 1815336"/>
                <a:gd name="connsiteX174" fmla="*/ 1135310 w 2357416"/>
                <a:gd name="connsiteY174" fmla="*/ 404208 h 1815336"/>
                <a:gd name="connsiteX175" fmla="*/ 1184854 w 2357416"/>
                <a:gd name="connsiteY175" fmla="*/ 334746 h 1815336"/>
                <a:gd name="connsiteX176" fmla="*/ 1231876 w 2357416"/>
                <a:gd name="connsiteY176" fmla="*/ 326552 h 1815336"/>
                <a:gd name="connsiteX177" fmla="*/ 1234271 w 2357416"/>
                <a:gd name="connsiteY177" fmla="*/ 306508 h 1815336"/>
                <a:gd name="connsiteX178" fmla="*/ 1206033 w 2357416"/>
                <a:gd name="connsiteY178" fmla="*/ 295918 h 1815336"/>
                <a:gd name="connsiteX179" fmla="*/ 1150690 w 2357416"/>
                <a:gd name="connsiteY179" fmla="*/ 278269 h 1815336"/>
                <a:gd name="connsiteX180" fmla="*/ 1184854 w 2357416"/>
                <a:gd name="connsiteY180" fmla="*/ 334746 h 1815336"/>
                <a:gd name="connsiteX181" fmla="*/ 1280159 w 2357416"/>
                <a:gd name="connsiteY181" fmla="*/ 340545 h 1815336"/>
                <a:gd name="connsiteX182" fmla="*/ 1202503 w 2357416"/>
                <a:gd name="connsiteY182" fmla="*/ 354665 h 1815336"/>
                <a:gd name="connsiteX183" fmla="*/ 1280159 w 2357416"/>
                <a:gd name="connsiteY183" fmla="*/ 340545 h 1815336"/>
                <a:gd name="connsiteX184" fmla="*/ 1267174 w 2357416"/>
                <a:gd name="connsiteY184" fmla="*/ 512372 h 1815336"/>
                <a:gd name="connsiteX185" fmla="*/ 1254190 w 2357416"/>
                <a:gd name="connsiteY185" fmla="*/ 467619 h 1815336"/>
                <a:gd name="connsiteX186" fmla="*/ 1187123 w 2357416"/>
                <a:gd name="connsiteY186" fmla="*/ 493462 h 1815336"/>
                <a:gd name="connsiteX187" fmla="*/ 1267174 w 2357416"/>
                <a:gd name="connsiteY187" fmla="*/ 512372 h 1815336"/>
                <a:gd name="connsiteX188" fmla="*/ 1116527 w 2357416"/>
                <a:gd name="connsiteY188" fmla="*/ 677139 h 1815336"/>
                <a:gd name="connsiteX189" fmla="*/ 1163549 w 2357416"/>
                <a:gd name="connsiteY189" fmla="*/ 664154 h 1815336"/>
                <a:gd name="connsiteX190" fmla="*/ 1198847 w 2357416"/>
                <a:gd name="connsiteY190" fmla="*/ 599483 h 1815336"/>
                <a:gd name="connsiteX191" fmla="*/ 1182332 w 2357416"/>
                <a:gd name="connsiteY191" fmla="*/ 595953 h 1815336"/>
                <a:gd name="connsiteX192" fmla="*/ 1178803 w 2357416"/>
                <a:gd name="connsiteY192" fmla="*/ 606543 h 1815336"/>
                <a:gd name="connsiteX193" fmla="*/ 1145900 w 2357416"/>
                <a:gd name="connsiteY193" fmla="*/ 593558 h 1815336"/>
                <a:gd name="connsiteX194" fmla="*/ 1180063 w 2357416"/>
                <a:gd name="connsiteY194" fmla="*/ 565319 h 1815336"/>
                <a:gd name="connsiteX195" fmla="*/ 1161280 w 2357416"/>
                <a:gd name="connsiteY195" fmla="*/ 540611 h 1815336"/>
                <a:gd name="connsiteX196" fmla="*/ 1127116 w 2357416"/>
                <a:gd name="connsiteY196" fmla="*/ 548805 h 1815336"/>
                <a:gd name="connsiteX197" fmla="*/ 1111862 w 2357416"/>
                <a:gd name="connsiteY197" fmla="*/ 553469 h 1815336"/>
                <a:gd name="connsiteX198" fmla="*/ 1065974 w 2357416"/>
                <a:gd name="connsiteY198" fmla="*/ 574648 h 1815336"/>
                <a:gd name="connsiteX199" fmla="*/ 1095348 w 2357416"/>
                <a:gd name="connsiteY199" fmla="*/ 598222 h 1815336"/>
                <a:gd name="connsiteX200" fmla="*/ 1042400 w 2357416"/>
                <a:gd name="connsiteY200" fmla="*/ 593558 h 1815336"/>
                <a:gd name="connsiteX201" fmla="*/ 1062445 w 2357416"/>
                <a:gd name="connsiteY201" fmla="*/ 632386 h 1815336"/>
                <a:gd name="connsiteX202" fmla="*/ 1116527 w 2357416"/>
                <a:gd name="connsiteY202" fmla="*/ 677139 h 1815336"/>
                <a:gd name="connsiteX203" fmla="*/ 1308397 w 2357416"/>
                <a:gd name="connsiteY203" fmla="*/ 488924 h 1815336"/>
                <a:gd name="connsiteX204" fmla="*/ 1339031 w 2357416"/>
                <a:gd name="connsiteY204" fmla="*/ 505438 h 1815336"/>
                <a:gd name="connsiteX205" fmla="*/ 1382524 w 2357416"/>
                <a:gd name="connsiteY205" fmla="*/ 511363 h 1815336"/>
                <a:gd name="connsiteX206" fmla="*/ 1401308 w 2357416"/>
                <a:gd name="connsiteY206" fmla="*/ 503169 h 1815336"/>
                <a:gd name="connsiteX207" fmla="*/ 1489553 w 2357416"/>
                <a:gd name="connsiteY207" fmla="*/ 519684 h 1815336"/>
                <a:gd name="connsiteX208" fmla="*/ 1548425 w 2357416"/>
                <a:gd name="connsiteY208" fmla="*/ 505565 h 1815336"/>
                <a:gd name="connsiteX209" fmla="*/ 1619022 w 2357416"/>
                <a:gd name="connsiteY209" fmla="*/ 511490 h 1815336"/>
                <a:gd name="connsiteX210" fmla="*/ 1642596 w 2357416"/>
                <a:gd name="connsiteY210" fmla="*/ 469132 h 1815336"/>
                <a:gd name="connsiteX211" fmla="*/ 1493083 w 2357416"/>
                <a:gd name="connsiteY211" fmla="*/ 458542 h 1815336"/>
                <a:gd name="connsiteX212" fmla="*/ 1417822 w 2357416"/>
                <a:gd name="connsiteY212" fmla="*/ 462072 h 1815336"/>
                <a:gd name="connsiteX213" fmla="*/ 1374330 w 2357416"/>
                <a:gd name="connsiteY213" fmla="*/ 449087 h 1815336"/>
                <a:gd name="connsiteX214" fmla="*/ 1382524 w 2357416"/>
                <a:gd name="connsiteY214" fmla="*/ 424379 h 1815336"/>
                <a:gd name="connsiteX215" fmla="*/ 1311927 w 2357416"/>
                <a:gd name="connsiteY215" fmla="*/ 403200 h 1815336"/>
                <a:gd name="connsiteX216" fmla="*/ 1255450 w 2357416"/>
                <a:gd name="connsiteY216" fmla="*/ 386685 h 1815336"/>
                <a:gd name="connsiteX217" fmla="*/ 1188384 w 2357416"/>
                <a:gd name="connsiteY217" fmla="*/ 396140 h 1815336"/>
                <a:gd name="connsiteX218" fmla="*/ 1271965 w 2357416"/>
                <a:gd name="connsiteY218" fmla="*/ 420849 h 1815336"/>
                <a:gd name="connsiteX219" fmla="*/ 1307263 w 2357416"/>
                <a:gd name="connsiteY219" fmla="*/ 447953 h 1815336"/>
                <a:gd name="connsiteX220" fmla="*/ 1308397 w 2357416"/>
                <a:gd name="connsiteY220" fmla="*/ 488924 h 1815336"/>
                <a:gd name="connsiteX221" fmla="*/ 1368405 w 2357416"/>
                <a:gd name="connsiteY221" fmla="*/ 350000 h 1815336"/>
                <a:gd name="connsiteX222" fmla="*/ 1342561 w 2357416"/>
                <a:gd name="connsiteY222" fmla="*/ 370045 h 1815336"/>
                <a:gd name="connsiteX223" fmla="*/ 1368405 w 2357416"/>
                <a:gd name="connsiteY223" fmla="*/ 350000 h 1815336"/>
                <a:gd name="connsiteX224" fmla="*/ 1198973 w 2357416"/>
                <a:gd name="connsiteY224" fmla="*/ 218136 h 1815336"/>
                <a:gd name="connsiteX225" fmla="*/ 1224816 w 2357416"/>
                <a:gd name="connsiteY225" fmla="*/ 246375 h 1815336"/>
                <a:gd name="connsiteX226" fmla="*/ 1302473 w 2357416"/>
                <a:gd name="connsiteY226" fmla="*/ 248770 h 1815336"/>
                <a:gd name="connsiteX227" fmla="*/ 1255450 w 2357416"/>
                <a:gd name="connsiteY227" fmla="*/ 271084 h 1815336"/>
                <a:gd name="connsiteX228" fmla="*/ 1293144 w 2357416"/>
                <a:gd name="connsiteY228" fmla="*/ 299322 h 1815336"/>
                <a:gd name="connsiteX229" fmla="*/ 1355546 w 2357416"/>
                <a:gd name="connsiteY229" fmla="*/ 316971 h 1815336"/>
                <a:gd name="connsiteX230" fmla="*/ 1393239 w 2357416"/>
                <a:gd name="connsiteY230" fmla="*/ 315837 h 1815336"/>
                <a:gd name="connsiteX231" fmla="*/ 1420343 w 2357416"/>
                <a:gd name="connsiteY231" fmla="*/ 286464 h 1815336"/>
                <a:gd name="connsiteX232" fmla="*/ 1447447 w 2357416"/>
                <a:gd name="connsiteY232" fmla="*/ 264150 h 1815336"/>
                <a:gd name="connsiteX233" fmla="*/ 1492200 w 2357416"/>
                <a:gd name="connsiteY233" fmla="*/ 248896 h 1815336"/>
                <a:gd name="connsiteX234" fmla="*/ 1466357 w 2357416"/>
                <a:gd name="connsiteY234" fmla="*/ 237172 h 1815336"/>
                <a:gd name="connsiteX235" fmla="*/ 1440514 w 2357416"/>
                <a:gd name="connsiteY235" fmla="*/ 219523 h 1815336"/>
                <a:gd name="connsiteX236" fmla="*/ 1428790 w 2357416"/>
                <a:gd name="connsiteY236" fmla="*/ 194814 h 1815336"/>
                <a:gd name="connsiteX237" fmla="*/ 1410006 w 2357416"/>
                <a:gd name="connsiteY237" fmla="*/ 190150 h 1815336"/>
                <a:gd name="connsiteX238" fmla="*/ 1385297 w 2357416"/>
                <a:gd name="connsiteY238" fmla="*/ 178426 h 1815336"/>
                <a:gd name="connsiteX239" fmla="*/ 1301716 w 2357416"/>
                <a:gd name="connsiteY239" fmla="*/ 132538 h 1815336"/>
                <a:gd name="connsiteX240" fmla="*/ 1255828 w 2357416"/>
                <a:gd name="connsiteY240" fmla="*/ 126613 h 1815336"/>
                <a:gd name="connsiteX241" fmla="*/ 1258224 w 2357416"/>
                <a:gd name="connsiteY241" fmla="*/ 138337 h 1815336"/>
                <a:gd name="connsiteX242" fmla="*/ 1240575 w 2357416"/>
                <a:gd name="connsiteY242" fmla="*/ 148927 h 1815336"/>
                <a:gd name="connsiteX243" fmla="*/ 1218261 w 2357416"/>
                <a:gd name="connsiteY243" fmla="*/ 161911 h 1815336"/>
                <a:gd name="connsiteX244" fmla="*/ 1222925 w 2357416"/>
                <a:gd name="connsiteY244" fmla="*/ 191284 h 1815336"/>
                <a:gd name="connsiteX245" fmla="*/ 1208806 w 2357416"/>
                <a:gd name="connsiteY245" fmla="*/ 204269 h 1815336"/>
                <a:gd name="connsiteX246" fmla="*/ 1198973 w 2357416"/>
                <a:gd name="connsiteY246" fmla="*/ 218136 h 1815336"/>
                <a:gd name="connsiteX247" fmla="*/ 1341300 w 2357416"/>
                <a:gd name="connsiteY247" fmla="*/ 101652 h 1815336"/>
                <a:gd name="connsiteX248" fmla="*/ 1356554 w 2357416"/>
                <a:gd name="connsiteY248" fmla="*/ 105182 h 1815336"/>
                <a:gd name="connsiteX249" fmla="*/ 1367144 w 2357416"/>
                <a:gd name="connsiteY249" fmla="*/ 115771 h 1815336"/>
                <a:gd name="connsiteX250" fmla="*/ 1358950 w 2357416"/>
                <a:gd name="connsiteY250" fmla="*/ 133421 h 1815336"/>
                <a:gd name="connsiteX251" fmla="*/ 1383658 w 2357416"/>
                <a:gd name="connsiteY251" fmla="*/ 149935 h 1815336"/>
                <a:gd name="connsiteX252" fmla="*/ 1450725 w 2357416"/>
                <a:gd name="connsiteY252" fmla="*/ 152330 h 1815336"/>
                <a:gd name="connsiteX253" fmla="*/ 1458919 w 2357416"/>
                <a:gd name="connsiteY253" fmla="*/ 165315 h 1815336"/>
                <a:gd name="connsiteX254" fmla="*/ 1534180 w 2357416"/>
                <a:gd name="connsiteY254" fmla="*/ 171240 h 1815336"/>
                <a:gd name="connsiteX255" fmla="*/ 1562419 w 2357416"/>
                <a:gd name="connsiteY255" fmla="*/ 167710 h 1815336"/>
                <a:gd name="connsiteX256" fmla="*/ 1647134 w 2357416"/>
                <a:gd name="connsiteY256" fmla="*/ 140606 h 1815336"/>
                <a:gd name="connsiteX257" fmla="*/ 1647134 w 2357416"/>
                <a:gd name="connsiteY257" fmla="*/ 162920 h 1815336"/>
                <a:gd name="connsiteX258" fmla="*/ 1560023 w 2357416"/>
                <a:gd name="connsiteY258" fmla="*/ 181703 h 1815336"/>
                <a:gd name="connsiteX259" fmla="*/ 1592926 w 2357416"/>
                <a:gd name="connsiteY259" fmla="*/ 217002 h 1815336"/>
                <a:gd name="connsiteX260" fmla="*/ 1548173 w 2357416"/>
                <a:gd name="connsiteY260" fmla="*/ 204017 h 1815336"/>
                <a:gd name="connsiteX261" fmla="*/ 1464592 w 2357416"/>
                <a:gd name="connsiteY261" fmla="*/ 185233 h 1815336"/>
                <a:gd name="connsiteX262" fmla="*/ 1465727 w 2357416"/>
                <a:gd name="connsiteY262" fmla="*/ 227591 h 1815336"/>
                <a:gd name="connsiteX263" fmla="*/ 1515144 w 2357416"/>
                <a:gd name="connsiteY263" fmla="*/ 259360 h 1815336"/>
                <a:gd name="connsiteX264" fmla="*/ 1566957 w 2357416"/>
                <a:gd name="connsiteY264" fmla="*/ 291128 h 1815336"/>
                <a:gd name="connsiteX265" fmla="*/ 1495100 w 2357416"/>
                <a:gd name="connsiteY265" fmla="*/ 277009 h 1815336"/>
                <a:gd name="connsiteX266" fmla="*/ 1426899 w 2357416"/>
                <a:gd name="connsiteY266" fmla="*/ 307642 h 1815336"/>
                <a:gd name="connsiteX267" fmla="*/ 1490435 w 2357416"/>
                <a:gd name="connsiteY267" fmla="*/ 308777 h 1815336"/>
                <a:gd name="connsiteX268" fmla="*/ 1484510 w 2357416"/>
                <a:gd name="connsiteY268" fmla="*/ 325292 h 1815336"/>
                <a:gd name="connsiteX269" fmla="*/ 1515144 w 2357416"/>
                <a:gd name="connsiteY269" fmla="*/ 360590 h 1815336"/>
                <a:gd name="connsiteX270" fmla="*/ 1479846 w 2357416"/>
                <a:gd name="connsiteY270" fmla="*/ 357060 h 1815336"/>
                <a:gd name="connsiteX271" fmla="*/ 1433958 w 2357416"/>
                <a:gd name="connsiteY271" fmla="*/ 333486 h 1815336"/>
                <a:gd name="connsiteX272" fmla="*/ 1430429 w 2357416"/>
                <a:gd name="connsiteY272" fmla="*/ 359329 h 1815336"/>
                <a:gd name="connsiteX273" fmla="*/ 1429294 w 2357416"/>
                <a:gd name="connsiteY273" fmla="*/ 375844 h 1815336"/>
                <a:gd name="connsiteX274" fmla="*/ 1375212 w 2357416"/>
                <a:gd name="connsiteY274" fmla="*/ 402948 h 1815336"/>
                <a:gd name="connsiteX275" fmla="*/ 1462323 w 2357416"/>
                <a:gd name="connsiteY275" fmla="*/ 412402 h 1815336"/>
                <a:gd name="connsiteX276" fmla="*/ 1509345 w 2357416"/>
                <a:gd name="connsiteY276" fmla="*/ 414798 h 1815336"/>
                <a:gd name="connsiteX277" fmla="*/ 1563427 w 2357416"/>
                <a:gd name="connsiteY277" fmla="*/ 408873 h 1815336"/>
                <a:gd name="connsiteX278" fmla="*/ 1603390 w 2357416"/>
                <a:gd name="connsiteY278" fmla="*/ 421857 h 1815336"/>
                <a:gd name="connsiteX279" fmla="*/ 1645748 w 2357416"/>
                <a:gd name="connsiteY279" fmla="*/ 418328 h 1815336"/>
                <a:gd name="connsiteX280" fmla="*/ 1675121 w 2357416"/>
                <a:gd name="connsiteY280" fmla="*/ 408873 h 1815336"/>
                <a:gd name="connsiteX281" fmla="*/ 1686845 w 2357416"/>
                <a:gd name="connsiteY281" fmla="*/ 385298 h 1815336"/>
                <a:gd name="connsiteX282" fmla="*/ 1655076 w 2357416"/>
                <a:gd name="connsiteY282" fmla="*/ 385298 h 1815336"/>
                <a:gd name="connsiteX283" fmla="*/ 1599734 w 2357416"/>
                <a:gd name="connsiteY283" fmla="*/ 374709 h 1815336"/>
                <a:gd name="connsiteX284" fmla="*/ 1600868 w 2357416"/>
                <a:gd name="connsiteY284" fmla="*/ 359455 h 1815336"/>
                <a:gd name="connsiteX285" fmla="*/ 1670330 w 2357416"/>
                <a:gd name="connsiteY285" fmla="*/ 357060 h 1815336"/>
                <a:gd name="connsiteX286" fmla="*/ 1674995 w 2357416"/>
                <a:gd name="connsiteY286" fmla="*/ 331217 h 1815336"/>
                <a:gd name="connsiteX287" fmla="*/ 1724412 w 2357416"/>
                <a:gd name="connsiteY287" fmla="*/ 327687 h 1815336"/>
                <a:gd name="connsiteX288" fmla="*/ 1777360 w 2357416"/>
                <a:gd name="connsiteY288" fmla="*/ 273605 h 1815336"/>
                <a:gd name="connsiteX289" fmla="*/ 1706763 w 2357416"/>
                <a:gd name="connsiteY289" fmla="*/ 258351 h 1815336"/>
                <a:gd name="connsiteX290" fmla="*/ 1766770 w 2357416"/>
                <a:gd name="connsiteY290" fmla="*/ 243097 h 1815336"/>
                <a:gd name="connsiteX291" fmla="*/ 1799673 w 2357416"/>
                <a:gd name="connsiteY291" fmla="*/ 218388 h 1815336"/>
                <a:gd name="connsiteX292" fmla="*/ 1851486 w 2357416"/>
                <a:gd name="connsiteY292" fmla="*/ 221918 h 1815336"/>
                <a:gd name="connsiteX293" fmla="*/ 1873799 w 2357416"/>
                <a:gd name="connsiteY293" fmla="*/ 198344 h 1815336"/>
                <a:gd name="connsiteX294" fmla="*/ 1957380 w 2357416"/>
                <a:gd name="connsiteY294" fmla="*/ 154852 h 1815336"/>
                <a:gd name="connsiteX295" fmla="*/ 2045626 w 2357416"/>
                <a:gd name="connsiteY295" fmla="*/ 117158 h 1815336"/>
                <a:gd name="connsiteX296" fmla="*/ 1966709 w 2357416"/>
                <a:gd name="connsiteY296" fmla="*/ 112494 h 1815336"/>
                <a:gd name="connsiteX297" fmla="*/ 2029111 w 2357416"/>
                <a:gd name="connsiteY297" fmla="*/ 98374 h 1815336"/>
                <a:gd name="connsiteX298" fmla="*/ 2110297 w 2357416"/>
                <a:gd name="connsiteY298" fmla="*/ 74800 h 1815336"/>
                <a:gd name="connsiteX299" fmla="*/ 2117357 w 2357416"/>
                <a:gd name="connsiteY299" fmla="*/ 48957 h 1815336"/>
                <a:gd name="connsiteX300" fmla="*/ 2076134 w 2357416"/>
                <a:gd name="connsiteY300" fmla="*/ 32442 h 1815336"/>
                <a:gd name="connsiteX301" fmla="*/ 2045500 w 2357416"/>
                <a:gd name="connsiteY301" fmla="*/ 24248 h 1815336"/>
                <a:gd name="connsiteX302" fmla="*/ 1985493 w 2357416"/>
                <a:gd name="connsiteY302" fmla="*/ 32442 h 1815336"/>
                <a:gd name="connsiteX303" fmla="*/ 1996082 w 2357416"/>
                <a:gd name="connsiteY303" fmla="*/ 15928 h 1815336"/>
                <a:gd name="connsiteX304" fmla="*/ 1903046 w 2357416"/>
                <a:gd name="connsiteY304" fmla="*/ 5338 h 1815336"/>
                <a:gd name="connsiteX305" fmla="*/ 1856024 w 2357416"/>
                <a:gd name="connsiteY305" fmla="*/ 8868 h 1815336"/>
                <a:gd name="connsiteX306" fmla="*/ 1810136 w 2357416"/>
                <a:gd name="connsiteY306" fmla="*/ 17063 h 1815336"/>
                <a:gd name="connsiteX307" fmla="*/ 1790092 w 2357416"/>
                <a:gd name="connsiteY307" fmla="*/ 15928 h 1815336"/>
                <a:gd name="connsiteX308" fmla="*/ 1724160 w 2357416"/>
                <a:gd name="connsiteY308" fmla="*/ 13533 h 1815336"/>
                <a:gd name="connsiteX309" fmla="*/ 1682937 w 2357416"/>
                <a:gd name="connsiteY309" fmla="*/ 21727 h 1815336"/>
                <a:gd name="connsiteX310" fmla="*/ 1634654 w 2357416"/>
                <a:gd name="connsiteY310" fmla="*/ 19332 h 1815336"/>
                <a:gd name="connsiteX311" fmla="*/ 1620535 w 2357416"/>
                <a:gd name="connsiteY311" fmla="*/ 26391 h 1815336"/>
                <a:gd name="connsiteX312" fmla="*/ 1604020 w 2357416"/>
                <a:gd name="connsiteY312" fmla="*/ 39376 h 1815336"/>
                <a:gd name="connsiteX313" fmla="*/ 1560528 w 2357416"/>
                <a:gd name="connsiteY313" fmla="*/ 48831 h 1815336"/>
                <a:gd name="connsiteX314" fmla="*/ 1528759 w 2357416"/>
                <a:gd name="connsiteY314" fmla="*/ 57025 h 1815336"/>
                <a:gd name="connsiteX315" fmla="*/ 1482872 w 2357416"/>
                <a:gd name="connsiteY315" fmla="*/ 52361 h 1815336"/>
                <a:gd name="connsiteX316" fmla="*/ 1457028 w 2357416"/>
                <a:gd name="connsiteY316" fmla="*/ 67615 h 1815336"/>
                <a:gd name="connsiteX317" fmla="*/ 1439379 w 2357416"/>
                <a:gd name="connsiteY317" fmla="*/ 80599 h 1815336"/>
                <a:gd name="connsiteX318" fmla="*/ 1398156 w 2357416"/>
                <a:gd name="connsiteY318" fmla="*/ 74674 h 1815336"/>
                <a:gd name="connsiteX319" fmla="*/ 1376977 w 2357416"/>
                <a:gd name="connsiteY319" fmla="*/ 91189 h 1815336"/>
                <a:gd name="connsiteX320" fmla="*/ 1320500 w 2357416"/>
                <a:gd name="connsiteY320" fmla="*/ 95853 h 1815336"/>
                <a:gd name="connsiteX321" fmla="*/ 1341300 w 2357416"/>
                <a:gd name="connsiteY321" fmla="*/ 101652 h 1815336"/>
                <a:gd name="connsiteX322" fmla="*/ 1637931 w 2357416"/>
                <a:gd name="connsiteY322" fmla="*/ 1117358 h 1815336"/>
                <a:gd name="connsiteX323" fmla="*/ 1641461 w 2357416"/>
                <a:gd name="connsiteY323" fmla="*/ 1087985 h 1815336"/>
                <a:gd name="connsiteX324" fmla="*/ 1637931 w 2357416"/>
                <a:gd name="connsiteY324" fmla="*/ 1117358 h 1815336"/>
                <a:gd name="connsiteX325" fmla="*/ 1534306 w 2357416"/>
                <a:gd name="connsiteY325" fmla="*/ 1091515 h 1815336"/>
                <a:gd name="connsiteX326" fmla="*/ 1579059 w 2357416"/>
                <a:gd name="connsiteY326" fmla="*/ 1062142 h 1815336"/>
                <a:gd name="connsiteX327" fmla="*/ 1534306 w 2357416"/>
                <a:gd name="connsiteY327" fmla="*/ 1091515 h 1815336"/>
                <a:gd name="connsiteX328" fmla="*/ 1619148 w 2357416"/>
                <a:gd name="connsiteY328" fmla="*/ 1026717 h 1815336"/>
                <a:gd name="connsiteX329" fmla="*/ 1582715 w 2357416"/>
                <a:gd name="connsiteY329" fmla="*/ 997344 h 1815336"/>
                <a:gd name="connsiteX330" fmla="*/ 1530902 w 2357416"/>
                <a:gd name="connsiteY330" fmla="*/ 966710 h 1815336"/>
                <a:gd name="connsiteX331" fmla="*/ 1497999 w 2357416"/>
                <a:gd name="connsiteY331" fmla="*/ 942002 h 1815336"/>
                <a:gd name="connsiteX332" fmla="*/ 1468626 w 2357416"/>
                <a:gd name="connsiteY332" fmla="*/ 959651 h 1815336"/>
                <a:gd name="connsiteX333" fmla="*/ 1461567 w 2357416"/>
                <a:gd name="connsiteY333" fmla="*/ 996084 h 1815336"/>
                <a:gd name="connsiteX334" fmla="*/ 1439253 w 2357416"/>
                <a:gd name="connsiteY334" fmla="*/ 1031382 h 1815336"/>
                <a:gd name="connsiteX335" fmla="*/ 1472156 w 2357416"/>
                <a:gd name="connsiteY335" fmla="*/ 1030247 h 1815336"/>
                <a:gd name="connsiteX336" fmla="*/ 1486275 w 2357416"/>
                <a:gd name="connsiteY336" fmla="*/ 1051426 h 1815336"/>
                <a:gd name="connsiteX337" fmla="*/ 1531028 w 2357416"/>
                <a:gd name="connsiteY337" fmla="*/ 1026717 h 1815336"/>
                <a:gd name="connsiteX338" fmla="*/ 1565192 w 2357416"/>
                <a:gd name="connsiteY338" fmla="*/ 1025583 h 1815336"/>
                <a:gd name="connsiteX339" fmla="*/ 1619148 w 2357416"/>
                <a:gd name="connsiteY339" fmla="*/ 1026717 h 1815336"/>
                <a:gd name="connsiteX340" fmla="*/ 2003898 w 2357416"/>
                <a:gd name="connsiteY340" fmla="*/ 923218 h 1815336"/>
                <a:gd name="connsiteX341" fmla="*/ 2042726 w 2357416"/>
                <a:gd name="connsiteY341" fmla="*/ 960911 h 1815336"/>
                <a:gd name="connsiteX342" fmla="*/ 2070965 w 2357416"/>
                <a:gd name="connsiteY342" fmla="*/ 953852 h 1815336"/>
                <a:gd name="connsiteX343" fmla="*/ 2098069 w 2357416"/>
                <a:gd name="connsiteY343" fmla="*/ 938598 h 1815336"/>
                <a:gd name="connsiteX344" fmla="*/ 2132233 w 2357416"/>
                <a:gd name="connsiteY344" fmla="*/ 904434 h 1815336"/>
                <a:gd name="connsiteX345" fmla="*/ 2101599 w 2357416"/>
                <a:gd name="connsiteY345" fmla="*/ 885525 h 1815336"/>
                <a:gd name="connsiteX346" fmla="*/ 2079285 w 2357416"/>
                <a:gd name="connsiteY346" fmla="*/ 865480 h 1815336"/>
                <a:gd name="connsiteX347" fmla="*/ 2032263 w 2357416"/>
                <a:gd name="connsiteY347" fmla="*/ 840771 h 1815336"/>
                <a:gd name="connsiteX348" fmla="*/ 1985241 w 2357416"/>
                <a:gd name="connsiteY348" fmla="*/ 824257 h 1815336"/>
                <a:gd name="connsiteX349" fmla="*/ 1949942 w 2357416"/>
                <a:gd name="connsiteY349" fmla="*/ 794884 h 1815336"/>
                <a:gd name="connsiteX350" fmla="*/ 1986375 w 2357416"/>
                <a:gd name="connsiteY350" fmla="*/ 786690 h 1815336"/>
                <a:gd name="connsiteX351" fmla="*/ 1955741 w 2357416"/>
                <a:gd name="connsiteY351" fmla="*/ 771436 h 1815336"/>
                <a:gd name="connsiteX352" fmla="*/ 1970995 w 2357416"/>
                <a:gd name="connsiteY352" fmla="*/ 759712 h 1815336"/>
                <a:gd name="connsiteX353" fmla="*/ 1956876 w 2357416"/>
                <a:gd name="connsiteY353" fmla="*/ 737398 h 1815336"/>
                <a:gd name="connsiteX354" fmla="*/ 1938092 w 2357416"/>
                <a:gd name="connsiteY354" fmla="*/ 746853 h 1815336"/>
                <a:gd name="connsiteX355" fmla="*/ 1942757 w 2357416"/>
                <a:gd name="connsiteY355" fmla="*/ 725674 h 1815336"/>
                <a:gd name="connsiteX356" fmla="*/ 1901533 w 2357416"/>
                <a:gd name="connsiteY356" fmla="*/ 712689 h 1815336"/>
                <a:gd name="connsiteX357" fmla="*/ 1882750 w 2357416"/>
                <a:gd name="connsiteY357" fmla="*/ 699705 h 1815336"/>
                <a:gd name="connsiteX358" fmla="*/ 1848586 w 2357416"/>
                <a:gd name="connsiteY358" fmla="*/ 706764 h 1815336"/>
                <a:gd name="connsiteX359" fmla="*/ 1839131 w 2357416"/>
                <a:gd name="connsiteY359" fmla="*/ 698570 h 1815336"/>
                <a:gd name="connsiteX360" fmla="*/ 1861445 w 2357416"/>
                <a:gd name="connsiteY360" fmla="*/ 677391 h 1815336"/>
                <a:gd name="connsiteX361" fmla="*/ 1821482 w 2357416"/>
                <a:gd name="connsiteY361" fmla="*/ 678526 h 1815336"/>
                <a:gd name="connsiteX362" fmla="*/ 1790848 w 2357416"/>
                <a:gd name="connsiteY362" fmla="*/ 653817 h 1815336"/>
                <a:gd name="connsiteX363" fmla="*/ 1757945 w 2357416"/>
                <a:gd name="connsiteY363" fmla="*/ 635033 h 1815336"/>
                <a:gd name="connsiteX364" fmla="*/ 1701468 w 2357416"/>
                <a:gd name="connsiteY364" fmla="*/ 612720 h 1815336"/>
                <a:gd name="connsiteX365" fmla="*/ 1672095 w 2357416"/>
                <a:gd name="connsiteY365" fmla="*/ 635033 h 1815336"/>
                <a:gd name="connsiteX366" fmla="*/ 1655581 w 2357416"/>
                <a:gd name="connsiteY366" fmla="*/ 629108 h 1815336"/>
                <a:gd name="connsiteX367" fmla="*/ 1612088 w 2357416"/>
                <a:gd name="connsiteY367" fmla="*/ 643228 h 1815336"/>
                <a:gd name="connsiteX368" fmla="*/ 1613223 w 2357416"/>
                <a:gd name="connsiteY368" fmla="*/ 598474 h 1815336"/>
                <a:gd name="connsiteX369" fmla="*/ 1594439 w 2357416"/>
                <a:gd name="connsiteY369" fmla="*/ 566706 h 1815336"/>
                <a:gd name="connsiteX370" fmla="*/ 1542626 w 2357416"/>
                <a:gd name="connsiteY370" fmla="*/ 566706 h 1815336"/>
                <a:gd name="connsiteX371" fmla="*/ 1486149 w 2357416"/>
                <a:gd name="connsiteY371" fmla="*/ 589020 h 1815336"/>
                <a:gd name="connsiteX372" fmla="*/ 1494343 w 2357416"/>
                <a:gd name="connsiteY372" fmla="*/ 627848 h 1815336"/>
                <a:gd name="connsiteX373" fmla="*/ 1480224 w 2357416"/>
                <a:gd name="connsiteY373" fmla="*/ 652556 h 1815336"/>
                <a:gd name="connsiteX374" fmla="*/ 1508463 w 2357416"/>
                <a:gd name="connsiteY374" fmla="*/ 672601 h 1815336"/>
                <a:gd name="connsiteX375" fmla="*/ 1463710 w 2357416"/>
                <a:gd name="connsiteY375" fmla="*/ 654952 h 1815336"/>
                <a:gd name="connsiteX376" fmla="*/ 1457785 w 2357416"/>
                <a:gd name="connsiteY376" fmla="*/ 620788 h 1815336"/>
                <a:gd name="connsiteX377" fmla="*/ 1471904 w 2357416"/>
                <a:gd name="connsiteY377" fmla="*/ 583095 h 1815336"/>
                <a:gd name="connsiteX378" fmla="*/ 1499008 w 2357416"/>
                <a:gd name="connsiteY378" fmla="*/ 559520 h 1815336"/>
                <a:gd name="connsiteX379" fmla="*/ 1394248 w 2357416"/>
                <a:gd name="connsiteY379" fmla="*/ 585364 h 1815336"/>
                <a:gd name="connsiteX380" fmla="*/ 1369539 w 2357416"/>
                <a:gd name="connsiteY380" fmla="*/ 677139 h 1815336"/>
                <a:gd name="connsiteX381" fmla="*/ 1426016 w 2357416"/>
                <a:gd name="connsiteY381" fmla="*/ 687728 h 1815336"/>
                <a:gd name="connsiteX382" fmla="*/ 1420091 w 2357416"/>
                <a:gd name="connsiteY382" fmla="*/ 699453 h 1815336"/>
                <a:gd name="connsiteX383" fmla="*/ 1380128 w 2357416"/>
                <a:gd name="connsiteY383" fmla="*/ 702982 h 1815336"/>
                <a:gd name="connsiteX384" fmla="*/ 1431941 w 2357416"/>
                <a:gd name="connsiteY384" fmla="*/ 728826 h 1815336"/>
                <a:gd name="connsiteX385" fmla="*/ 1459045 w 2357416"/>
                <a:gd name="connsiteY385" fmla="*/ 734751 h 1815336"/>
                <a:gd name="connsiteX386" fmla="*/ 1511993 w 2357416"/>
                <a:gd name="connsiteY386" fmla="*/ 742945 h 1815336"/>
                <a:gd name="connsiteX387" fmla="*/ 1570865 w 2357416"/>
                <a:gd name="connsiteY387" fmla="*/ 753534 h 1815336"/>
                <a:gd name="connsiteX388" fmla="*/ 1597969 w 2357416"/>
                <a:gd name="connsiteY388" fmla="*/ 741810 h 1815336"/>
                <a:gd name="connsiteX389" fmla="*/ 1657976 w 2357416"/>
                <a:gd name="connsiteY389" fmla="*/ 750005 h 1815336"/>
                <a:gd name="connsiteX390" fmla="*/ 1654446 w 2357416"/>
                <a:gd name="connsiteY390" fmla="*/ 733490 h 1815336"/>
                <a:gd name="connsiteX391" fmla="*/ 1660371 w 2357416"/>
                <a:gd name="connsiteY391" fmla="*/ 720505 h 1815336"/>
                <a:gd name="connsiteX392" fmla="*/ 1692139 w 2357416"/>
                <a:gd name="connsiteY392" fmla="*/ 740550 h 1815336"/>
                <a:gd name="connsiteX393" fmla="*/ 1706259 w 2357416"/>
                <a:gd name="connsiteY393" fmla="*/ 753534 h 1815336"/>
                <a:gd name="connsiteX394" fmla="*/ 1746221 w 2357416"/>
                <a:gd name="connsiteY394" fmla="*/ 780638 h 1815336"/>
                <a:gd name="connsiteX395" fmla="*/ 1720378 w 2357416"/>
                <a:gd name="connsiteY395" fmla="*/ 802952 h 1815336"/>
                <a:gd name="connsiteX396" fmla="*/ 1761601 w 2357416"/>
                <a:gd name="connsiteY396" fmla="*/ 791228 h 1815336"/>
                <a:gd name="connsiteX397" fmla="*/ 1786310 w 2357416"/>
                <a:gd name="connsiteY397" fmla="*/ 817071 h 1815336"/>
                <a:gd name="connsiteX398" fmla="*/ 1826273 w 2357416"/>
                <a:gd name="connsiteY398" fmla="*/ 842915 h 1815336"/>
                <a:gd name="connsiteX399" fmla="*/ 1826273 w 2357416"/>
                <a:gd name="connsiteY399" fmla="*/ 888802 h 1815336"/>
                <a:gd name="connsiteX400" fmla="*/ 1869765 w 2357416"/>
                <a:gd name="connsiteY400" fmla="*/ 885272 h 1815336"/>
                <a:gd name="connsiteX401" fmla="*/ 1910988 w 2357416"/>
                <a:gd name="connsiteY401" fmla="*/ 905317 h 1815336"/>
                <a:gd name="connsiteX402" fmla="*/ 1872160 w 2357416"/>
                <a:gd name="connsiteY402" fmla="*/ 924100 h 1815336"/>
                <a:gd name="connsiteX403" fmla="*/ 1805094 w 2357416"/>
                <a:gd name="connsiteY403" fmla="*/ 899392 h 1815336"/>
                <a:gd name="connsiteX404" fmla="*/ 1798034 w 2357416"/>
                <a:gd name="connsiteY404" fmla="*/ 944145 h 1815336"/>
                <a:gd name="connsiteX405" fmla="*/ 1735632 w 2357416"/>
                <a:gd name="connsiteY405" fmla="*/ 957129 h 1815336"/>
                <a:gd name="connsiteX406" fmla="*/ 1700334 w 2357416"/>
                <a:gd name="connsiteY406" fmla="*/ 964189 h 1815336"/>
                <a:gd name="connsiteX407" fmla="*/ 1685080 w 2357416"/>
                <a:gd name="connsiteY407" fmla="*/ 997218 h 1815336"/>
                <a:gd name="connsiteX408" fmla="*/ 1743952 w 2357416"/>
                <a:gd name="connsiteY408" fmla="*/ 999613 h 1815336"/>
                <a:gd name="connsiteX409" fmla="*/ 1769796 w 2357416"/>
                <a:gd name="connsiteY409" fmla="*/ 994949 h 1815336"/>
                <a:gd name="connsiteX410" fmla="*/ 1809758 w 2357416"/>
                <a:gd name="connsiteY410" fmla="*/ 992554 h 1815336"/>
                <a:gd name="connsiteX411" fmla="*/ 1840392 w 2357416"/>
                <a:gd name="connsiteY411" fmla="*/ 1019658 h 1815336"/>
                <a:gd name="connsiteX412" fmla="*/ 1855646 w 2357416"/>
                <a:gd name="connsiteY412" fmla="*/ 1053821 h 1815336"/>
                <a:gd name="connsiteX413" fmla="*/ 1919183 w 2357416"/>
                <a:gd name="connsiteY413" fmla="*/ 1073866 h 1815336"/>
                <a:gd name="connsiteX414" fmla="*/ 2001629 w 2357416"/>
                <a:gd name="connsiteY414" fmla="*/ 1105634 h 1815336"/>
                <a:gd name="connsiteX415" fmla="*/ 1932167 w 2357416"/>
                <a:gd name="connsiteY415" fmla="*/ 1035038 h 1815336"/>
                <a:gd name="connsiteX416" fmla="*/ 1972130 w 2357416"/>
                <a:gd name="connsiteY416" fmla="*/ 1042097 h 1815336"/>
                <a:gd name="connsiteX417" fmla="*/ 2043861 w 2357416"/>
                <a:gd name="connsiteY417" fmla="*/ 1046762 h 1815336"/>
                <a:gd name="connsiteX418" fmla="*/ 2029742 w 2357416"/>
                <a:gd name="connsiteY418" fmla="*/ 1016128 h 1815336"/>
                <a:gd name="connsiteX419" fmla="*/ 2002638 w 2357416"/>
                <a:gd name="connsiteY419" fmla="*/ 979695 h 1815336"/>
                <a:gd name="connsiteX420" fmla="*/ 1959145 w 2357416"/>
                <a:gd name="connsiteY420" fmla="*/ 939732 h 1815336"/>
                <a:gd name="connsiteX421" fmla="*/ 1966205 w 2357416"/>
                <a:gd name="connsiteY421" fmla="*/ 910359 h 1815336"/>
                <a:gd name="connsiteX422" fmla="*/ 2003898 w 2357416"/>
                <a:gd name="connsiteY422" fmla="*/ 923218 h 1815336"/>
                <a:gd name="connsiteX423" fmla="*/ 1755676 w 2357416"/>
                <a:gd name="connsiteY423" fmla="*/ 866741 h 1815336"/>
                <a:gd name="connsiteX424" fmla="*/ 1759206 w 2357416"/>
                <a:gd name="connsiteY424" fmla="*/ 831443 h 1815336"/>
                <a:gd name="connsiteX425" fmla="*/ 1725042 w 2357416"/>
                <a:gd name="connsiteY425" fmla="*/ 823248 h 1815336"/>
                <a:gd name="connsiteX426" fmla="*/ 1701468 w 2357416"/>
                <a:gd name="connsiteY426" fmla="*/ 864472 h 1815336"/>
                <a:gd name="connsiteX427" fmla="*/ 1755676 w 2357416"/>
                <a:gd name="connsiteY427" fmla="*/ 866741 h 1815336"/>
                <a:gd name="connsiteX428" fmla="*/ 1608558 w 2357416"/>
                <a:gd name="connsiteY428" fmla="*/ 560655 h 1815336"/>
                <a:gd name="connsiteX429" fmla="*/ 1625073 w 2357416"/>
                <a:gd name="connsiteY429" fmla="*/ 593558 h 1815336"/>
                <a:gd name="connsiteX430" fmla="*/ 1665036 w 2357416"/>
                <a:gd name="connsiteY430" fmla="*/ 606543 h 1815336"/>
                <a:gd name="connsiteX431" fmla="*/ 1728572 w 2357416"/>
                <a:gd name="connsiteY431" fmla="*/ 595953 h 1815336"/>
                <a:gd name="connsiteX432" fmla="*/ 1661506 w 2357416"/>
                <a:gd name="connsiteY432" fmla="*/ 563050 h 1815336"/>
                <a:gd name="connsiteX433" fmla="*/ 1608558 w 2357416"/>
                <a:gd name="connsiteY433" fmla="*/ 560655 h 1815336"/>
                <a:gd name="connsiteX434" fmla="*/ 2049786 w 2357416"/>
                <a:gd name="connsiteY434" fmla="*/ 1562242 h 1815336"/>
                <a:gd name="connsiteX435" fmla="*/ 2122778 w 2357416"/>
                <a:gd name="connsiteY435" fmla="*/ 1586950 h 1815336"/>
                <a:gd name="connsiteX436" fmla="*/ 2049786 w 2357416"/>
                <a:gd name="connsiteY436" fmla="*/ 1562242 h 1815336"/>
                <a:gd name="connsiteX437" fmla="*/ 2348434 w 2357416"/>
                <a:gd name="connsiteY437" fmla="*/ 1632460 h 1815336"/>
                <a:gd name="connsiteX438" fmla="*/ 2346921 w 2357416"/>
                <a:gd name="connsiteY438" fmla="*/ 1618341 h 1815336"/>
                <a:gd name="connsiteX439" fmla="*/ 2335954 w 2357416"/>
                <a:gd name="connsiteY439" fmla="*/ 1612037 h 1815336"/>
                <a:gd name="connsiteX440" fmla="*/ 2337466 w 2357416"/>
                <a:gd name="connsiteY440" fmla="*/ 1586194 h 1815336"/>
                <a:gd name="connsiteX441" fmla="*/ 2316288 w 2357416"/>
                <a:gd name="connsiteY441" fmla="*/ 1580647 h 1815336"/>
                <a:gd name="connsiteX442" fmla="*/ 2292713 w 2357416"/>
                <a:gd name="connsiteY442" fmla="*/ 1575983 h 1815336"/>
                <a:gd name="connsiteX443" fmla="*/ 2280989 w 2357416"/>
                <a:gd name="connsiteY443" fmla="*/ 1560351 h 1815336"/>
                <a:gd name="connsiteX444" fmla="*/ 2260567 w 2357416"/>
                <a:gd name="connsiteY444" fmla="*/ 1561107 h 1815336"/>
                <a:gd name="connsiteX445" fmla="*/ 2262962 w 2357416"/>
                <a:gd name="connsiteY445" fmla="*/ 1542323 h 1815336"/>
                <a:gd name="connsiteX446" fmla="*/ 2281746 w 2357416"/>
                <a:gd name="connsiteY446" fmla="*/ 1512446 h 1815336"/>
                <a:gd name="connsiteX447" fmla="*/ 2269139 w 2357416"/>
                <a:gd name="connsiteY447" fmla="*/ 1503873 h 1815336"/>
                <a:gd name="connsiteX448" fmla="*/ 2226025 w 2357416"/>
                <a:gd name="connsiteY448" fmla="*/ 1563502 h 1815336"/>
                <a:gd name="connsiteX449" fmla="*/ 2214301 w 2357416"/>
                <a:gd name="connsiteY449" fmla="*/ 1588589 h 1815336"/>
                <a:gd name="connsiteX450" fmla="*/ 2199425 w 2357416"/>
                <a:gd name="connsiteY450" fmla="*/ 1604347 h 1815336"/>
                <a:gd name="connsiteX451" fmla="*/ 2191609 w 2357416"/>
                <a:gd name="connsiteY451" fmla="*/ 1636494 h 1815336"/>
                <a:gd name="connsiteX452" fmla="*/ 2232454 w 2357416"/>
                <a:gd name="connsiteY452" fmla="*/ 1635737 h 1815336"/>
                <a:gd name="connsiteX453" fmla="*/ 2270148 w 2357416"/>
                <a:gd name="connsiteY453" fmla="*/ 1629434 h 1815336"/>
                <a:gd name="connsiteX454" fmla="*/ 2294478 w 2357416"/>
                <a:gd name="connsiteY454" fmla="*/ 1635737 h 1815336"/>
                <a:gd name="connsiteX455" fmla="*/ 2288175 w 2357416"/>
                <a:gd name="connsiteY455" fmla="*/ 1654521 h 1815336"/>
                <a:gd name="connsiteX456" fmla="*/ 2310993 w 2357416"/>
                <a:gd name="connsiteY456" fmla="*/ 1645066 h 1815336"/>
                <a:gd name="connsiteX457" fmla="*/ 2327507 w 2357416"/>
                <a:gd name="connsiteY457" fmla="*/ 1652882 h 1815336"/>
                <a:gd name="connsiteX458" fmla="*/ 2360410 w 2357416"/>
                <a:gd name="connsiteY458" fmla="*/ 1656034 h 1815336"/>
                <a:gd name="connsiteX459" fmla="*/ 2348434 w 2357416"/>
                <a:gd name="connsiteY459" fmla="*/ 1632460 h 1815336"/>
                <a:gd name="connsiteX460" fmla="*/ 221087 w 2357416"/>
                <a:gd name="connsiteY460" fmla="*/ 1416258 h 1815336"/>
                <a:gd name="connsiteX461" fmla="*/ 261427 w 2357416"/>
                <a:gd name="connsiteY461" fmla="*/ 1474500 h 1815336"/>
                <a:gd name="connsiteX462" fmla="*/ 248821 w 2357416"/>
                <a:gd name="connsiteY462" fmla="*/ 1433529 h 1815336"/>
                <a:gd name="connsiteX463" fmla="*/ 221087 w 2357416"/>
                <a:gd name="connsiteY463" fmla="*/ 1416258 h 1815336"/>
                <a:gd name="connsiteX464" fmla="*/ 2160471 w 2357416"/>
                <a:gd name="connsiteY464" fmla="*/ 1684651 h 1815336"/>
                <a:gd name="connsiteX465" fmla="*/ 2159841 w 2357416"/>
                <a:gd name="connsiteY465" fmla="*/ 1666371 h 1815336"/>
                <a:gd name="connsiteX466" fmla="*/ 2141561 w 2357416"/>
                <a:gd name="connsiteY466" fmla="*/ 1676961 h 1815336"/>
                <a:gd name="connsiteX467" fmla="*/ 2128072 w 2357416"/>
                <a:gd name="connsiteY467" fmla="*/ 1692215 h 1815336"/>
                <a:gd name="connsiteX468" fmla="*/ 2116853 w 2357416"/>
                <a:gd name="connsiteY468" fmla="*/ 1703435 h 1815336"/>
                <a:gd name="connsiteX469" fmla="*/ 2069830 w 2357416"/>
                <a:gd name="connsiteY469" fmla="*/ 1695240 h 1815336"/>
                <a:gd name="connsiteX470" fmla="*/ 2040961 w 2357416"/>
                <a:gd name="connsiteY470" fmla="*/ 1671666 h 1815336"/>
                <a:gd name="connsiteX471" fmla="*/ 2037432 w 2357416"/>
                <a:gd name="connsiteY471" fmla="*/ 1644562 h 1815336"/>
                <a:gd name="connsiteX472" fmla="*/ 2025708 w 2357416"/>
                <a:gd name="connsiteY472" fmla="*/ 1635737 h 1815336"/>
                <a:gd name="connsiteX473" fmla="*/ 2023312 w 2357416"/>
                <a:gd name="connsiteY473" fmla="*/ 1625148 h 1815336"/>
                <a:gd name="connsiteX474" fmla="*/ 2049156 w 2357416"/>
                <a:gd name="connsiteY474" fmla="*/ 1590984 h 1815336"/>
                <a:gd name="connsiteX475" fmla="*/ 1934436 w 2357416"/>
                <a:gd name="connsiteY475" fmla="*/ 1609768 h 1815336"/>
                <a:gd name="connsiteX476" fmla="*/ 1876825 w 2357416"/>
                <a:gd name="connsiteY476" fmla="*/ 1659186 h 1815336"/>
                <a:gd name="connsiteX477" fmla="*/ 1900903 w 2357416"/>
                <a:gd name="connsiteY477" fmla="*/ 1631577 h 1815336"/>
                <a:gd name="connsiteX478" fmla="*/ 1906198 w 2357416"/>
                <a:gd name="connsiteY478" fmla="*/ 1619223 h 1815336"/>
                <a:gd name="connsiteX479" fmla="*/ 1943261 w 2357416"/>
                <a:gd name="connsiteY479" fmla="*/ 1584555 h 1815336"/>
                <a:gd name="connsiteX480" fmla="*/ 1970869 w 2357416"/>
                <a:gd name="connsiteY480" fmla="*/ 1576361 h 1815336"/>
                <a:gd name="connsiteX481" fmla="*/ 1990283 w 2357416"/>
                <a:gd name="connsiteY481" fmla="*/ 1552787 h 1815336"/>
                <a:gd name="connsiteX482" fmla="*/ 2156185 w 2357416"/>
                <a:gd name="connsiteY482" fmla="*/ 1544593 h 1815336"/>
                <a:gd name="connsiteX483" fmla="*/ 2203838 w 2357416"/>
                <a:gd name="connsiteY483" fmla="*/ 1515219 h 1815336"/>
                <a:gd name="connsiteX484" fmla="*/ 2240270 w 2357416"/>
                <a:gd name="connsiteY484" fmla="*/ 1504630 h 1815336"/>
                <a:gd name="connsiteX485" fmla="*/ 2277333 w 2357416"/>
                <a:gd name="connsiteY485" fmla="*/ 1482316 h 1815336"/>
                <a:gd name="connsiteX486" fmla="*/ 2274938 w 2357416"/>
                <a:gd name="connsiteY486" fmla="*/ 1471097 h 1815336"/>
                <a:gd name="connsiteX487" fmla="*/ 2267248 w 2357416"/>
                <a:gd name="connsiteY487" fmla="*/ 1463407 h 1815336"/>
                <a:gd name="connsiteX488" fmla="*/ 2283132 w 2357416"/>
                <a:gd name="connsiteY488" fmla="*/ 1447522 h 1815336"/>
                <a:gd name="connsiteX489" fmla="*/ 2269013 w 2357416"/>
                <a:gd name="connsiteY489" fmla="*/ 1426974 h 1815336"/>
                <a:gd name="connsiteX490" fmla="*/ 2240775 w 2357416"/>
                <a:gd name="connsiteY490" fmla="*/ 1430504 h 1815336"/>
                <a:gd name="connsiteX491" fmla="*/ 2239010 w 2357416"/>
                <a:gd name="connsiteY491" fmla="*/ 1409325 h 1815336"/>
                <a:gd name="connsiteX492" fmla="*/ 2197786 w 2357416"/>
                <a:gd name="connsiteY492" fmla="*/ 1419284 h 1815336"/>
                <a:gd name="connsiteX493" fmla="*/ 2172447 w 2357416"/>
                <a:gd name="connsiteY493" fmla="*/ 1430504 h 1815336"/>
                <a:gd name="connsiteX494" fmla="*/ 2166018 w 2357416"/>
                <a:gd name="connsiteY494" fmla="*/ 1419914 h 1815336"/>
                <a:gd name="connsiteX495" fmla="*/ 2181272 w 2357416"/>
                <a:gd name="connsiteY495" fmla="*/ 1413485 h 1815336"/>
                <a:gd name="connsiteX496" fmla="*/ 2205350 w 2357416"/>
                <a:gd name="connsiteY496" fmla="*/ 1404660 h 1815336"/>
                <a:gd name="connsiteX497" fmla="*/ 2234724 w 2357416"/>
                <a:gd name="connsiteY497" fmla="*/ 1393441 h 1815336"/>
                <a:gd name="connsiteX498" fmla="*/ 2215309 w 2357416"/>
                <a:gd name="connsiteY498" fmla="*/ 1381086 h 1815336"/>
                <a:gd name="connsiteX499" fmla="*/ 2185306 w 2357416"/>
                <a:gd name="connsiteY499" fmla="*/ 1369362 h 1815336"/>
                <a:gd name="connsiteX500" fmla="*/ 2169422 w 2357416"/>
                <a:gd name="connsiteY500" fmla="*/ 1366463 h 1815336"/>
                <a:gd name="connsiteX501" fmla="*/ 2150638 w 2357416"/>
                <a:gd name="connsiteY501" fmla="*/ 1353478 h 1815336"/>
                <a:gd name="connsiteX502" fmla="*/ 2105885 w 2357416"/>
                <a:gd name="connsiteY502" fmla="*/ 1319314 h 1815336"/>
                <a:gd name="connsiteX503" fmla="*/ 2108784 w 2357416"/>
                <a:gd name="connsiteY503" fmla="*/ 1312255 h 1815336"/>
                <a:gd name="connsiteX504" fmla="*/ 2129964 w 2357416"/>
                <a:gd name="connsiteY504" fmla="*/ 1300531 h 1815336"/>
                <a:gd name="connsiteX505" fmla="*/ 2119374 w 2357416"/>
                <a:gd name="connsiteY505" fmla="*/ 1288807 h 1815336"/>
                <a:gd name="connsiteX506" fmla="*/ 2115844 w 2357416"/>
                <a:gd name="connsiteY506" fmla="*/ 1274687 h 1815336"/>
                <a:gd name="connsiteX507" fmla="*/ 2098825 w 2357416"/>
                <a:gd name="connsiteY507" fmla="*/ 1255273 h 1815336"/>
                <a:gd name="connsiteX508" fmla="*/ 2088866 w 2357416"/>
                <a:gd name="connsiteY508" fmla="*/ 1240019 h 1815336"/>
                <a:gd name="connsiteX509" fmla="*/ 2078907 w 2357416"/>
                <a:gd name="connsiteY509" fmla="*/ 1219975 h 1815336"/>
                <a:gd name="connsiteX510" fmla="*/ 2060628 w 2357416"/>
                <a:gd name="connsiteY510" fmla="*/ 1190602 h 1815336"/>
                <a:gd name="connsiteX511" fmla="*/ 2047139 w 2357416"/>
                <a:gd name="connsiteY511" fmla="*/ 1166524 h 1815336"/>
                <a:gd name="connsiteX512" fmla="*/ 2035415 w 2357416"/>
                <a:gd name="connsiteY512" fmla="*/ 1175348 h 1815336"/>
                <a:gd name="connsiteX513" fmla="*/ 2023060 w 2357416"/>
                <a:gd name="connsiteY513" fmla="*/ 1193627 h 1815336"/>
                <a:gd name="connsiteX514" fmla="*/ 2019530 w 2357416"/>
                <a:gd name="connsiteY514" fmla="*/ 1209512 h 1815336"/>
                <a:gd name="connsiteX515" fmla="*/ 2014236 w 2357416"/>
                <a:gd name="connsiteY515" fmla="*/ 1224261 h 1815336"/>
                <a:gd name="connsiteX516" fmla="*/ 2004781 w 2357416"/>
                <a:gd name="connsiteY516" fmla="*/ 1234220 h 1815336"/>
                <a:gd name="connsiteX517" fmla="*/ 1988897 w 2357416"/>
                <a:gd name="connsiteY517" fmla="*/ 1236616 h 1815336"/>
                <a:gd name="connsiteX518" fmla="*/ 1962423 w 2357416"/>
                <a:gd name="connsiteY518" fmla="*/ 1251870 h 1815336"/>
                <a:gd name="connsiteX519" fmla="*/ 1948304 w 2357416"/>
                <a:gd name="connsiteY519" fmla="*/ 1240145 h 1815336"/>
                <a:gd name="connsiteX520" fmla="*/ 1933050 w 2357416"/>
                <a:gd name="connsiteY520" fmla="*/ 1227161 h 1815336"/>
                <a:gd name="connsiteX521" fmla="*/ 1918931 w 2357416"/>
                <a:gd name="connsiteY521" fmla="*/ 1217706 h 1815336"/>
                <a:gd name="connsiteX522" fmla="*/ 1908341 w 2357416"/>
                <a:gd name="connsiteY522" fmla="*/ 1199426 h 1815336"/>
                <a:gd name="connsiteX523" fmla="*/ 1905441 w 2357416"/>
                <a:gd name="connsiteY523" fmla="*/ 1169423 h 1815336"/>
                <a:gd name="connsiteX524" fmla="*/ 1914266 w 2357416"/>
                <a:gd name="connsiteY524" fmla="*/ 1147110 h 1815336"/>
                <a:gd name="connsiteX525" fmla="*/ 1900147 w 2357416"/>
                <a:gd name="connsiteY525" fmla="*/ 1145975 h 1815336"/>
                <a:gd name="connsiteX526" fmla="*/ 1885397 w 2357416"/>
                <a:gd name="connsiteY526" fmla="*/ 1140050 h 1815336"/>
                <a:gd name="connsiteX527" fmla="*/ 1853629 w 2357416"/>
                <a:gd name="connsiteY527" fmla="*/ 1128830 h 1815336"/>
                <a:gd name="connsiteX528" fmla="*/ 1841274 w 2357416"/>
                <a:gd name="connsiteY528" fmla="*/ 1113576 h 1815336"/>
                <a:gd name="connsiteX529" fmla="*/ 1828290 w 2357416"/>
                <a:gd name="connsiteY529" fmla="*/ 1104121 h 1815336"/>
                <a:gd name="connsiteX530" fmla="*/ 1817070 w 2357416"/>
                <a:gd name="connsiteY530" fmla="*/ 1093532 h 1815336"/>
                <a:gd name="connsiteX531" fmla="*/ 1798286 w 2357416"/>
                <a:gd name="connsiteY531" fmla="*/ 1084077 h 1815336"/>
                <a:gd name="connsiteX532" fmla="*/ 1771813 w 2357416"/>
                <a:gd name="connsiteY532" fmla="*/ 1092902 h 1815336"/>
                <a:gd name="connsiteX533" fmla="*/ 1747734 w 2357416"/>
                <a:gd name="connsiteY533" fmla="*/ 1088741 h 1815336"/>
                <a:gd name="connsiteX534" fmla="*/ 1726555 w 2357416"/>
                <a:gd name="connsiteY534" fmla="*/ 1081682 h 1815336"/>
                <a:gd name="connsiteX535" fmla="*/ 1691257 w 2357416"/>
                <a:gd name="connsiteY535" fmla="*/ 1081682 h 1815336"/>
                <a:gd name="connsiteX536" fmla="*/ 1680037 w 2357416"/>
                <a:gd name="connsiteY536" fmla="*/ 1101096 h 1815336"/>
                <a:gd name="connsiteX537" fmla="*/ 1697056 w 2357416"/>
                <a:gd name="connsiteY537" fmla="*/ 1119375 h 1815336"/>
                <a:gd name="connsiteX538" fmla="*/ 1690627 w 2357416"/>
                <a:gd name="connsiteY538" fmla="*/ 1132360 h 1815336"/>
                <a:gd name="connsiteX539" fmla="*/ 1682433 w 2357416"/>
                <a:gd name="connsiteY539" fmla="*/ 1144714 h 1815336"/>
                <a:gd name="connsiteX540" fmla="*/ 1690627 w 2357416"/>
                <a:gd name="connsiteY540" fmla="*/ 1159464 h 1815336"/>
                <a:gd name="connsiteX541" fmla="*/ 1701216 w 2357416"/>
                <a:gd name="connsiteY541" fmla="*/ 1183542 h 1815336"/>
                <a:gd name="connsiteX542" fmla="*/ 1690627 w 2357416"/>
                <a:gd name="connsiteY542" fmla="*/ 1196527 h 1815336"/>
                <a:gd name="connsiteX543" fmla="*/ 1682937 w 2357416"/>
                <a:gd name="connsiteY543" fmla="*/ 1214806 h 1815336"/>
                <a:gd name="connsiteX544" fmla="*/ 1674112 w 2357416"/>
                <a:gd name="connsiteY544" fmla="*/ 1240145 h 1815336"/>
                <a:gd name="connsiteX545" fmla="*/ 1714075 w 2357416"/>
                <a:gd name="connsiteY545" fmla="*/ 1271914 h 1815336"/>
                <a:gd name="connsiteX546" fmla="*/ 1720000 w 2357416"/>
                <a:gd name="connsiteY546" fmla="*/ 1330156 h 1815336"/>
                <a:gd name="connsiteX547" fmla="*/ 1682306 w 2357416"/>
                <a:gd name="connsiteY547" fmla="*/ 1367219 h 1815336"/>
                <a:gd name="connsiteX548" fmla="*/ 1645243 w 2357416"/>
                <a:gd name="connsiteY548" fmla="*/ 1380708 h 1815336"/>
                <a:gd name="connsiteX549" fmla="*/ 1652303 w 2357416"/>
                <a:gd name="connsiteY549" fmla="*/ 1406551 h 1815336"/>
                <a:gd name="connsiteX550" fmla="*/ 1659363 w 2357416"/>
                <a:gd name="connsiteY550" fmla="*/ 1433025 h 1815336"/>
                <a:gd name="connsiteX551" fmla="*/ 1667053 w 2357416"/>
                <a:gd name="connsiteY551" fmla="*/ 1464793 h 1815336"/>
                <a:gd name="connsiteX552" fmla="*/ 1661128 w 2357416"/>
                <a:gd name="connsiteY552" fmla="*/ 1487107 h 1815336"/>
                <a:gd name="connsiteX553" fmla="*/ 1665288 w 2357416"/>
                <a:gd name="connsiteY553" fmla="*/ 1500596 h 1815336"/>
                <a:gd name="connsiteX554" fmla="*/ 1653564 w 2357416"/>
                <a:gd name="connsiteY554" fmla="*/ 1499461 h 1815336"/>
                <a:gd name="connsiteX555" fmla="*/ 1638814 w 2357416"/>
                <a:gd name="connsiteY555" fmla="*/ 1515976 h 1815336"/>
                <a:gd name="connsiteX556" fmla="*/ 1616500 w 2357416"/>
                <a:gd name="connsiteY556" fmla="*/ 1507782 h 1815336"/>
                <a:gd name="connsiteX557" fmla="*/ 1607046 w 2357416"/>
                <a:gd name="connsiteY557" fmla="*/ 1489502 h 1815336"/>
                <a:gd name="connsiteX558" fmla="*/ 1588262 w 2357416"/>
                <a:gd name="connsiteY558" fmla="*/ 1471223 h 1815336"/>
                <a:gd name="connsiteX559" fmla="*/ 1569982 w 2357416"/>
                <a:gd name="connsiteY559" fmla="*/ 1447648 h 1815336"/>
                <a:gd name="connsiteX560" fmla="*/ 1568217 w 2357416"/>
                <a:gd name="connsiteY560" fmla="*/ 1407056 h 1815336"/>
                <a:gd name="connsiteX561" fmla="*/ 1571117 w 2357416"/>
                <a:gd name="connsiteY561" fmla="*/ 1385877 h 1815336"/>
                <a:gd name="connsiteX562" fmla="*/ 1556368 w 2357416"/>
                <a:gd name="connsiteY562" fmla="*/ 1369362 h 1815336"/>
                <a:gd name="connsiteX563" fmla="*/ 1516405 w 2357416"/>
                <a:gd name="connsiteY563" fmla="*/ 1366967 h 1815336"/>
                <a:gd name="connsiteX564" fmla="*/ 1488797 w 2357416"/>
                <a:gd name="connsiteY564" fmla="*/ 1361672 h 1815336"/>
                <a:gd name="connsiteX565" fmla="*/ 1452364 w 2357416"/>
                <a:gd name="connsiteY565" fmla="*/ 1344023 h 1815336"/>
                <a:gd name="connsiteX566" fmla="*/ 1424125 w 2357416"/>
                <a:gd name="connsiteY566" fmla="*/ 1324609 h 1815336"/>
                <a:gd name="connsiteX567" fmla="*/ 1400047 w 2357416"/>
                <a:gd name="connsiteY567" fmla="*/ 1309859 h 1815336"/>
                <a:gd name="connsiteX568" fmla="*/ 1371178 w 2357416"/>
                <a:gd name="connsiteY568" fmla="*/ 1302800 h 1815336"/>
                <a:gd name="connsiteX569" fmla="*/ 1335880 w 2357416"/>
                <a:gd name="connsiteY569" fmla="*/ 1288680 h 1815336"/>
                <a:gd name="connsiteX570" fmla="*/ 1296421 w 2357416"/>
                <a:gd name="connsiteY570" fmla="*/ 1300405 h 1815336"/>
                <a:gd name="connsiteX571" fmla="*/ 1299951 w 2357416"/>
                <a:gd name="connsiteY571" fmla="*/ 1287420 h 1815336"/>
                <a:gd name="connsiteX572" fmla="*/ 1288227 w 2357416"/>
                <a:gd name="connsiteY572" fmla="*/ 1253887 h 1815336"/>
                <a:gd name="connsiteX573" fmla="*/ 1268813 w 2357416"/>
                <a:gd name="connsiteY573" fmla="*/ 1230943 h 1815336"/>
                <a:gd name="connsiteX574" fmla="*/ 1239440 w 2357416"/>
                <a:gd name="connsiteY574" fmla="*/ 1223883 h 1815336"/>
                <a:gd name="connsiteX575" fmla="*/ 1238305 w 2357416"/>
                <a:gd name="connsiteY575" fmla="*/ 1173835 h 1815336"/>
                <a:gd name="connsiteX576" fmla="*/ 1256585 w 2357416"/>
                <a:gd name="connsiteY576" fmla="*/ 1129712 h 1815336"/>
                <a:gd name="connsiteX577" fmla="*/ 1275368 w 2357416"/>
                <a:gd name="connsiteY577" fmla="*/ 1114459 h 1815336"/>
                <a:gd name="connsiteX578" fmla="*/ 1285958 w 2357416"/>
                <a:gd name="connsiteY578" fmla="*/ 1093910 h 1815336"/>
                <a:gd name="connsiteX579" fmla="*/ 1297178 w 2357416"/>
                <a:gd name="connsiteY579" fmla="*/ 1082186 h 1815336"/>
                <a:gd name="connsiteX580" fmla="*/ 1303607 w 2357416"/>
                <a:gd name="connsiteY580" fmla="*/ 1073992 h 1815336"/>
                <a:gd name="connsiteX581" fmla="*/ 1315961 w 2357416"/>
                <a:gd name="connsiteY581" fmla="*/ 1066302 h 1815336"/>
                <a:gd name="connsiteX582" fmla="*/ 1346595 w 2357416"/>
                <a:gd name="connsiteY582" fmla="*/ 1048022 h 1815336"/>
                <a:gd name="connsiteX583" fmla="*/ 1308397 w 2357416"/>
                <a:gd name="connsiteY583" fmla="*/ 1033273 h 1815336"/>
                <a:gd name="connsiteX584" fmla="*/ 1266670 w 2357416"/>
                <a:gd name="connsiteY584" fmla="*/ 1014993 h 1815336"/>
                <a:gd name="connsiteX585" fmla="*/ 1326677 w 2357416"/>
                <a:gd name="connsiteY585" fmla="*/ 1025583 h 1815336"/>
                <a:gd name="connsiteX586" fmla="*/ 1358445 w 2357416"/>
                <a:gd name="connsiteY586" fmla="*/ 1030247 h 1815336"/>
                <a:gd name="connsiteX587" fmla="*/ 1364875 w 2357416"/>
                <a:gd name="connsiteY587" fmla="*/ 1007303 h 1815336"/>
                <a:gd name="connsiteX588" fmla="*/ 1404333 w 2357416"/>
                <a:gd name="connsiteY588" fmla="*/ 1013733 h 1815336"/>
                <a:gd name="connsiteX589" fmla="*/ 1442026 w 2357416"/>
                <a:gd name="connsiteY589" fmla="*/ 974905 h 1815336"/>
                <a:gd name="connsiteX590" fmla="*/ 1421478 w 2357416"/>
                <a:gd name="connsiteY590" fmla="*/ 961920 h 1815336"/>
                <a:gd name="connsiteX591" fmla="*/ 1375590 w 2357416"/>
                <a:gd name="connsiteY591" fmla="*/ 946666 h 1815336"/>
                <a:gd name="connsiteX592" fmla="*/ 1377355 w 2357416"/>
                <a:gd name="connsiteY592" fmla="*/ 931916 h 1815336"/>
                <a:gd name="connsiteX593" fmla="*/ 1430303 w 2357416"/>
                <a:gd name="connsiteY593" fmla="*/ 957760 h 1815336"/>
                <a:gd name="connsiteX594" fmla="*/ 1470265 w 2357416"/>
                <a:gd name="connsiteY594" fmla="*/ 928891 h 1815336"/>
                <a:gd name="connsiteX595" fmla="*/ 1455011 w 2357416"/>
                <a:gd name="connsiteY595" fmla="*/ 913637 h 1815336"/>
                <a:gd name="connsiteX596" fmla="*/ 1475560 w 2357416"/>
                <a:gd name="connsiteY596" fmla="*/ 904812 h 1815336"/>
                <a:gd name="connsiteX597" fmla="*/ 1492578 w 2357416"/>
                <a:gd name="connsiteY597" fmla="*/ 917167 h 1815336"/>
                <a:gd name="connsiteX598" fmla="*/ 1520817 w 2357416"/>
                <a:gd name="connsiteY598" fmla="*/ 914267 h 1815336"/>
                <a:gd name="connsiteX599" fmla="*/ 1506068 w 2357416"/>
                <a:gd name="connsiteY599" fmla="*/ 895484 h 1815336"/>
                <a:gd name="connsiteX600" fmla="*/ 1510732 w 2357416"/>
                <a:gd name="connsiteY600" fmla="*/ 888424 h 1815336"/>
                <a:gd name="connsiteX601" fmla="*/ 1529011 w 2357416"/>
                <a:gd name="connsiteY601" fmla="*/ 904308 h 1815336"/>
                <a:gd name="connsiteX602" fmla="*/ 1551955 w 2357416"/>
                <a:gd name="connsiteY602" fmla="*/ 904939 h 1815336"/>
                <a:gd name="connsiteX603" fmla="*/ 1576034 w 2357416"/>
                <a:gd name="connsiteY603" fmla="*/ 886659 h 1815336"/>
                <a:gd name="connsiteX604" fmla="*/ 1591287 w 2357416"/>
                <a:gd name="connsiteY604" fmla="*/ 876700 h 1815336"/>
                <a:gd name="connsiteX605" fmla="*/ 1578303 w 2357416"/>
                <a:gd name="connsiteY605" fmla="*/ 847831 h 1815336"/>
                <a:gd name="connsiteX606" fmla="*/ 1569478 w 2357416"/>
                <a:gd name="connsiteY606" fmla="*/ 829047 h 1815336"/>
                <a:gd name="connsiteX607" fmla="*/ 1570109 w 2357416"/>
                <a:gd name="connsiteY607" fmla="*/ 817828 h 1815336"/>
                <a:gd name="connsiteX608" fmla="*/ 1596582 w 2357416"/>
                <a:gd name="connsiteY608" fmla="*/ 808373 h 1815336"/>
                <a:gd name="connsiteX609" fmla="*/ 1589523 w 2357416"/>
                <a:gd name="connsiteY609" fmla="*/ 792489 h 1815336"/>
                <a:gd name="connsiteX610" fmla="*/ 1580698 w 2357416"/>
                <a:gd name="connsiteY610" fmla="*/ 780764 h 1815336"/>
                <a:gd name="connsiteX611" fmla="*/ 1560654 w 2357416"/>
                <a:gd name="connsiteY611" fmla="*/ 766645 h 1815336"/>
                <a:gd name="connsiteX612" fmla="*/ 1530650 w 2357416"/>
                <a:gd name="connsiteY612" fmla="*/ 758451 h 1815336"/>
                <a:gd name="connsiteX613" fmla="*/ 1488923 w 2357416"/>
                <a:gd name="connsiteY613" fmla="*/ 754921 h 1815336"/>
                <a:gd name="connsiteX614" fmla="*/ 1491318 w 2357416"/>
                <a:gd name="connsiteY614" fmla="*/ 780260 h 1815336"/>
                <a:gd name="connsiteX615" fmla="*/ 1499512 w 2357416"/>
                <a:gd name="connsiteY615" fmla="*/ 793245 h 1815336"/>
                <a:gd name="connsiteX616" fmla="*/ 1494848 w 2357416"/>
                <a:gd name="connsiteY616" fmla="*/ 804969 h 1815336"/>
                <a:gd name="connsiteX617" fmla="*/ 1477829 w 2357416"/>
                <a:gd name="connsiteY617" fmla="*/ 816693 h 1815336"/>
                <a:gd name="connsiteX618" fmla="*/ 1464844 w 2357416"/>
                <a:gd name="connsiteY618" fmla="*/ 843167 h 1815336"/>
                <a:gd name="connsiteX619" fmla="*/ 1453120 w 2357416"/>
                <a:gd name="connsiteY619" fmla="*/ 826652 h 1815336"/>
                <a:gd name="connsiteX620" fmla="*/ 1449590 w 2357416"/>
                <a:gd name="connsiteY620" fmla="*/ 847201 h 1815336"/>
                <a:gd name="connsiteX621" fmla="*/ 1459549 w 2357416"/>
                <a:gd name="connsiteY621" fmla="*/ 863715 h 1815336"/>
                <a:gd name="connsiteX622" fmla="*/ 1440766 w 2357416"/>
                <a:gd name="connsiteY622" fmla="*/ 876700 h 1815336"/>
                <a:gd name="connsiteX623" fmla="*/ 1426016 w 2357416"/>
                <a:gd name="connsiteY623" fmla="*/ 864976 h 1815336"/>
                <a:gd name="connsiteX624" fmla="*/ 1408367 w 2357416"/>
                <a:gd name="connsiteY624" fmla="*/ 837368 h 1815336"/>
                <a:gd name="connsiteX625" fmla="*/ 1419587 w 2357416"/>
                <a:gd name="connsiteY625" fmla="*/ 825644 h 1815336"/>
                <a:gd name="connsiteX626" fmla="*/ 1418957 w 2357416"/>
                <a:gd name="connsiteY626" fmla="*/ 807995 h 1815336"/>
                <a:gd name="connsiteX627" fmla="*/ 1401308 w 2357416"/>
                <a:gd name="connsiteY627" fmla="*/ 789715 h 1815336"/>
                <a:gd name="connsiteX628" fmla="*/ 1376599 w 2357416"/>
                <a:gd name="connsiteY628" fmla="*/ 783790 h 1815336"/>
                <a:gd name="connsiteX629" fmla="*/ 1366640 w 2357416"/>
                <a:gd name="connsiteY629" fmla="*/ 802574 h 1815336"/>
                <a:gd name="connsiteX630" fmla="*/ 1354915 w 2357416"/>
                <a:gd name="connsiteY630" fmla="*/ 823753 h 1815336"/>
                <a:gd name="connsiteX631" fmla="*/ 1346091 w 2357416"/>
                <a:gd name="connsiteY631" fmla="*/ 791984 h 1815336"/>
                <a:gd name="connsiteX632" fmla="*/ 1349621 w 2357416"/>
                <a:gd name="connsiteY632" fmla="*/ 780764 h 1815336"/>
                <a:gd name="connsiteX633" fmla="*/ 1356050 w 2357416"/>
                <a:gd name="connsiteY633" fmla="*/ 770175 h 1815336"/>
                <a:gd name="connsiteX634" fmla="*/ 1329576 w 2357416"/>
                <a:gd name="connsiteY634" fmla="*/ 759586 h 1815336"/>
                <a:gd name="connsiteX635" fmla="*/ 1309532 w 2357416"/>
                <a:gd name="connsiteY635" fmla="*/ 764880 h 1815336"/>
                <a:gd name="connsiteX636" fmla="*/ 1310667 w 2357416"/>
                <a:gd name="connsiteY636" fmla="*/ 741936 h 1815336"/>
                <a:gd name="connsiteX637" fmla="*/ 1325920 w 2357416"/>
                <a:gd name="connsiteY637" fmla="*/ 736642 h 1815336"/>
                <a:gd name="connsiteX638" fmla="*/ 1309406 w 2357416"/>
                <a:gd name="connsiteY638" fmla="*/ 719623 h 1815336"/>
                <a:gd name="connsiteX639" fmla="*/ 1285832 w 2357416"/>
                <a:gd name="connsiteY639" fmla="*/ 705504 h 1815336"/>
                <a:gd name="connsiteX640" fmla="*/ 1286966 w 2357416"/>
                <a:gd name="connsiteY640" fmla="*/ 681930 h 1815336"/>
                <a:gd name="connsiteX641" fmla="*/ 1252803 w 2357416"/>
                <a:gd name="connsiteY641" fmla="*/ 658355 h 1815336"/>
                <a:gd name="connsiteX642" fmla="*/ 1246373 w 2357416"/>
                <a:gd name="connsiteY642" fmla="*/ 646631 h 1815336"/>
                <a:gd name="connsiteX643" fmla="*/ 1265788 w 2357416"/>
                <a:gd name="connsiteY643" fmla="*/ 632512 h 1815336"/>
                <a:gd name="connsiteX644" fmla="*/ 1269948 w 2357416"/>
                <a:gd name="connsiteY644" fmla="*/ 615493 h 1815336"/>
                <a:gd name="connsiteX645" fmla="*/ 1271713 w 2357416"/>
                <a:gd name="connsiteY645" fmla="*/ 606669 h 1815336"/>
                <a:gd name="connsiteX646" fmla="*/ 1312936 w 2357416"/>
                <a:gd name="connsiteY646" fmla="*/ 610198 h 1815336"/>
                <a:gd name="connsiteX647" fmla="*/ 1351133 w 2357416"/>
                <a:gd name="connsiteY647" fmla="*/ 557882 h 1815336"/>
                <a:gd name="connsiteX648" fmla="*/ 1323525 w 2357416"/>
                <a:gd name="connsiteY648" fmla="*/ 546157 h 1815336"/>
                <a:gd name="connsiteX649" fmla="*/ 1280033 w 2357416"/>
                <a:gd name="connsiteY649" fmla="*/ 536703 h 1815336"/>
                <a:gd name="connsiteX650" fmla="*/ 1224690 w 2357416"/>
                <a:gd name="connsiteY650" fmla="*/ 545527 h 1815336"/>
                <a:gd name="connsiteX651" fmla="*/ 1231750 w 2357416"/>
                <a:gd name="connsiteY651" fmla="*/ 561411 h 1815336"/>
                <a:gd name="connsiteX652" fmla="*/ 1214731 w 2357416"/>
                <a:gd name="connsiteY652" fmla="*/ 559646 h 1815336"/>
                <a:gd name="connsiteX653" fmla="*/ 1214731 w 2357416"/>
                <a:gd name="connsiteY653" fmla="*/ 590280 h 1815336"/>
                <a:gd name="connsiteX654" fmla="*/ 1224690 w 2357416"/>
                <a:gd name="connsiteY654" fmla="*/ 619653 h 1815336"/>
                <a:gd name="connsiteX655" fmla="*/ 1229355 w 2357416"/>
                <a:gd name="connsiteY655" fmla="*/ 650287 h 1815336"/>
                <a:gd name="connsiteX656" fmla="*/ 1212840 w 2357416"/>
                <a:gd name="connsiteY656" fmla="*/ 665541 h 1815336"/>
                <a:gd name="connsiteX657" fmla="*/ 1221034 w 2357416"/>
                <a:gd name="connsiteY657" fmla="*/ 681425 h 1815336"/>
                <a:gd name="connsiteX658" fmla="*/ 1199225 w 2357416"/>
                <a:gd name="connsiteY658" fmla="*/ 679030 h 1815336"/>
                <a:gd name="connsiteX659" fmla="*/ 1193931 w 2357416"/>
                <a:gd name="connsiteY659" fmla="*/ 707899 h 1815336"/>
                <a:gd name="connsiteX660" fmla="*/ 1198595 w 2357416"/>
                <a:gd name="connsiteY660" fmla="*/ 720884 h 1815336"/>
                <a:gd name="connsiteX661" fmla="*/ 1200360 w 2357416"/>
                <a:gd name="connsiteY661" fmla="*/ 750887 h 1815336"/>
                <a:gd name="connsiteX662" fmla="*/ 1253937 w 2357416"/>
                <a:gd name="connsiteY662" fmla="*/ 769671 h 1815336"/>
                <a:gd name="connsiteX663" fmla="*/ 1253307 w 2357416"/>
                <a:gd name="connsiteY663" fmla="*/ 783160 h 1815336"/>
                <a:gd name="connsiteX664" fmla="*/ 1245113 w 2357416"/>
                <a:gd name="connsiteY664" fmla="*/ 804339 h 1815336"/>
                <a:gd name="connsiteX665" fmla="*/ 1258098 w 2357416"/>
                <a:gd name="connsiteY665" fmla="*/ 794884 h 1815336"/>
                <a:gd name="connsiteX666" fmla="*/ 1269822 w 2357416"/>
                <a:gd name="connsiteY666" fmla="*/ 809633 h 1815336"/>
                <a:gd name="connsiteX667" fmla="*/ 1251542 w 2357416"/>
                <a:gd name="connsiteY667" fmla="*/ 825518 h 1815336"/>
                <a:gd name="connsiteX668" fmla="*/ 1225699 w 2357416"/>
                <a:gd name="connsiteY668" fmla="*/ 836107 h 1815336"/>
                <a:gd name="connsiteX669" fmla="*/ 1225699 w 2357416"/>
                <a:gd name="connsiteY669" fmla="*/ 861950 h 1815336"/>
                <a:gd name="connsiteX670" fmla="*/ 1211580 w 2357416"/>
                <a:gd name="connsiteY670" fmla="*/ 871910 h 1815336"/>
                <a:gd name="connsiteX671" fmla="*/ 1197460 w 2357416"/>
                <a:gd name="connsiteY671" fmla="*/ 850100 h 1815336"/>
                <a:gd name="connsiteX672" fmla="*/ 1200990 w 2357416"/>
                <a:gd name="connsiteY672" fmla="*/ 829552 h 1815336"/>
                <a:gd name="connsiteX673" fmla="*/ 1170356 w 2357416"/>
                <a:gd name="connsiteY673" fmla="*/ 820727 h 1815336"/>
                <a:gd name="connsiteX674" fmla="*/ 1189770 w 2357416"/>
                <a:gd name="connsiteY674" fmla="*/ 817828 h 1815336"/>
                <a:gd name="connsiteX675" fmla="*/ 1203890 w 2357416"/>
                <a:gd name="connsiteY675" fmla="*/ 807238 h 1815336"/>
                <a:gd name="connsiteX676" fmla="*/ 1234523 w 2357416"/>
                <a:gd name="connsiteY676" fmla="*/ 804843 h 1815336"/>
                <a:gd name="connsiteX677" fmla="*/ 1219774 w 2357416"/>
                <a:gd name="connsiteY677" fmla="*/ 781899 h 1815336"/>
                <a:gd name="connsiteX678" fmla="*/ 1198595 w 2357416"/>
                <a:gd name="connsiteY678" fmla="*/ 780134 h 1815336"/>
                <a:gd name="connsiteX679" fmla="*/ 1220404 w 2357416"/>
                <a:gd name="connsiteY679" fmla="*/ 775974 h 1815336"/>
                <a:gd name="connsiteX680" fmla="*/ 1204520 w 2357416"/>
                <a:gd name="connsiteY680" fmla="*/ 766519 h 1815336"/>
                <a:gd name="connsiteX681" fmla="*/ 1175147 w 2357416"/>
                <a:gd name="connsiteY681" fmla="*/ 760090 h 1815336"/>
                <a:gd name="connsiteX682" fmla="*/ 1144513 w 2357416"/>
                <a:gd name="connsiteY682" fmla="*/ 767149 h 1815336"/>
                <a:gd name="connsiteX683" fmla="*/ 1117409 w 2357416"/>
                <a:gd name="connsiteY683" fmla="*/ 785429 h 1815336"/>
                <a:gd name="connsiteX684" fmla="*/ 1140983 w 2357416"/>
                <a:gd name="connsiteY684" fmla="*/ 798918 h 1815336"/>
                <a:gd name="connsiteX685" fmla="*/ 1161028 w 2357416"/>
                <a:gd name="connsiteY685" fmla="*/ 814172 h 1815336"/>
                <a:gd name="connsiteX686" fmla="*/ 1148673 w 2357416"/>
                <a:gd name="connsiteY686" fmla="*/ 821231 h 1815336"/>
                <a:gd name="connsiteX687" fmla="*/ 1138084 w 2357416"/>
                <a:gd name="connsiteY687" fmla="*/ 828291 h 1815336"/>
                <a:gd name="connsiteX688" fmla="*/ 1136319 w 2357416"/>
                <a:gd name="connsiteY688" fmla="*/ 845436 h 1815336"/>
                <a:gd name="connsiteX689" fmla="*/ 1111610 w 2357416"/>
                <a:gd name="connsiteY689" fmla="*/ 844806 h 1815336"/>
                <a:gd name="connsiteX690" fmla="*/ 1059797 w 2357416"/>
                <a:gd name="connsiteY690" fmla="*/ 851235 h 1815336"/>
                <a:gd name="connsiteX691" fmla="*/ 1018070 w 2357416"/>
                <a:gd name="connsiteY691" fmla="*/ 841276 h 1815336"/>
                <a:gd name="connsiteX692" fmla="*/ 989831 w 2357416"/>
                <a:gd name="connsiteY692" fmla="*/ 834846 h 1815336"/>
                <a:gd name="connsiteX693" fmla="*/ 966257 w 2357416"/>
                <a:gd name="connsiteY693" fmla="*/ 823122 h 1815336"/>
                <a:gd name="connsiteX694" fmla="*/ 952768 w 2357416"/>
                <a:gd name="connsiteY694" fmla="*/ 801943 h 1815336"/>
                <a:gd name="connsiteX695" fmla="*/ 909276 w 2357416"/>
                <a:gd name="connsiteY695" fmla="*/ 803708 h 1815336"/>
                <a:gd name="connsiteX696" fmla="*/ 870448 w 2357416"/>
                <a:gd name="connsiteY696" fmla="*/ 820727 h 1815336"/>
                <a:gd name="connsiteX697" fmla="*/ 882172 w 2357416"/>
                <a:gd name="connsiteY697" fmla="*/ 831947 h 1815336"/>
                <a:gd name="connsiteX698" fmla="*/ 906880 w 2357416"/>
                <a:gd name="connsiteY698" fmla="*/ 823753 h 1815336"/>
                <a:gd name="connsiteX699" fmla="*/ 942179 w 2357416"/>
                <a:gd name="connsiteY699" fmla="*/ 813794 h 1815336"/>
                <a:gd name="connsiteX700" fmla="*/ 898686 w 2357416"/>
                <a:gd name="connsiteY700" fmla="*/ 836737 h 1815336"/>
                <a:gd name="connsiteX701" fmla="*/ 901586 w 2357416"/>
                <a:gd name="connsiteY701" fmla="*/ 873170 h 1815336"/>
                <a:gd name="connsiteX702" fmla="*/ 895156 w 2357416"/>
                <a:gd name="connsiteY702" fmla="*/ 893215 h 1815336"/>
                <a:gd name="connsiteX703" fmla="*/ 878642 w 2357416"/>
                <a:gd name="connsiteY703" fmla="*/ 886155 h 1815336"/>
                <a:gd name="connsiteX704" fmla="*/ 875742 w 2357416"/>
                <a:gd name="connsiteY704" fmla="*/ 864346 h 1815336"/>
                <a:gd name="connsiteX705" fmla="*/ 862253 w 2357416"/>
                <a:gd name="connsiteY705" fmla="*/ 856656 h 1815336"/>
                <a:gd name="connsiteX706" fmla="*/ 844604 w 2357416"/>
                <a:gd name="connsiteY706" fmla="*/ 850731 h 1815336"/>
                <a:gd name="connsiteX707" fmla="*/ 821030 w 2357416"/>
                <a:gd name="connsiteY707" fmla="*/ 844806 h 1815336"/>
                <a:gd name="connsiteX708" fmla="*/ 772243 w 2357416"/>
                <a:gd name="connsiteY708" fmla="*/ 853000 h 1815336"/>
                <a:gd name="connsiteX709" fmla="*/ 693957 w 2357416"/>
                <a:gd name="connsiteY709" fmla="*/ 847705 h 1815336"/>
                <a:gd name="connsiteX710" fmla="*/ 723960 w 2357416"/>
                <a:gd name="connsiteY710" fmla="*/ 827156 h 1815336"/>
                <a:gd name="connsiteX711" fmla="*/ 714001 w 2357416"/>
                <a:gd name="connsiteY711" fmla="*/ 807112 h 1815336"/>
                <a:gd name="connsiteX712" fmla="*/ 671013 w 2357416"/>
                <a:gd name="connsiteY712" fmla="*/ 796523 h 1815336"/>
                <a:gd name="connsiteX713" fmla="*/ 632185 w 2357416"/>
                <a:gd name="connsiteY713" fmla="*/ 792993 h 1815336"/>
                <a:gd name="connsiteX714" fmla="*/ 593357 w 2357416"/>
                <a:gd name="connsiteY714" fmla="*/ 780638 h 1815336"/>
                <a:gd name="connsiteX715" fmla="*/ 541544 w 2357416"/>
                <a:gd name="connsiteY715" fmla="*/ 762989 h 1815336"/>
                <a:gd name="connsiteX716" fmla="*/ 481537 w 2357416"/>
                <a:gd name="connsiteY716" fmla="*/ 765385 h 1815336"/>
                <a:gd name="connsiteX717" fmla="*/ 450903 w 2357416"/>
                <a:gd name="connsiteY717" fmla="*/ 776604 h 1815336"/>
                <a:gd name="connsiteX718" fmla="*/ 452038 w 2357416"/>
                <a:gd name="connsiteY718" fmla="*/ 759586 h 1815336"/>
                <a:gd name="connsiteX719" fmla="*/ 443213 w 2357416"/>
                <a:gd name="connsiteY719" fmla="*/ 739037 h 1815336"/>
                <a:gd name="connsiteX720" fmla="*/ 407285 w 2357416"/>
                <a:gd name="connsiteY720" fmla="*/ 776730 h 1815336"/>
                <a:gd name="connsiteX721" fmla="*/ 367322 w 2357416"/>
                <a:gd name="connsiteY721" fmla="*/ 723783 h 1815336"/>
                <a:gd name="connsiteX722" fmla="*/ 351438 w 2357416"/>
                <a:gd name="connsiteY722" fmla="*/ 728447 h 1815336"/>
                <a:gd name="connsiteX723" fmla="*/ 341983 w 2357416"/>
                <a:gd name="connsiteY723" fmla="*/ 743701 h 1815336"/>
                <a:gd name="connsiteX724" fmla="*/ 322569 w 2357416"/>
                <a:gd name="connsiteY724" fmla="*/ 760720 h 1815336"/>
                <a:gd name="connsiteX725" fmla="*/ 296726 w 2357416"/>
                <a:gd name="connsiteY725" fmla="*/ 764880 h 1815336"/>
                <a:gd name="connsiteX726" fmla="*/ 271387 w 2357416"/>
                <a:gd name="connsiteY726" fmla="*/ 773075 h 1815336"/>
                <a:gd name="connsiteX727" fmla="*/ 230163 w 2357416"/>
                <a:gd name="connsiteY727" fmla="*/ 795388 h 1815336"/>
                <a:gd name="connsiteX728" fmla="*/ 212514 w 2357416"/>
                <a:gd name="connsiteY728" fmla="*/ 807112 h 1815336"/>
                <a:gd name="connsiteX729" fmla="*/ 218944 w 2357416"/>
                <a:gd name="connsiteY729" fmla="*/ 792363 h 1815336"/>
                <a:gd name="connsiteX730" fmla="*/ 270126 w 2357416"/>
                <a:gd name="connsiteY730" fmla="*/ 762989 h 1815336"/>
                <a:gd name="connsiteX731" fmla="*/ 311853 w 2357416"/>
                <a:gd name="connsiteY731" fmla="*/ 742945 h 1815336"/>
                <a:gd name="connsiteX732" fmla="*/ 288910 w 2357416"/>
                <a:gd name="connsiteY732" fmla="*/ 740046 h 1815336"/>
                <a:gd name="connsiteX733" fmla="*/ 247182 w 2357416"/>
                <a:gd name="connsiteY733" fmla="*/ 755930 h 1815336"/>
                <a:gd name="connsiteX734" fmla="*/ 217809 w 2357416"/>
                <a:gd name="connsiteY734" fmla="*/ 770049 h 1815336"/>
                <a:gd name="connsiteX735" fmla="*/ 199025 w 2357416"/>
                <a:gd name="connsiteY735" fmla="*/ 775344 h 1815336"/>
                <a:gd name="connsiteX736" fmla="*/ 193100 w 2357416"/>
                <a:gd name="connsiteY736" fmla="*/ 771184 h 1815336"/>
                <a:gd name="connsiteX737" fmla="*/ 178981 w 2357416"/>
                <a:gd name="connsiteY737" fmla="*/ 765259 h 1815336"/>
                <a:gd name="connsiteX738" fmla="*/ 161332 w 2357416"/>
                <a:gd name="connsiteY738" fmla="*/ 774713 h 1815336"/>
                <a:gd name="connsiteX739" fmla="*/ 142548 w 2357416"/>
                <a:gd name="connsiteY739" fmla="*/ 791732 h 1815336"/>
                <a:gd name="connsiteX740" fmla="*/ 153138 w 2357416"/>
                <a:gd name="connsiteY740" fmla="*/ 806986 h 1815336"/>
                <a:gd name="connsiteX741" fmla="*/ 113175 w 2357416"/>
                <a:gd name="connsiteY741" fmla="*/ 796397 h 1815336"/>
                <a:gd name="connsiteX742" fmla="*/ 51403 w 2357416"/>
                <a:gd name="connsiteY742" fmla="*/ 767528 h 1815336"/>
                <a:gd name="connsiteX743" fmla="*/ 2364 w 2357416"/>
                <a:gd name="connsiteY743" fmla="*/ 763620 h 1815336"/>
                <a:gd name="connsiteX744" fmla="*/ 2364 w 2357416"/>
                <a:gd name="connsiteY744" fmla="*/ 1170305 h 1815336"/>
                <a:gd name="connsiteX745" fmla="*/ 16483 w 2357416"/>
                <a:gd name="connsiteY745" fmla="*/ 1173205 h 1815336"/>
                <a:gd name="connsiteX746" fmla="*/ 40814 w 2357416"/>
                <a:gd name="connsiteY746" fmla="*/ 1168541 h 1815336"/>
                <a:gd name="connsiteX747" fmla="*/ 58841 w 2357416"/>
                <a:gd name="connsiteY747" fmla="*/ 1181903 h 1815336"/>
                <a:gd name="connsiteX748" fmla="*/ 85567 w 2357416"/>
                <a:gd name="connsiteY748" fmla="*/ 1208629 h 1815336"/>
                <a:gd name="connsiteX749" fmla="*/ 105989 w 2357416"/>
                <a:gd name="connsiteY749" fmla="*/ 1221992 h 1815336"/>
                <a:gd name="connsiteX750" fmla="*/ 130320 w 2357416"/>
                <a:gd name="connsiteY750" fmla="*/ 1203082 h 1815336"/>
                <a:gd name="connsiteX751" fmla="*/ 166374 w 2357416"/>
                <a:gd name="connsiteY751" fmla="*/ 1204721 h 1815336"/>
                <a:gd name="connsiteX752" fmla="*/ 223608 w 2357416"/>
                <a:gd name="connsiteY752" fmla="*/ 1269771 h 1815336"/>
                <a:gd name="connsiteX753" fmla="*/ 270630 w 2357416"/>
                <a:gd name="connsiteY753" fmla="*/ 1325491 h 1815336"/>
                <a:gd name="connsiteX754" fmla="*/ 295717 w 2357416"/>
                <a:gd name="connsiteY754" fmla="*/ 1353730 h 1815336"/>
                <a:gd name="connsiteX755" fmla="*/ 301264 w 2357416"/>
                <a:gd name="connsiteY755" fmla="*/ 1378061 h 1815336"/>
                <a:gd name="connsiteX756" fmla="*/ 283111 w 2357416"/>
                <a:gd name="connsiteY756" fmla="*/ 1390919 h 1815336"/>
                <a:gd name="connsiteX757" fmla="*/ 294330 w 2357416"/>
                <a:gd name="connsiteY757" fmla="*/ 1404408 h 1815336"/>
                <a:gd name="connsiteX758" fmla="*/ 287271 w 2357416"/>
                <a:gd name="connsiteY758" fmla="*/ 1415628 h 1815336"/>
                <a:gd name="connsiteX759" fmla="*/ 291935 w 2357416"/>
                <a:gd name="connsiteY759" fmla="*/ 1435672 h 1815336"/>
                <a:gd name="connsiteX760" fmla="*/ 314879 w 2357416"/>
                <a:gd name="connsiteY760" fmla="*/ 1434538 h 1815336"/>
                <a:gd name="connsiteX761" fmla="*/ 320804 w 2357416"/>
                <a:gd name="connsiteY761" fmla="*/ 1449792 h 1815336"/>
                <a:gd name="connsiteX762" fmla="*/ 332024 w 2357416"/>
                <a:gd name="connsiteY762" fmla="*/ 1458616 h 1815336"/>
                <a:gd name="connsiteX763" fmla="*/ 353833 w 2357416"/>
                <a:gd name="connsiteY763" fmla="*/ 1472105 h 1815336"/>
                <a:gd name="connsiteX764" fmla="*/ 355598 w 2357416"/>
                <a:gd name="connsiteY764" fmla="*/ 1483829 h 1815336"/>
                <a:gd name="connsiteX765" fmla="*/ 354463 w 2357416"/>
                <a:gd name="connsiteY765" fmla="*/ 1499713 h 1815336"/>
                <a:gd name="connsiteX766" fmla="*/ 360388 w 2357416"/>
                <a:gd name="connsiteY766" fmla="*/ 1513833 h 1815336"/>
                <a:gd name="connsiteX767" fmla="*/ 388627 w 2357416"/>
                <a:gd name="connsiteY767" fmla="*/ 1524422 h 1815336"/>
                <a:gd name="connsiteX768" fmla="*/ 406906 w 2357416"/>
                <a:gd name="connsiteY768" fmla="*/ 1535642 h 1815336"/>
                <a:gd name="connsiteX769" fmla="*/ 429850 w 2357416"/>
                <a:gd name="connsiteY769" fmla="*/ 1542702 h 1815336"/>
                <a:gd name="connsiteX770" fmla="*/ 439809 w 2357416"/>
                <a:gd name="connsiteY770" fmla="*/ 1558586 h 1815336"/>
                <a:gd name="connsiteX771" fmla="*/ 459854 w 2357416"/>
                <a:gd name="connsiteY771" fmla="*/ 1561485 h 1815336"/>
                <a:gd name="connsiteX772" fmla="*/ 475738 w 2357416"/>
                <a:gd name="connsiteY772" fmla="*/ 1569175 h 1815336"/>
                <a:gd name="connsiteX773" fmla="*/ 496034 w 2357416"/>
                <a:gd name="connsiteY773" fmla="*/ 1594010 h 1815336"/>
                <a:gd name="connsiteX774" fmla="*/ 1227464 w 2357416"/>
                <a:gd name="connsiteY774" fmla="*/ 1590102 h 1815336"/>
                <a:gd name="connsiteX775" fmla="*/ 1236540 w 2357416"/>
                <a:gd name="connsiteY775" fmla="*/ 1578252 h 1815336"/>
                <a:gd name="connsiteX776" fmla="*/ 1247508 w 2357416"/>
                <a:gd name="connsiteY776" fmla="*/ 1598674 h 1815336"/>
                <a:gd name="connsiteX777" fmla="*/ 1270326 w 2357416"/>
                <a:gd name="connsiteY777" fmla="*/ 1606491 h 1815336"/>
                <a:gd name="connsiteX778" fmla="*/ 1294656 w 2357416"/>
                <a:gd name="connsiteY778" fmla="*/ 1607247 h 1815336"/>
                <a:gd name="connsiteX779" fmla="*/ 1316592 w 2357416"/>
                <a:gd name="connsiteY779" fmla="*/ 1615819 h 1815336"/>
                <a:gd name="connsiteX780" fmla="*/ 1339284 w 2357416"/>
                <a:gd name="connsiteY780" fmla="*/ 1619727 h 1815336"/>
                <a:gd name="connsiteX781" fmla="*/ 1377229 w 2357416"/>
                <a:gd name="connsiteY781" fmla="*/ 1625022 h 1815336"/>
                <a:gd name="connsiteX782" fmla="*/ 1411897 w 2357416"/>
                <a:gd name="connsiteY782" fmla="*/ 1592623 h 1815336"/>
                <a:gd name="connsiteX783" fmla="*/ 1468374 w 2357416"/>
                <a:gd name="connsiteY783" fmla="*/ 1616197 h 1815336"/>
                <a:gd name="connsiteX784" fmla="*/ 1496613 w 2357416"/>
                <a:gd name="connsiteY784" fmla="*/ 1636242 h 1815336"/>
                <a:gd name="connsiteX785" fmla="*/ 1511614 w 2357416"/>
                <a:gd name="connsiteY785" fmla="*/ 1673305 h 1815336"/>
                <a:gd name="connsiteX786" fmla="*/ 1526742 w 2357416"/>
                <a:gd name="connsiteY786" fmla="*/ 1683768 h 1815336"/>
                <a:gd name="connsiteX787" fmla="*/ 1567335 w 2357416"/>
                <a:gd name="connsiteY787" fmla="*/ 1689189 h 1815336"/>
                <a:gd name="connsiteX788" fmla="*/ 1616753 w 2357416"/>
                <a:gd name="connsiteY788" fmla="*/ 1702174 h 1815336"/>
                <a:gd name="connsiteX789" fmla="*/ 1626207 w 2357416"/>
                <a:gd name="connsiteY789" fmla="*/ 1738607 h 1815336"/>
                <a:gd name="connsiteX790" fmla="*/ 1592044 w 2357416"/>
                <a:gd name="connsiteY790" fmla="*/ 1730412 h 1815336"/>
                <a:gd name="connsiteX791" fmla="*/ 1583850 w 2357416"/>
                <a:gd name="connsiteY791" fmla="*/ 1753987 h 1815336"/>
                <a:gd name="connsiteX792" fmla="*/ 1565066 w 2357416"/>
                <a:gd name="connsiteY792" fmla="*/ 1795210 h 1815336"/>
                <a:gd name="connsiteX793" fmla="*/ 1564436 w 2357416"/>
                <a:gd name="connsiteY793" fmla="*/ 1794958 h 1815336"/>
                <a:gd name="connsiteX794" fmla="*/ 1568722 w 2357416"/>
                <a:gd name="connsiteY794" fmla="*/ 1815758 h 1815336"/>
                <a:gd name="connsiteX795" fmla="*/ 1601625 w 2357416"/>
                <a:gd name="connsiteY795" fmla="*/ 1798740 h 1815336"/>
                <a:gd name="connsiteX796" fmla="*/ 1635788 w 2357416"/>
                <a:gd name="connsiteY796" fmla="*/ 1802269 h 1815336"/>
                <a:gd name="connsiteX797" fmla="*/ 1652303 w 2357416"/>
                <a:gd name="connsiteY797" fmla="*/ 1796344 h 1815336"/>
                <a:gd name="connsiteX798" fmla="*/ 1651925 w 2357416"/>
                <a:gd name="connsiteY798" fmla="*/ 1798992 h 1815336"/>
                <a:gd name="connsiteX799" fmla="*/ 1659741 w 2357416"/>
                <a:gd name="connsiteY799" fmla="*/ 1792436 h 1815336"/>
                <a:gd name="connsiteX800" fmla="*/ 1658228 w 2357416"/>
                <a:gd name="connsiteY800" fmla="*/ 1781973 h 1815336"/>
                <a:gd name="connsiteX801" fmla="*/ 1639318 w 2357416"/>
                <a:gd name="connsiteY801" fmla="*/ 1776426 h 1815336"/>
                <a:gd name="connsiteX802" fmla="*/ 1693400 w 2357416"/>
                <a:gd name="connsiteY802" fmla="*/ 1755247 h 1815336"/>
                <a:gd name="connsiteX803" fmla="*/ 1730085 w 2357416"/>
                <a:gd name="connsiteY803" fmla="*/ 1752600 h 1815336"/>
                <a:gd name="connsiteX804" fmla="*/ 1765635 w 2357416"/>
                <a:gd name="connsiteY804" fmla="*/ 1725748 h 1815336"/>
                <a:gd name="connsiteX805" fmla="*/ 1856654 w 2357416"/>
                <a:gd name="connsiteY805" fmla="*/ 1724992 h 1815336"/>
                <a:gd name="connsiteX806" fmla="*/ 1889557 w 2357416"/>
                <a:gd name="connsiteY806" fmla="*/ 1690450 h 1815336"/>
                <a:gd name="connsiteX807" fmla="*/ 1923343 w 2357416"/>
                <a:gd name="connsiteY807" fmla="*/ 1643427 h 1815336"/>
                <a:gd name="connsiteX808" fmla="*/ 1958641 w 2357416"/>
                <a:gd name="connsiteY808" fmla="*/ 1653639 h 1815336"/>
                <a:gd name="connsiteX809" fmla="*/ 1980954 w 2357416"/>
                <a:gd name="connsiteY809" fmla="*/ 1727387 h 1815336"/>
                <a:gd name="connsiteX810" fmla="*/ 2008815 w 2357416"/>
                <a:gd name="connsiteY810" fmla="*/ 1715789 h 1815336"/>
                <a:gd name="connsiteX811" fmla="*/ 2039953 w 2357416"/>
                <a:gd name="connsiteY811" fmla="*/ 1693475 h 1815336"/>
                <a:gd name="connsiteX812" fmla="*/ 2041718 w 2357416"/>
                <a:gd name="connsiteY812" fmla="*/ 1704695 h 1815336"/>
                <a:gd name="connsiteX813" fmla="*/ 2065796 w 2357416"/>
                <a:gd name="connsiteY813" fmla="*/ 1714150 h 1815336"/>
                <a:gd name="connsiteX814" fmla="*/ 2045752 w 2357416"/>
                <a:gd name="connsiteY814" fmla="*/ 1719445 h 1815336"/>
                <a:gd name="connsiteX815" fmla="*/ 2011588 w 2357416"/>
                <a:gd name="connsiteY815" fmla="*/ 1737094 h 1815336"/>
                <a:gd name="connsiteX816" fmla="*/ 2008689 w 2357416"/>
                <a:gd name="connsiteY816" fmla="*/ 1766467 h 1815336"/>
                <a:gd name="connsiteX817" fmla="*/ 2043357 w 2357416"/>
                <a:gd name="connsiteY817" fmla="*/ 1760038 h 1815336"/>
                <a:gd name="connsiteX818" fmla="*/ 2068696 w 2357416"/>
                <a:gd name="connsiteY818" fmla="*/ 1738228 h 1815336"/>
                <a:gd name="connsiteX819" fmla="*/ 2129837 w 2357416"/>
                <a:gd name="connsiteY819" fmla="*/ 1721714 h 1815336"/>
                <a:gd name="connsiteX820" fmla="*/ 2135132 w 2357416"/>
                <a:gd name="connsiteY820" fmla="*/ 1708099 h 1815336"/>
                <a:gd name="connsiteX821" fmla="*/ 2170430 w 2357416"/>
                <a:gd name="connsiteY821" fmla="*/ 1695114 h 1815336"/>
                <a:gd name="connsiteX822" fmla="*/ 2160471 w 2357416"/>
                <a:gd name="connsiteY822" fmla="*/ 1684651 h 1815336"/>
                <a:gd name="connsiteX823" fmla="*/ 628781 w 2357416"/>
                <a:gd name="connsiteY823" fmla="*/ 921957 h 1815336"/>
                <a:gd name="connsiteX824" fmla="*/ 592222 w 2357416"/>
                <a:gd name="connsiteY824" fmla="*/ 941119 h 1815336"/>
                <a:gd name="connsiteX825" fmla="*/ 574447 w 2357416"/>
                <a:gd name="connsiteY825" fmla="*/ 951961 h 1815336"/>
                <a:gd name="connsiteX826" fmla="*/ 566505 w 2357416"/>
                <a:gd name="connsiteY826" fmla="*/ 965954 h 1815336"/>
                <a:gd name="connsiteX827" fmla="*/ 532845 w 2357416"/>
                <a:gd name="connsiteY827" fmla="*/ 980956 h 1815336"/>
                <a:gd name="connsiteX828" fmla="*/ 552007 w 2357416"/>
                <a:gd name="connsiteY828" fmla="*/ 948179 h 1815336"/>
                <a:gd name="connsiteX829" fmla="*/ 520617 w 2357416"/>
                <a:gd name="connsiteY829" fmla="*/ 967341 h 1815336"/>
                <a:gd name="connsiteX830" fmla="*/ 496791 w 2357416"/>
                <a:gd name="connsiteY830" fmla="*/ 975283 h 1815336"/>
                <a:gd name="connsiteX831" fmla="*/ 485067 w 2357416"/>
                <a:gd name="connsiteY831" fmla="*/ 965450 h 1815336"/>
                <a:gd name="connsiteX832" fmla="*/ 500068 w 2357416"/>
                <a:gd name="connsiteY832" fmla="*/ 950070 h 1815336"/>
                <a:gd name="connsiteX833" fmla="*/ 501455 w 2357416"/>
                <a:gd name="connsiteY833" fmla="*/ 933177 h 1815336"/>
                <a:gd name="connsiteX834" fmla="*/ 530450 w 2357416"/>
                <a:gd name="connsiteY834" fmla="*/ 929017 h 1815336"/>
                <a:gd name="connsiteX835" fmla="*/ 497169 w 2357416"/>
                <a:gd name="connsiteY835" fmla="*/ 917293 h 1815336"/>
                <a:gd name="connsiteX836" fmla="*/ 445734 w 2357416"/>
                <a:gd name="connsiteY836" fmla="*/ 925739 h 1815336"/>
                <a:gd name="connsiteX837" fmla="*/ 515953 w 2357416"/>
                <a:gd name="connsiteY837" fmla="*/ 905191 h 1815336"/>
                <a:gd name="connsiteX838" fmla="*/ 581506 w 2357416"/>
                <a:gd name="connsiteY838" fmla="*/ 892584 h 1815336"/>
                <a:gd name="connsiteX839" fmla="*/ 569278 w 2357416"/>
                <a:gd name="connsiteY839" fmla="*/ 916410 h 1815336"/>
                <a:gd name="connsiteX840" fmla="*/ 614157 w 2357416"/>
                <a:gd name="connsiteY840" fmla="*/ 910359 h 1815336"/>
                <a:gd name="connsiteX841" fmla="*/ 628781 w 2357416"/>
                <a:gd name="connsiteY841" fmla="*/ 921957 h 1815336"/>
                <a:gd name="connsiteX842" fmla="*/ 777664 w 2357416"/>
                <a:gd name="connsiteY842" fmla="*/ 1110929 h 1815336"/>
                <a:gd name="connsiteX843" fmla="*/ 744887 w 2357416"/>
                <a:gd name="connsiteY843" fmla="*/ 1125426 h 1815336"/>
                <a:gd name="connsiteX844" fmla="*/ 722447 w 2357416"/>
                <a:gd name="connsiteY844" fmla="*/ 1145597 h 1815336"/>
                <a:gd name="connsiteX845" fmla="*/ 650338 w 2357416"/>
                <a:gd name="connsiteY845" fmla="*/ 1138159 h 1815336"/>
                <a:gd name="connsiteX846" fmla="*/ 677442 w 2357416"/>
                <a:gd name="connsiteY846" fmla="*/ 1129334 h 1815336"/>
                <a:gd name="connsiteX847" fmla="*/ 698495 w 2357416"/>
                <a:gd name="connsiteY847" fmla="*/ 1108786 h 1815336"/>
                <a:gd name="connsiteX848" fmla="*/ 690048 w 2357416"/>
                <a:gd name="connsiteY848" fmla="*/ 1083951 h 1815336"/>
                <a:gd name="connsiteX849" fmla="*/ 728372 w 2357416"/>
                <a:gd name="connsiteY849" fmla="*/ 1083447 h 1815336"/>
                <a:gd name="connsiteX850" fmla="*/ 769091 w 2357416"/>
                <a:gd name="connsiteY850" fmla="*/ 1098448 h 1815336"/>
                <a:gd name="connsiteX851" fmla="*/ 841201 w 2357416"/>
                <a:gd name="connsiteY851" fmla="*/ 1071723 h 1815336"/>
                <a:gd name="connsiteX852" fmla="*/ 777664 w 2357416"/>
                <a:gd name="connsiteY852" fmla="*/ 1110929 h 1815336"/>
                <a:gd name="connsiteX853" fmla="*/ 1187123 w 2357416"/>
                <a:gd name="connsiteY853" fmla="*/ 1538667 h 1815336"/>
                <a:gd name="connsiteX854" fmla="*/ 1164809 w 2357416"/>
                <a:gd name="connsiteY854" fmla="*/ 1491645 h 1815336"/>
                <a:gd name="connsiteX855" fmla="*/ 1124847 w 2357416"/>
                <a:gd name="connsiteY855" fmla="*/ 1432773 h 1815336"/>
                <a:gd name="connsiteX856" fmla="*/ 1157750 w 2357416"/>
                <a:gd name="connsiteY856" fmla="*/ 1422183 h 1815336"/>
                <a:gd name="connsiteX857" fmla="*/ 1189518 w 2357416"/>
                <a:gd name="connsiteY857" fmla="*/ 1497444 h 1815336"/>
                <a:gd name="connsiteX858" fmla="*/ 1187123 w 2357416"/>
                <a:gd name="connsiteY858" fmla="*/ 1538667 h 181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357416" h="1815336">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grpFill/>
            <a:ln w="1270" cap="flat">
              <a:solidFill>
                <a:schemeClr val="bg1"/>
              </a:solidFill>
              <a:prstDash val="solid"/>
              <a:miter/>
            </a:ln>
          </p:spPr>
          <p:txBody>
            <a:bodyPr rtlCol="0" anchor="ctr"/>
            <a:lstStyle/>
            <a:p>
              <a:endParaRPr lang="ko-KR" altLang="en-US" dirty="0"/>
            </a:p>
          </p:txBody>
        </p:sp>
        <p:sp>
          <p:nvSpPr>
            <p:cNvPr id="146" name="자유형: 도형 126">
              <a:extLst>
                <a:ext uri="{FF2B5EF4-FFF2-40B4-BE49-F238E27FC236}">
                  <a16:creationId xmlns:a16="http://schemas.microsoft.com/office/drawing/2014/main" id="{C7FCAD3F-4054-1D42-9AA6-EB5B5AD2803A}"/>
                </a:ext>
              </a:extLst>
            </p:cNvPr>
            <p:cNvSpPr/>
            <p:nvPr/>
          </p:nvSpPr>
          <p:spPr>
            <a:xfrm>
              <a:off x="1311072" y="2238183"/>
              <a:ext cx="2697792" cy="1827943"/>
            </a:xfrm>
            <a:custGeom>
              <a:avLst/>
              <a:gdLst>
                <a:gd name="connsiteX0" fmla="*/ 1012053 w 2697791"/>
                <a:gd name="connsiteY0" fmla="*/ 672273 h 1827942"/>
                <a:gd name="connsiteX1" fmla="*/ 986966 w 2697791"/>
                <a:gd name="connsiteY1" fmla="*/ 644035 h 1827942"/>
                <a:gd name="connsiteX2" fmla="*/ 939944 w 2697791"/>
                <a:gd name="connsiteY2" fmla="*/ 588314 h 1827942"/>
                <a:gd name="connsiteX3" fmla="*/ 882710 w 2697791"/>
                <a:gd name="connsiteY3" fmla="*/ 523265 h 1827942"/>
                <a:gd name="connsiteX4" fmla="*/ 846656 w 2697791"/>
                <a:gd name="connsiteY4" fmla="*/ 521626 h 1827942"/>
                <a:gd name="connsiteX5" fmla="*/ 822325 w 2697791"/>
                <a:gd name="connsiteY5" fmla="*/ 540535 h 1827942"/>
                <a:gd name="connsiteX6" fmla="*/ 801903 w 2697791"/>
                <a:gd name="connsiteY6" fmla="*/ 527173 h 1827942"/>
                <a:gd name="connsiteX7" fmla="*/ 775177 w 2697791"/>
                <a:gd name="connsiteY7" fmla="*/ 500447 h 1827942"/>
                <a:gd name="connsiteX8" fmla="*/ 757150 w 2697791"/>
                <a:gd name="connsiteY8" fmla="*/ 487084 h 1827942"/>
                <a:gd name="connsiteX9" fmla="*/ 732819 w 2697791"/>
                <a:gd name="connsiteY9" fmla="*/ 491748 h 1827942"/>
                <a:gd name="connsiteX10" fmla="*/ 718700 w 2697791"/>
                <a:gd name="connsiteY10" fmla="*/ 488849 h 1827942"/>
                <a:gd name="connsiteX11" fmla="*/ 718700 w 2697791"/>
                <a:gd name="connsiteY11" fmla="*/ 82163 h 1827942"/>
                <a:gd name="connsiteX12" fmla="*/ 706472 w 2697791"/>
                <a:gd name="connsiteY12" fmla="*/ 79642 h 1827942"/>
                <a:gd name="connsiteX13" fmla="*/ 650625 w 2697791"/>
                <a:gd name="connsiteY13" fmla="*/ 64388 h 1827942"/>
                <a:gd name="connsiteX14" fmla="*/ 600577 w 2697791"/>
                <a:gd name="connsiteY14" fmla="*/ 66153 h 1827942"/>
                <a:gd name="connsiteX15" fmla="*/ 558849 w 2697791"/>
                <a:gd name="connsiteY15" fmla="*/ 60228 h 1827942"/>
                <a:gd name="connsiteX16" fmla="*/ 502372 w 2697791"/>
                <a:gd name="connsiteY16" fmla="*/ 43713 h 1827942"/>
                <a:gd name="connsiteX17" fmla="*/ 434675 w 2697791"/>
                <a:gd name="connsiteY17" fmla="*/ 48378 h 1827942"/>
                <a:gd name="connsiteX18" fmla="*/ 417657 w 2697791"/>
                <a:gd name="connsiteY18" fmla="*/ 40688 h 1827942"/>
                <a:gd name="connsiteX19" fmla="*/ 409462 w 2697791"/>
                <a:gd name="connsiteY19" fmla="*/ 27199 h 1827942"/>
                <a:gd name="connsiteX20" fmla="*/ 363575 w 2697791"/>
                <a:gd name="connsiteY20" fmla="*/ 27829 h 1827942"/>
                <a:gd name="connsiteX21" fmla="*/ 350590 w 2697791"/>
                <a:gd name="connsiteY21" fmla="*/ 17240 h 1827942"/>
                <a:gd name="connsiteX22" fmla="*/ 337101 w 2697791"/>
                <a:gd name="connsiteY22" fmla="*/ 20769 h 1827942"/>
                <a:gd name="connsiteX23" fmla="*/ 316552 w 2697791"/>
                <a:gd name="connsiteY23" fmla="*/ 24299 h 1827942"/>
                <a:gd name="connsiteX24" fmla="*/ 327142 w 2697791"/>
                <a:gd name="connsiteY24" fmla="*/ 12575 h 1827942"/>
                <a:gd name="connsiteX25" fmla="*/ 305963 w 2697791"/>
                <a:gd name="connsiteY25" fmla="*/ 2616 h 1827942"/>
                <a:gd name="connsiteX26" fmla="*/ 278355 w 2697791"/>
                <a:gd name="connsiteY26" fmla="*/ 19635 h 1827942"/>
                <a:gd name="connsiteX27" fmla="*/ 236627 w 2697791"/>
                <a:gd name="connsiteY27" fmla="*/ 28459 h 1827942"/>
                <a:gd name="connsiteX28" fmla="*/ 211918 w 2697791"/>
                <a:gd name="connsiteY28" fmla="*/ 36149 h 1827942"/>
                <a:gd name="connsiteX29" fmla="*/ 217843 w 2697791"/>
                <a:gd name="connsiteY29" fmla="*/ 50269 h 1827942"/>
                <a:gd name="connsiteX30" fmla="*/ 198429 w 2697791"/>
                <a:gd name="connsiteY30" fmla="*/ 47873 h 1827942"/>
                <a:gd name="connsiteX31" fmla="*/ 159601 w 2697791"/>
                <a:gd name="connsiteY31" fmla="*/ 54933 h 1827942"/>
                <a:gd name="connsiteX32" fmla="*/ 128463 w 2697791"/>
                <a:gd name="connsiteY32" fmla="*/ 80776 h 1827942"/>
                <a:gd name="connsiteX33" fmla="*/ 117244 w 2697791"/>
                <a:gd name="connsiteY33" fmla="*/ 109015 h 1827942"/>
                <a:gd name="connsiteX34" fmla="*/ 49673 w 2697791"/>
                <a:gd name="connsiteY34" fmla="*/ 122630 h 1827942"/>
                <a:gd name="connsiteX35" fmla="*/ 42613 w 2697791"/>
                <a:gd name="connsiteY35" fmla="*/ 139018 h 1827942"/>
                <a:gd name="connsiteX36" fmla="*/ 71986 w 2697791"/>
                <a:gd name="connsiteY36" fmla="*/ 157802 h 1827942"/>
                <a:gd name="connsiteX37" fmla="*/ 115479 w 2697791"/>
                <a:gd name="connsiteY37" fmla="*/ 203690 h 1827942"/>
                <a:gd name="connsiteX38" fmla="*/ 160232 w 2697791"/>
                <a:gd name="connsiteY38" fmla="*/ 204824 h 1827942"/>
                <a:gd name="connsiteX39" fmla="*/ 169056 w 2697791"/>
                <a:gd name="connsiteY39" fmla="*/ 227768 h 1827942"/>
                <a:gd name="connsiteX40" fmla="*/ 197295 w 2697791"/>
                <a:gd name="connsiteY40" fmla="*/ 233693 h 1827942"/>
                <a:gd name="connsiteX41" fmla="*/ 165526 w 2697791"/>
                <a:gd name="connsiteY41" fmla="*/ 242518 h 1827942"/>
                <a:gd name="connsiteX42" fmla="*/ 143213 w 2697791"/>
                <a:gd name="connsiteY42" fmla="*/ 248947 h 1827942"/>
                <a:gd name="connsiteX43" fmla="*/ 109049 w 2697791"/>
                <a:gd name="connsiteY43" fmla="*/ 247812 h 1827942"/>
                <a:gd name="connsiteX44" fmla="*/ 109049 w 2697791"/>
                <a:gd name="connsiteY44" fmla="*/ 229533 h 1827942"/>
                <a:gd name="connsiteX45" fmla="*/ 76146 w 2697791"/>
                <a:gd name="connsiteY45" fmla="*/ 230668 h 1827942"/>
                <a:gd name="connsiteX46" fmla="*/ 61523 w 2697791"/>
                <a:gd name="connsiteY46" fmla="*/ 246804 h 1827942"/>
                <a:gd name="connsiteX47" fmla="*/ 38579 w 2697791"/>
                <a:gd name="connsiteY47" fmla="*/ 249199 h 1827942"/>
                <a:gd name="connsiteX48" fmla="*/ 2650 w 2697791"/>
                <a:gd name="connsiteY48" fmla="*/ 269748 h 1827942"/>
                <a:gd name="connsiteX49" fmla="*/ 40848 w 2697791"/>
                <a:gd name="connsiteY49" fmla="*/ 285002 h 1827942"/>
                <a:gd name="connsiteX50" fmla="*/ 36184 w 2697791"/>
                <a:gd name="connsiteY50" fmla="*/ 297986 h 1827942"/>
                <a:gd name="connsiteX51" fmla="*/ 56228 w 2697791"/>
                <a:gd name="connsiteY51" fmla="*/ 317400 h 1827942"/>
                <a:gd name="connsiteX52" fmla="*/ 112705 w 2697791"/>
                <a:gd name="connsiteY52" fmla="*/ 317400 h 1827942"/>
                <a:gd name="connsiteX53" fmla="*/ 136784 w 2697791"/>
                <a:gd name="connsiteY53" fmla="*/ 320300 h 1827942"/>
                <a:gd name="connsiteX54" fmla="*/ 183806 w 2697791"/>
                <a:gd name="connsiteY54" fmla="*/ 303785 h 1827942"/>
                <a:gd name="connsiteX55" fmla="*/ 176116 w 2697791"/>
                <a:gd name="connsiteY55" fmla="*/ 322065 h 1827942"/>
                <a:gd name="connsiteX56" fmla="*/ 179015 w 2697791"/>
                <a:gd name="connsiteY56" fmla="*/ 357363 h 1827942"/>
                <a:gd name="connsiteX57" fmla="*/ 146617 w 2697791"/>
                <a:gd name="connsiteY57" fmla="*/ 359758 h 1827942"/>
                <a:gd name="connsiteX58" fmla="*/ 132497 w 2697791"/>
                <a:gd name="connsiteY58" fmla="*/ 381567 h 1827942"/>
                <a:gd name="connsiteX59" fmla="*/ 98964 w 2697791"/>
                <a:gd name="connsiteY59" fmla="*/ 372113 h 1827942"/>
                <a:gd name="connsiteX60" fmla="*/ 88375 w 2697791"/>
                <a:gd name="connsiteY60" fmla="*/ 399217 h 1827942"/>
                <a:gd name="connsiteX61" fmla="*/ 61901 w 2697791"/>
                <a:gd name="connsiteY61" fmla="*/ 418631 h 1827942"/>
                <a:gd name="connsiteX62" fmla="*/ 48916 w 2697791"/>
                <a:gd name="connsiteY62" fmla="*/ 442205 h 1827942"/>
                <a:gd name="connsiteX63" fmla="*/ 73247 w 2697791"/>
                <a:gd name="connsiteY63" fmla="*/ 457963 h 1827942"/>
                <a:gd name="connsiteX64" fmla="*/ 72112 w 2697791"/>
                <a:gd name="connsiteY64" fmla="*/ 483302 h 1827942"/>
                <a:gd name="connsiteX65" fmla="*/ 105015 w 2697791"/>
                <a:gd name="connsiteY65" fmla="*/ 514440 h 1827942"/>
                <a:gd name="connsiteX66" fmla="*/ 136153 w 2697791"/>
                <a:gd name="connsiteY66" fmla="*/ 509776 h 1827942"/>
                <a:gd name="connsiteX67" fmla="*/ 149642 w 2697791"/>
                <a:gd name="connsiteY67" fmla="*/ 498556 h 1827942"/>
                <a:gd name="connsiteX68" fmla="*/ 160232 w 2697791"/>
                <a:gd name="connsiteY68" fmla="*/ 528559 h 1827942"/>
                <a:gd name="connsiteX69" fmla="*/ 157837 w 2697791"/>
                <a:gd name="connsiteY69" fmla="*/ 555033 h 1827942"/>
                <a:gd name="connsiteX70" fmla="*/ 186705 w 2697791"/>
                <a:gd name="connsiteY70" fmla="*/ 551503 h 1827942"/>
                <a:gd name="connsiteX71" fmla="*/ 223138 w 2697791"/>
                <a:gd name="connsiteY71" fmla="*/ 554403 h 1827942"/>
                <a:gd name="connsiteX72" fmla="*/ 239653 w 2697791"/>
                <a:gd name="connsiteY72" fmla="*/ 559697 h 1827942"/>
                <a:gd name="connsiteX73" fmla="*/ 250873 w 2697791"/>
                <a:gd name="connsiteY73" fmla="*/ 546082 h 1827942"/>
                <a:gd name="connsiteX74" fmla="*/ 279741 w 2697791"/>
                <a:gd name="connsiteY74" fmla="*/ 548982 h 1827942"/>
                <a:gd name="connsiteX75" fmla="*/ 280372 w 2697791"/>
                <a:gd name="connsiteY75" fmla="*/ 561336 h 1827942"/>
                <a:gd name="connsiteX76" fmla="*/ 270917 w 2697791"/>
                <a:gd name="connsiteY76" fmla="*/ 603694 h 1827942"/>
                <a:gd name="connsiteX77" fmla="*/ 238518 w 2697791"/>
                <a:gd name="connsiteY77" fmla="*/ 631933 h 1827942"/>
                <a:gd name="connsiteX78" fmla="*/ 193765 w 2697791"/>
                <a:gd name="connsiteY78" fmla="*/ 667231 h 1827942"/>
                <a:gd name="connsiteX79" fmla="*/ 152542 w 2697791"/>
                <a:gd name="connsiteY79" fmla="*/ 671391 h 1827942"/>
                <a:gd name="connsiteX80" fmla="*/ 133128 w 2697791"/>
                <a:gd name="connsiteY80" fmla="*/ 700260 h 1827942"/>
                <a:gd name="connsiteX81" fmla="*/ 164896 w 2697791"/>
                <a:gd name="connsiteY81" fmla="*/ 683241 h 1827942"/>
                <a:gd name="connsiteX82" fmla="*/ 174351 w 2697791"/>
                <a:gd name="connsiteY82" fmla="*/ 682611 h 1827942"/>
                <a:gd name="connsiteX83" fmla="*/ 196160 w 2697791"/>
                <a:gd name="connsiteY83" fmla="*/ 675551 h 1827942"/>
                <a:gd name="connsiteX84" fmla="*/ 215574 w 2697791"/>
                <a:gd name="connsiteY84" fmla="*/ 673156 h 1827942"/>
                <a:gd name="connsiteX85" fmla="*/ 239148 w 2697791"/>
                <a:gd name="connsiteY85" fmla="*/ 663701 h 1827942"/>
                <a:gd name="connsiteX86" fmla="*/ 255033 w 2697791"/>
                <a:gd name="connsiteY86" fmla="*/ 647817 h 1827942"/>
                <a:gd name="connsiteX87" fmla="*/ 303316 w 2697791"/>
                <a:gd name="connsiteY87" fmla="*/ 620082 h 1827942"/>
                <a:gd name="connsiteX88" fmla="*/ 313905 w 2697791"/>
                <a:gd name="connsiteY88" fmla="*/ 605963 h 1827942"/>
                <a:gd name="connsiteX89" fmla="*/ 343278 w 2697791"/>
                <a:gd name="connsiteY89" fmla="*/ 587684 h 1827942"/>
                <a:gd name="connsiteX90" fmla="*/ 363323 w 2697791"/>
                <a:gd name="connsiteY90" fmla="*/ 579994 h 1827942"/>
                <a:gd name="connsiteX91" fmla="*/ 372777 w 2697791"/>
                <a:gd name="connsiteY91" fmla="*/ 560580 h 1827942"/>
                <a:gd name="connsiteX92" fmla="*/ 386266 w 2697791"/>
                <a:gd name="connsiteY92" fmla="*/ 547091 h 1827942"/>
                <a:gd name="connsiteX93" fmla="*/ 365087 w 2697791"/>
                <a:gd name="connsiteY93" fmla="*/ 536501 h 1827942"/>
                <a:gd name="connsiteX94" fmla="*/ 386897 w 2697791"/>
                <a:gd name="connsiteY94" fmla="*/ 517718 h 1827942"/>
                <a:gd name="connsiteX95" fmla="*/ 404546 w 2697791"/>
                <a:gd name="connsiteY95" fmla="*/ 501834 h 1827942"/>
                <a:gd name="connsiteX96" fmla="*/ 422195 w 2697791"/>
                <a:gd name="connsiteY96" fmla="*/ 482419 h 1827942"/>
                <a:gd name="connsiteX97" fmla="*/ 435684 w 2697791"/>
                <a:gd name="connsiteY97" fmla="*/ 466535 h 1827942"/>
                <a:gd name="connsiteX98" fmla="*/ 458628 w 2697791"/>
                <a:gd name="connsiteY98" fmla="*/ 450651 h 1827942"/>
                <a:gd name="connsiteX99" fmla="*/ 474512 w 2697791"/>
                <a:gd name="connsiteY99" fmla="*/ 457080 h 1827942"/>
                <a:gd name="connsiteX100" fmla="*/ 475142 w 2697791"/>
                <a:gd name="connsiteY100" fmla="*/ 467040 h 1827942"/>
                <a:gd name="connsiteX101" fmla="*/ 447534 w 2697791"/>
                <a:gd name="connsiteY101" fmla="*/ 472334 h 1827942"/>
                <a:gd name="connsiteX102" fmla="*/ 436944 w 2697791"/>
                <a:gd name="connsiteY102" fmla="*/ 496413 h 1827942"/>
                <a:gd name="connsiteX103" fmla="*/ 438709 w 2697791"/>
                <a:gd name="connsiteY103" fmla="*/ 515827 h 1827942"/>
                <a:gd name="connsiteX104" fmla="*/ 429255 w 2697791"/>
                <a:gd name="connsiteY104" fmla="*/ 527551 h 1827942"/>
                <a:gd name="connsiteX105" fmla="*/ 439844 w 2697791"/>
                <a:gd name="connsiteY105" fmla="*/ 536375 h 1827942"/>
                <a:gd name="connsiteX106" fmla="*/ 492161 w 2697791"/>
                <a:gd name="connsiteY106" fmla="*/ 507506 h 1827942"/>
                <a:gd name="connsiteX107" fmla="*/ 530359 w 2697791"/>
                <a:gd name="connsiteY107" fmla="*/ 505741 h 1827942"/>
                <a:gd name="connsiteX108" fmla="*/ 530989 w 2697791"/>
                <a:gd name="connsiteY108" fmla="*/ 492253 h 1827942"/>
                <a:gd name="connsiteX109" fmla="*/ 519265 w 2697791"/>
                <a:gd name="connsiteY109" fmla="*/ 476368 h 1827942"/>
                <a:gd name="connsiteX110" fmla="*/ 528090 w 2697791"/>
                <a:gd name="connsiteY110" fmla="*/ 463384 h 1827942"/>
                <a:gd name="connsiteX111" fmla="*/ 542839 w 2697791"/>
                <a:gd name="connsiteY111" fmla="*/ 462249 h 1827942"/>
                <a:gd name="connsiteX112" fmla="*/ 562253 w 2697791"/>
                <a:gd name="connsiteY112" fmla="*/ 469309 h 1827942"/>
                <a:gd name="connsiteX113" fmla="*/ 582802 w 2697791"/>
                <a:gd name="connsiteY113" fmla="*/ 473973 h 1827942"/>
                <a:gd name="connsiteX114" fmla="*/ 571078 w 2697791"/>
                <a:gd name="connsiteY114" fmla="*/ 482798 h 1827942"/>
                <a:gd name="connsiteX115" fmla="*/ 573977 w 2697791"/>
                <a:gd name="connsiteY115" fmla="*/ 492253 h 1827942"/>
                <a:gd name="connsiteX116" fmla="*/ 595156 w 2697791"/>
                <a:gd name="connsiteY116" fmla="*/ 488092 h 1827942"/>
                <a:gd name="connsiteX117" fmla="*/ 611040 w 2697791"/>
                <a:gd name="connsiteY117" fmla="*/ 485697 h 1827942"/>
                <a:gd name="connsiteX118" fmla="*/ 616965 w 2697791"/>
                <a:gd name="connsiteY118" fmla="*/ 490992 h 1827942"/>
                <a:gd name="connsiteX119" fmla="*/ 646969 w 2697791"/>
                <a:gd name="connsiteY119" fmla="*/ 500447 h 1827942"/>
                <a:gd name="connsiteX120" fmla="*/ 704581 w 2697791"/>
                <a:gd name="connsiteY120" fmla="*/ 498682 h 1827942"/>
                <a:gd name="connsiteX121" fmla="*/ 728155 w 2697791"/>
                <a:gd name="connsiteY121" fmla="*/ 514566 h 1827942"/>
                <a:gd name="connsiteX122" fmla="*/ 760553 w 2697791"/>
                <a:gd name="connsiteY122" fmla="*/ 503977 h 1827942"/>
                <a:gd name="connsiteX123" fmla="*/ 755259 w 2697791"/>
                <a:gd name="connsiteY123" fmla="*/ 520491 h 1827942"/>
                <a:gd name="connsiteX124" fmla="*/ 768243 w 2697791"/>
                <a:gd name="connsiteY124" fmla="*/ 529946 h 1827942"/>
                <a:gd name="connsiteX125" fmla="*/ 799381 w 2697791"/>
                <a:gd name="connsiteY125" fmla="*/ 545200 h 1827942"/>
                <a:gd name="connsiteX126" fmla="*/ 830520 w 2697791"/>
                <a:gd name="connsiteY126" fmla="*/ 570539 h 1827942"/>
                <a:gd name="connsiteX127" fmla="*/ 845773 w 2697791"/>
                <a:gd name="connsiteY127" fmla="*/ 557554 h 1827942"/>
                <a:gd name="connsiteX128" fmla="*/ 866952 w 2697791"/>
                <a:gd name="connsiteY128" fmla="*/ 568774 h 1827942"/>
                <a:gd name="connsiteX129" fmla="*/ 869348 w 2697791"/>
                <a:gd name="connsiteY129" fmla="*/ 546461 h 1827942"/>
                <a:gd name="connsiteX130" fmla="*/ 879937 w 2697791"/>
                <a:gd name="connsiteY130" fmla="*/ 548856 h 1827942"/>
                <a:gd name="connsiteX131" fmla="*/ 881702 w 2697791"/>
                <a:gd name="connsiteY131" fmla="*/ 583524 h 1827942"/>
                <a:gd name="connsiteX132" fmla="*/ 862288 w 2697791"/>
                <a:gd name="connsiteY132" fmla="*/ 579364 h 1827942"/>
                <a:gd name="connsiteX133" fmla="*/ 844008 w 2697791"/>
                <a:gd name="connsiteY133" fmla="*/ 584028 h 1827942"/>
                <a:gd name="connsiteX134" fmla="*/ 865818 w 2697791"/>
                <a:gd name="connsiteY134" fmla="*/ 609871 h 1827942"/>
                <a:gd name="connsiteX135" fmla="*/ 874012 w 2697791"/>
                <a:gd name="connsiteY135" fmla="*/ 628151 h 1827942"/>
                <a:gd name="connsiteX136" fmla="*/ 886366 w 2697791"/>
                <a:gd name="connsiteY136" fmla="*/ 643404 h 1827942"/>
                <a:gd name="connsiteX137" fmla="*/ 883971 w 2697791"/>
                <a:gd name="connsiteY137" fmla="*/ 614536 h 1827942"/>
                <a:gd name="connsiteX138" fmla="*/ 888131 w 2697791"/>
                <a:gd name="connsiteY138" fmla="*/ 596887 h 1827942"/>
                <a:gd name="connsiteX139" fmla="*/ 891661 w 2697791"/>
                <a:gd name="connsiteY139" fmla="*/ 615670 h 1827942"/>
                <a:gd name="connsiteX140" fmla="*/ 907545 w 2697791"/>
                <a:gd name="connsiteY140" fmla="*/ 606846 h 1827942"/>
                <a:gd name="connsiteX141" fmla="*/ 906915 w 2697791"/>
                <a:gd name="connsiteY141" fmla="*/ 581507 h 1827942"/>
                <a:gd name="connsiteX142" fmla="*/ 922799 w 2697791"/>
                <a:gd name="connsiteY142" fmla="*/ 599786 h 1827942"/>
                <a:gd name="connsiteX143" fmla="*/ 913975 w 2697791"/>
                <a:gd name="connsiteY143" fmla="*/ 618065 h 1827942"/>
                <a:gd name="connsiteX144" fmla="*/ 899225 w 2697791"/>
                <a:gd name="connsiteY144" fmla="*/ 625125 h 1827942"/>
                <a:gd name="connsiteX145" fmla="*/ 902124 w 2697791"/>
                <a:gd name="connsiteY145" fmla="*/ 652733 h 1827942"/>
                <a:gd name="connsiteX146" fmla="*/ 912714 w 2697791"/>
                <a:gd name="connsiteY146" fmla="*/ 643279 h 1827942"/>
                <a:gd name="connsiteX147" fmla="*/ 929733 w 2697791"/>
                <a:gd name="connsiteY147" fmla="*/ 639749 h 1827942"/>
                <a:gd name="connsiteX148" fmla="*/ 952046 w 2697791"/>
                <a:gd name="connsiteY148" fmla="*/ 657398 h 1827942"/>
                <a:gd name="connsiteX149" fmla="*/ 941457 w 2697791"/>
                <a:gd name="connsiteY149" fmla="*/ 644413 h 1827942"/>
                <a:gd name="connsiteX150" fmla="*/ 942087 w 2697791"/>
                <a:gd name="connsiteY150" fmla="*/ 629663 h 1827942"/>
                <a:gd name="connsiteX151" fmla="*/ 962636 w 2697791"/>
                <a:gd name="connsiteY151" fmla="*/ 656137 h 1827942"/>
                <a:gd name="connsiteX152" fmla="*/ 949147 w 2697791"/>
                <a:gd name="connsiteY152" fmla="*/ 669752 h 1827942"/>
                <a:gd name="connsiteX153" fmla="*/ 926203 w 2697791"/>
                <a:gd name="connsiteY153" fmla="*/ 658532 h 1827942"/>
                <a:gd name="connsiteX154" fmla="*/ 929733 w 2697791"/>
                <a:gd name="connsiteY154" fmla="*/ 679081 h 1827942"/>
                <a:gd name="connsiteX155" fmla="*/ 930363 w 2697791"/>
                <a:gd name="connsiteY155" fmla="*/ 704924 h 1827942"/>
                <a:gd name="connsiteX156" fmla="*/ 939188 w 2697791"/>
                <a:gd name="connsiteY156" fmla="*/ 696100 h 1827942"/>
                <a:gd name="connsiteX157" fmla="*/ 953937 w 2697791"/>
                <a:gd name="connsiteY157" fmla="*/ 701394 h 1827942"/>
                <a:gd name="connsiteX158" fmla="*/ 959862 w 2697791"/>
                <a:gd name="connsiteY158" fmla="*/ 686645 h 1827942"/>
                <a:gd name="connsiteX159" fmla="*/ 973351 w 2697791"/>
                <a:gd name="connsiteY159" fmla="*/ 691309 h 1827942"/>
                <a:gd name="connsiteX160" fmla="*/ 985706 w 2697791"/>
                <a:gd name="connsiteY160" fmla="*/ 684880 h 1827942"/>
                <a:gd name="connsiteX161" fmla="*/ 988101 w 2697791"/>
                <a:gd name="connsiteY161" fmla="*/ 703664 h 1827942"/>
                <a:gd name="connsiteX162" fmla="*/ 999321 w 2697791"/>
                <a:gd name="connsiteY162" fmla="*/ 705429 h 1827942"/>
                <a:gd name="connsiteX163" fmla="*/ 999321 w 2697791"/>
                <a:gd name="connsiteY163" fmla="*/ 708454 h 1827942"/>
                <a:gd name="connsiteX164" fmla="*/ 1017474 w 2697791"/>
                <a:gd name="connsiteY164" fmla="*/ 695595 h 1827942"/>
                <a:gd name="connsiteX165" fmla="*/ 1012053 w 2697791"/>
                <a:gd name="connsiteY165" fmla="*/ 672273 h 1827942"/>
                <a:gd name="connsiteX166" fmla="*/ 19039 w 2697791"/>
                <a:gd name="connsiteY166" fmla="*/ 755728 h 1827942"/>
                <a:gd name="connsiteX167" fmla="*/ 33158 w 2697791"/>
                <a:gd name="connsiteY167" fmla="*/ 735684 h 1827942"/>
                <a:gd name="connsiteX168" fmla="*/ 19039 w 2697791"/>
                <a:gd name="connsiteY168" fmla="*/ 755728 h 1827942"/>
                <a:gd name="connsiteX169" fmla="*/ 119135 w 2697791"/>
                <a:gd name="connsiteY169" fmla="*/ 702781 h 1827942"/>
                <a:gd name="connsiteX170" fmla="*/ 83836 w 2697791"/>
                <a:gd name="connsiteY170" fmla="*/ 720430 h 1827942"/>
                <a:gd name="connsiteX171" fmla="*/ 105015 w 2697791"/>
                <a:gd name="connsiteY171" fmla="*/ 713371 h 1827942"/>
                <a:gd name="connsiteX172" fmla="*/ 119135 w 2697791"/>
                <a:gd name="connsiteY172" fmla="*/ 702781 h 1827942"/>
                <a:gd name="connsiteX173" fmla="*/ 417531 w 2697791"/>
                <a:gd name="connsiteY173" fmla="*/ 564488 h 1827942"/>
                <a:gd name="connsiteX174" fmla="*/ 396982 w 2697791"/>
                <a:gd name="connsiteY174" fmla="*/ 572178 h 1827942"/>
                <a:gd name="connsiteX175" fmla="*/ 373408 w 2697791"/>
                <a:gd name="connsiteY175" fmla="*/ 599282 h 1827942"/>
                <a:gd name="connsiteX176" fmla="*/ 353994 w 2697791"/>
                <a:gd name="connsiteY176" fmla="*/ 606341 h 1827942"/>
                <a:gd name="connsiteX177" fmla="*/ 365213 w 2697791"/>
                <a:gd name="connsiteY177" fmla="*/ 627016 h 1827942"/>
                <a:gd name="connsiteX178" fmla="*/ 379333 w 2697791"/>
                <a:gd name="connsiteY178" fmla="*/ 627016 h 1827942"/>
                <a:gd name="connsiteX179" fmla="*/ 414001 w 2697791"/>
                <a:gd name="connsiteY179" fmla="*/ 602307 h 1827942"/>
                <a:gd name="connsiteX180" fmla="*/ 404042 w 2697791"/>
                <a:gd name="connsiteY180" fmla="*/ 586423 h 1827942"/>
                <a:gd name="connsiteX181" fmla="*/ 422825 w 2697791"/>
                <a:gd name="connsiteY181" fmla="*/ 577599 h 1827942"/>
                <a:gd name="connsiteX182" fmla="*/ 417531 w 2697791"/>
                <a:gd name="connsiteY182" fmla="*/ 564488 h 1827942"/>
                <a:gd name="connsiteX183" fmla="*/ 42613 w 2697791"/>
                <a:gd name="connsiteY183" fmla="*/ 495152 h 1827942"/>
                <a:gd name="connsiteX184" fmla="*/ 19039 w 2697791"/>
                <a:gd name="connsiteY184" fmla="*/ 503346 h 1827942"/>
                <a:gd name="connsiteX185" fmla="*/ 56102 w 2697791"/>
                <a:gd name="connsiteY185" fmla="*/ 514566 h 1827942"/>
                <a:gd name="connsiteX186" fmla="*/ 61397 w 2697791"/>
                <a:gd name="connsiteY186" fmla="*/ 496287 h 1827942"/>
                <a:gd name="connsiteX187" fmla="*/ 42613 w 2697791"/>
                <a:gd name="connsiteY187" fmla="*/ 495152 h 1827942"/>
                <a:gd name="connsiteX188" fmla="*/ 329411 w 2697791"/>
                <a:gd name="connsiteY188" fmla="*/ 1794504 h 1827942"/>
                <a:gd name="connsiteX189" fmla="*/ 330672 w 2697791"/>
                <a:gd name="connsiteY189" fmla="*/ 1826903 h 1827942"/>
                <a:gd name="connsiteX190" fmla="*/ 349708 w 2697791"/>
                <a:gd name="connsiteY190" fmla="*/ 1816061 h 1827942"/>
                <a:gd name="connsiteX191" fmla="*/ 329411 w 2697791"/>
                <a:gd name="connsiteY191" fmla="*/ 1794504 h 1827942"/>
                <a:gd name="connsiteX192" fmla="*/ 309871 w 2697791"/>
                <a:gd name="connsiteY192" fmla="*/ 1771939 h 1827942"/>
                <a:gd name="connsiteX193" fmla="*/ 312518 w 2697791"/>
                <a:gd name="connsiteY193" fmla="*/ 1784923 h 1827942"/>
                <a:gd name="connsiteX194" fmla="*/ 309871 w 2697791"/>
                <a:gd name="connsiteY194" fmla="*/ 1771939 h 1827942"/>
                <a:gd name="connsiteX195" fmla="*/ 218222 w 2697791"/>
                <a:gd name="connsiteY195" fmla="*/ 1742061 h 1827942"/>
                <a:gd name="connsiteX196" fmla="*/ 233854 w 2697791"/>
                <a:gd name="connsiteY196" fmla="*/ 1740801 h 1827942"/>
                <a:gd name="connsiteX197" fmla="*/ 218222 w 2697791"/>
                <a:gd name="connsiteY197" fmla="*/ 1742061 h 1827942"/>
                <a:gd name="connsiteX198" fmla="*/ 259697 w 2697791"/>
                <a:gd name="connsiteY198" fmla="*/ 1759836 h 1827942"/>
                <a:gd name="connsiteX199" fmla="*/ 276086 w 2697791"/>
                <a:gd name="connsiteY199" fmla="*/ 1762484 h 1827942"/>
                <a:gd name="connsiteX200" fmla="*/ 259697 w 2697791"/>
                <a:gd name="connsiteY200" fmla="*/ 1759836 h 1827942"/>
                <a:gd name="connsiteX201" fmla="*/ 2674599 w 2697791"/>
                <a:gd name="connsiteY201" fmla="*/ 971930 h 1827942"/>
                <a:gd name="connsiteX202" fmla="*/ 2639301 w 2697791"/>
                <a:gd name="connsiteY202" fmla="*/ 961719 h 1827942"/>
                <a:gd name="connsiteX203" fmla="*/ 2605515 w 2697791"/>
                <a:gd name="connsiteY203" fmla="*/ 1008741 h 1827942"/>
                <a:gd name="connsiteX204" fmla="*/ 2572612 w 2697791"/>
                <a:gd name="connsiteY204" fmla="*/ 1043283 h 1827942"/>
                <a:gd name="connsiteX205" fmla="*/ 2481593 w 2697791"/>
                <a:gd name="connsiteY205" fmla="*/ 1044039 h 1827942"/>
                <a:gd name="connsiteX206" fmla="*/ 2446043 w 2697791"/>
                <a:gd name="connsiteY206" fmla="*/ 1070891 h 1827942"/>
                <a:gd name="connsiteX207" fmla="*/ 2447052 w 2697791"/>
                <a:gd name="connsiteY207" fmla="*/ 1072278 h 1827942"/>
                <a:gd name="connsiteX208" fmla="*/ 2395239 w 2697791"/>
                <a:gd name="connsiteY208" fmla="*/ 1098121 h 1827942"/>
                <a:gd name="connsiteX209" fmla="*/ 2374186 w 2697791"/>
                <a:gd name="connsiteY209" fmla="*/ 1100138 h 1827942"/>
                <a:gd name="connsiteX210" fmla="*/ 2375699 w 2697791"/>
                <a:gd name="connsiteY210" fmla="*/ 1110601 h 1827942"/>
                <a:gd name="connsiteX211" fmla="*/ 2367883 w 2697791"/>
                <a:gd name="connsiteY211" fmla="*/ 1117157 h 1827942"/>
                <a:gd name="connsiteX212" fmla="*/ 2307119 w 2697791"/>
                <a:gd name="connsiteY212" fmla="*/ 1154472 h 1827942"/>
                <a:gd name="connsiteX213" fmla="*/ 2254172 w 2697791"/>
                <a:gd name="connsiteY213" fmla="*/ 1142748 h 1827942"/>
                <a:gd name="connsiteX214" fmla="*/ 2274216 w 2697791"/>
                <a:gd name="connsiteY214" fmla="*/ 1136823 h 1827942"/>
                <a:gd name="connsiteX215" fmla="*/ 2284932 w 2697791"/>
                <a:gd name="connsiteY215" fmla="*/ 1133798 h 1827942"/>
                <a:gd name="connsiteX216" fmla="*/ 2280646 w 2697791"/>
                <a:gd name="connsiteY216" fmla="*/ 1112997 h 1827942"/>
                <a:gd name="connsiteX217" fmla="*/ 2270687 w 2697791"/>
                <a:gd name="connsiteY217" fmla="*/ 1079211 h 1827942"/>
                <a:gd name="connsiteX218" fmla="*/ 2242448 w 2697791"/>
                <a:gd name="connsiteY218" fmla="*/ 1083876 h 1827942"/>
                <a:gd name="connsiteX219" fmla="*/ 2253038 w 2697791"/>
                <a:gd name="connsiteY219" fmla="*/ 1035593 h 1827942"/>
                <a:gd name="connsiteX220" fmla="*/ 2211814 w 2697791"/>
                <a:gd name="connsiteY220" fmla="*/ 1030802 h 1827942"/>
                <a:gd name="connsiteX221" fmla="*/ 2184710 w 2697791"/>
                <a:gd name="connsiteY221" fmla="*/ 1050847 h 1827942"/>
                <a:gd name="connsiteX222" fmla="*/ 2177650 w 2697791"/>
                <a:gd name="connsiteY222" fmla="*/ 1107324 h 1827942"/>
                <a:gd name="connsiteX223" fmla="*/ 2158867 w 2697791"/>
                <a:gd name="connsiteY223" fmla="*/ 1146152 h 1827942"/>
                <a:gd name="connsiteX224" fmla="*/ 2138823 w 2697791"/>
                <a:gd name="connsiteY224" fmla="*/ 1095600 h 1827942"/>
                <a:gd name="connsiteX225" fmla="*/ 2144748 w 2697791"/>
                <a:gd name="connsiteY225" fmla="*/ 1049712 h 1827942"/>
                <a:gd name="connsiteX226" fmla="*/ 2184710 w 2697791"/>
                <a:gd name="connsiteY226" fmla="*/ 1015549 h 1827942"/>
                <a:gd name="connsiteX227" fmla="*/ 2240053 w 2697791"/>
                <a:gd name="connsiteY227" fmla="*/ 1004959 h 1827942"/>
                <a:gd name="connsiteX228" fmla="*/ 2243078 w 2697791"/>
                <a:gd name="connsiteY228" fmla="*/ 1001933 h 1827942"/>
                <a:gd name="connsiteX229" fmla="*/ 2227951 w 2697791"/>
                <a:gd name="connsiteY229" fmla="*/ 991470 h 1827942"/>
                <a:gd name="connsiteX230" fmla="*/ 2224799 w 2697791"/>
                <a:gd name="connsiteY230" fmla="*/ 995630 h 1827942"/>
                <a:gd name="connsiteX231" fmla="*/ 2200090 w 2697791"/>
                <a:gd name="connsiteY231" fmla="*/ 985041 h 1827942"/>
                <a:gd name="connsiteX232" fmla="*/ 2150673 w 2697791"/>
                <a:gd name="connsiteY232" fmla="*/ 994496 h 1827942"/>
                <a:gd name="connsiteX233" fmla="*/ 2130628 w 2697791"/>
                <a:gd name="connsiteY233" fmla="*/ 977981 h 1827942"/>
                <a:gd name="connsiteX234" fmla="*/ 2121173 w 2697791"/>
                <a:gd name="connsiteY234" fmla="*/ 963862 h 1827942"/>
                <a:gd name="connsiteX235" fmla="*/ 2061166 w 2697791"/>
                <a:gd name="connsiteY235" fmla="*/ 988571 h 1827942"/>
                <a:gd name="connsiteX236" fmla="*/ 2027003 w 2697791"/>
                <a:gd name="connsiteY236" fmla="*/ 982646 h 1827942"/>
                <a:gd name="connsiteX237" fmla="*/ 2079950 w 2697791"/>
                <a:gd name="connsiteY237" fmla="*/ 948482 h 1827942"/>
                <a:gd name="connsiteX238" fmla="*/ 2093565 w 2697791"/>
                <a:gd name="connsiteY238" fmla="*/ 943187 h 1827942"/>
                <a:gd name="connsiteX239" fmla="*/ 2055620 w 2697791"/>
                <a:gd name="connsiteY239" fmla="*/ 937892 h 1827942"/>
                <a:gd name="connsiteX240" fmla="*/ 2032928 w 2697791"/>
                <a:gd name="connsiteY240" fmla="*/ 933984 h 1827942"/>
                <a:gd name="connsiteX241" fmla="*/ 2010993 w 2697791"/>
                <a:gd name="connsiteY241" fmla="*/ 925412 h 1827942"/>
                <a:gd name="connsiteX242" fmla="*/ 1986662 w 2697791"/>
                <a:gd name="connsiteY242" fmla="*/ 924656 h 1827942"/>
                <a:gd name="connsiteX243" fmla="*/ 1963844 w 2697791"/>
                <a:gd name="connsiteY243" fmla="*/ 916840 h 1827942"/>
                <a:gd name="connsiteX244" fmla="*/ 1952877 w 2697791"/>
                <a:gd name="connsiteY244" fmla="*/ 896417 h 1827942"/>
                <a:gd name="connsiteX245" fmla="*/ 1943800 w 2697791"/>
                <a:gd name="connsiteY245" fmla="*/ 908267 h 1827942"/>
                <a:gd name="connsiteX246" fmla="*/ 1212371 w 2697791"/>
                <a:gd name="connsiteY246" fmla="*/ 912175 h 1827942"/>
                <a:gd name="connsiteX247" fmla="*/ 1215018 w 2697791"/>
                <a:gd name="connsiteY247" fmla="*/ 915579 h 1827942"/>
                <a:gd name="connsiteX248" fmla="*/ 1219682 w 2697791"/>
                <a:gd name="connsiteY248" fmla="*/ 943313 h 1827942"/>
                <a:gd name="connsiteX249" fmla="*/ 1211488 w 2697791"/>
                <a:gd name="connsiteY249" fmla="*/ 970417 h 1827942"/>
                <a:gd name="connsiteX250" fmla="*/ 1207958 w 2697791"/>
                <a:gd name="connsiteY250" fmla="*/ 956928 h 1827942"/>
                <a:gd name="connsiteX251" fmla="*/ 1204429 w 2697791"/>
                <a:gd name="connsiteY251" fmla="*/ 940414 h 1827942"/>
                <a:gd name="connsiteX252" fmla="*/ 1199260 w 2697791"/>
                <a:gd name="connsiteY252" fmla="*/ 930833 h 1827942"/>
                <a:gd name="connsiteX253" fmla="*/ 1157280 w 2697791"/>
                <a:gd name="connsiteY253" fmla="*/ 930707 h 1827942"/>
                <a:gd name="connsiteX254" fmla="*/ 1157910 w 2697791"/>
                <a:gd name="connsiteY254" fmla="*/ 932850 h 1827942"/>
                <a:gd name="connsiteX255" fmla="*/ 1171399 w 2697791"/>
                <a:gd name="connsiteY255" fmla="*/ 968148 h 1827942"/>
                <a:gd name="connsiteX256" fmla="*/ 1183123 w 2697791"/>
                <a:gd name="connsiteY256" fmla="*/ 992857 h 1827942"/>
                <a:gd name="connsiteX257" fmla="*/ 1183123 w 2697791"/>
                <a:gd name="connsiteY257" fmla="*/ 1001681 h 1827942"/>
                <a:gd name="connsiteX258" fmla="*/ 1177829 w 2697791"/>
                <a:gd name="connsiteY258" fmla="*/ 1025886 h 1827942"/>
                <a:gd name="connsiteX259" fmla="*/ 1173669 w 2697791"/>
                <a:gd name="connsiteY259" fmla="*/ 1091188 h 1827942"/>
                <a:gd name="connsiteX260" fmla="*/ 1166609 w 2697791"/>
                <a:gd name="connsiteY260" fmla="*/ 1132411 h 1827942"/>
                <a:gd name="connsiteX261" fmla="*/ 1175434 w 2697791"/>
                <a:gd name="connsiteY261" fmla="*/ 1175399 h 1827942"/>
                <a:gd name="connsiteX262" fmla="*/ 1178333 w 2697791"/>
                <a:gd name="connsiteY262" fmla="*/ 1210067 h 1827942"/>
                <a:gd name="connsiteX263" fmla="*/ 1186527 w 2697791"/>
                <a:gd name="connsiteY263" fmla="*/ 1244735 h 1827942"/>
                <a:gd name="connsiteX264" fmla="*/ 1206572 w 2697791"/>
                <a:gd name="connsiteY264" fmla="*/ 1267679 h 1827942"/>
                <a:gd name="connsiteX265" fmla="*/ 1220061 w 2697791"/>
                <a:gd name="connsiteY265" fmla="*/ 1282428 h 1827942"/>
                <a:gd name="connsiteX266" fmla="*/ 1230650 w 2697791"/>
                <a:gd name="connsiteY266" fmla="*/ 1298943 h 1827942"/>
                <a:gd name="connsiteX267" fmla="*/ 1234180 w 2697791"/>
                <a:gd name="connsiteY267" fmla="*/ 1319491 h 1827942"/>
                <a:gd name="connsiteX268" fmla="*/ 1261788 w 2697791"/>
                <a:gd name="connsiteY268" fmla="*/ 1349495 h 1827942"/>
                <a:gd name="connsiteX269" fmla="*/ 1275277 w 2697791"/>
                <a:gd name="connsiteY269" fmla="*/ 1374204 h 1827942"/>
                <a:gd name="connsiteX270" fmla="*/ 1308180 w 2697791"/>
                <a:gd name="connsiteY270" fmla="*/ 1387693 h 1827942"/>
                <a:gd name="connsiteX271" fmla="*/ 1330494 w 2697791"/>
                <a:gd name="connsiteY271" fmla="*/ 1392357 h 1827942"/>
                <a:gd name="connsiteX272" fmla="*/ 1355202 w 2697791"/>
                <a:gd name="connsiteY272" fmla="*/ 1421730 h 1827942"/>
                <a:gd name="connsiteX273" fmla="*/ 1361127 w 2697791"/>
                <a:gd name="connsiteY273" fmla="*/ 1438497 h 1827942"/>
                <a:gd name="connsiteX274" fmla="*/ 1422143 w 2697791"/>
                <a:gd name="connsiteY274" fmla="*/ 1430555 h 1827942"/>
                <a:gd name="connsiteX275" fmla="*/ 1451642 w 2697791"/>
                <a:gd name="connsiteY275" fmla="*/ 1446313 h 1827942"/>
                <a:gd name="connsiteX276" fmla="*/ 1520221 w 2697791"/>
                <a:gd name="connsiteY276" fmla="*/ 1470139 h 1827942"/>
                <a:gd name="connsiteX277" fmla="*/ 1595608 w 2697791"/>
                <a:gd name="connsiteY277" fmla="*/ 1469509 h 1827942"/>
                <a:gd name="connsiteX278" fmla="*/ 1604433 w 2697791"/>
                <a:gd name="connsiteY278" fmla="*/ 1458163 h 1827942"/>
                <a:gd name="connsiteX279" fmla="*/ 1645908 w 2697791"/>
                <a:gd name="connsiteY279" fmla="*/ 1458163 h 1827942"/>
                <a:gd name="connsiteX280" fmla="*/ 1676038 w 2697791"/>
                <a:gd name="connsiteY280" fmla="*/ 1485267 h 1827942"/>
                <a:gd name="connsiteX281" fmla="*/ 1693057 w 2697791"/>
                <a:gd name="connsiteY281" fmla="*/ 1506068 h 1827942"/>
                <a:gd name="connsiteX282" fmla="*/ 1702511 w 2697791"/>
                <a:gd name="connsiteY282" fmla="*/ 1523086 h 1827942"/>
                <a:gd name="connsiteX283" fmla="*/ 1733271 w 2697791"/>
                <a:gd name="connsiteY283" fmla="*/ 1538844 h 1827942"/>
                <a:gd name="connsiteX284" fmla="*/ 1754072 w 2697791"/>
                <a:gd name="connsiteY284" fmla="*/ 1514388 h 1827942"/>
                <a:gd name="connsiteX285" fmla="*/ 1801220 w 2697791"/>
                <a:gd name="connsiteY285" fmla="*/ 1541366 h 1827942"/>
                <a:gd name="connsiteX286" fmla="*/ 1826307 w 2697791"/>
                <a:gd name="connsiteY286" fmla="*/ 1577168 h 1827942"/>
                <a:gd name="connsiteX287" fmla="*/ 1832610 w 2697791"/>
                <a:gd name="connsiteY287" fmla="*/ 1597339 h 1827942"/>
                <a:gd name="connsiteX288" fmla="*/ 1840174 w 2697791"/>
                <a:gd name="connsiteY288" fmla="*/ 1613727 h 1827942"/>
                <a:gd name="connsiteX289" fmla="*/ 1877238 w 2697791"/>
                <a:gd name="connsiteY289" fmla="*/ 1626964 h 1827942"/>
                <a:gd name="connsiteX290" fmla="*/ 1888331 w 2697791"/>
                <a:gd name="connsiteY290" fmla="*/ 1631124 h 1827942"/>
                <a:gd name="connsiteX291" fmla="*/ 1880641 w 2697791"/>
                <a:gd name="connsiteY291" fmla="*/ 1596960 h 1827942"/>
                <a:gd name="connsiteX292" fmla="*/ 1887071 w 2697791"/>
                <a:gd name="connsiteY292" fmla="*/ 1571621 h 1827942"/>
                <a:gd name="connsiteX293" fmla="*/ 1906485 w 2697791"/>
                <a:gd name="connsiteY293" fmla="*/ 1555107 h 1827942"/>
                <a:gd name="connsiteX294" fmla="*/ 1922369 w 2697791"/>
                <a:gd name="connsiteY294" fmla="*/ 1549182 h 1827942"/>
                <a:gd name="connsiteX295" fmla="*/ 1948212 w 2697791"/>
                <a:gd name="connsiteY295" fmla="*/ 1527372 h 1827942"/>
                <a:gd name="connsiteX296" fmla="*/ 1961197 w 2697791"/>
                <a:gd name="connsiteY296" fmla="*/ 1522078 h 1827942"/>
                <a:gd name="connsiteX297" fmla="*/ 1977711 w 2697791"/>
                <a:gd name="connsiteY297" fmla="*/ 1511488 h 1827942"/>
                <a:gd name="connsiteX298" fmla="*/ 1991200 w 2697791"/>
                <a:gd name="connsiteY298" fmla="*/ 1512623 h 1827942"/>
                <a:gd name="connsiteX299" fmla="*/ 2004185 w 2697791"/>
                <a:gd name="connsiteY299" fmla="*/ 1515522 h 1827942"/>
                <a:gd name="connsiteX300" fmla="*/ 2025994 w 2697791"/>
                <a:gd name="connsiteY300" fmla="*/ 1516153 h 1827942"/>
                <a:gd name="connsiteX301" fmla="*/ 2043643 w 2697791"/>
                <a:gd name="connsiteY301" fmla="*/ 1524347 h 1827942"/>
                <a:gd name="connsiteX302" fmla="*/ 2065957 w 2697791"/>
                <a:gd name="connsiteY302" fmla="*/ 1530776 h 1827942"/>
                <a:gd name="connsiteX303" fmla="*/ 2077681 w 2697791"/>
                <a:gd name="connsiteY303" fmla="*/ 1521321 h 1827942"/>
                <a:gd name="connsiteX304" fmla="*/ 2101255 w 2697791"/>
                <a:gd name="connsiteY304" fmla="*/ 1537836 h 1827942"/>
                <a:gd name="connsiteX305" fmla="*/ 2095330 w 2697791"/>
                <a:gd name="connsiteY305" fmla="*/ 1524347 h 1827942"/>
                <a:gd name="connsiteX306" fmla="*/ 2090035 w 2697791"/>
                <a:gd name="connsiteY306" fmla="*/ 1509597 h 1827942"/>
                <a:gd name="connsiteX307" fmla="*/ 2112979 w 2697791"/>
                <a:gd name="connsiteY307" fmla="*/ 1497873 h 1827942"/>
                <a:gd name="connsiteX308" fmla="*/ 2131763 w 2697791"/>
                <a:gd name="connsiteY308" fmla="*/ 1493713 h 1827942"/>
                <a:gd name="connsiteX309" fmla="*/ 2142352 w 2697791"/>
                <a:gd name="connsiteY309" fmla="*/ 1500773 h 1827942"/>
                <a:gd name="connsiteX310" fmla="*/ 2177650 w 2697791"/>
                <a:gd name="connsiteY310" fmla="*/ 1496613 h 1827942"/>
                <a:gd name="connsiteX311" fmla="*/ 2202359 w 2697791"/>
                <a:gd name="connsiteY311" fmla="*/ 1514262 h 1827942"/>
                <a:gd name="connsiteX312" fmla="*/ 2220639 w 2697791"/>
                <a:gd name="connsiteY312" fmla="*/ 1517161 h 1827942"/>
                <a:gd name="connsiteX313" fmla="*/ 2245348 w 2697791"/>
                <a:gd name="connsiteY313" fmla="*/ 1508967 h 1827942"/>
                <a:gd name="connsiteX314" fmla="*/ 2271821 w 2697791"/>
                <a:gd name="connsiteY314" fmla="*/ 1538340 h 1827942"/>
                <a:gd name="connsiteX315" fmla="*/ 2272451 w 2697791"/>
                <a:gd name="connsiteY315" fmla="*/ 1568344 h 1827942"/>
                <a:gd name="connsiteX316" fmla="*/ 2283671 w 2697791"/>
                <a:gd name="connsiteY316" fmla="*/ 1594817 h 1827942"/>
                <a:gd name="connsiteX317" fmla="*/ 2294261 w 2697791"/>
                <a:gd name="connsiteY317" fmla="*/ 1622426 h 1827942"/>
                <a:gd name="connsiteX318" fmla="*/ 2312540 w 2697791"/>
                <a:gd name="connsiteY318" fmla="*/ 1645369 h 1827942"/>
                <a:gd name="connsiteX319" fmla="*/ 2332585 w 2697791"/>
                <a:gd name="connsiteY319" fmla="*/ 1648899 h 1827942"/>
                <a:gd name="connsiteX320" fmla="*/ 2344308 w 2697791"/>
                <a:gd name="connsiteY320" fmla="*/ 1617761 h 1827942"/>
                <a:gd name="connsiteX321" fmla="*/ 2329559 w 2697791"/>
                <a:gd name="connsiteY321" fmla="*/ 1564184 h 1827942"/>
                <a:gd name="connsiteX322" fmla="*/ 2321869 w 2697791"/>
                <a:gd name="connsiteY322" fmla="*/ 1538844 h 1827942"/>
                <a:gd name="connsiteX323" fmla="*/ 2307119 w 2697791"/>
                <a:gd name="connsiteY323" fmla="*/ 1487032 h 1827942"/>
                <a:gd name="connsiteX324" fmla="*/ 2338257 w 2697791"/>
                <a:gd name="connsiteY324" fmla="*/ 1431689 h 1827942"/>
                <a:gd name="connsiteX325" fmla="*/ 2361832 w 2697791"/>
                <a:gd name="connsiteY325" fmla="*/ 1418200 h 1827942"/>
                <a:gd name="connsiteX326" fmla="*/ 2383641 w 2697791"/>
                <a:gd name="connsiteY326" fmla="*/ 1397021 h 1827942"/>
                <a:gd name="connsiteX327" fmla="*/ 2399525 w 2697791"/>
                <a:gd name="connsiteY327" fmla="*/ 1391096 h 1827942"/>
                <a:gd name="connsiteX328" fmla="*/ 2427764 w 2697791"/>
                <a:gd name="connsiteY328" fmla="*/ 1371682 h 1827942"/>
                <a:gd name="connsiteX329" fmla="*/ 2430159 w 2697791"/>
                <a:gd name="connsiteY329" fmla="*/ 1354033 h 1827942"/>
                <a:gd name="connsiteX330" fmla="*/ 2436588 w 2697791"/>
                <a:gd name="connsiteY330" fmla="*/ 1344578 h 1827942"/>
                <a:gd name="connsiteX331" fmla="*/ 2454868 w 2697791"/>
                <a:gd name="connsiteY331" fmla="*/ 1345713 h 1827942"/>
                <a:gd name="connsiteX332" fmla="*/ 2461297 w 2697791"/>
                <a:gd name="connsiteY332" fmla="*/ 1329829 h 1827942"/>
                <a:gd name="connsiteX333" fmla="*/ 2453103 w 2697791"/>
                <a:gd name="connsiteY333" fmla="*/ 1321004 h 1827942"/>
                <a:gd name="connsiteX334" fmla="*/ 2443648 w 2697791"/>
                <a:gd name="connsiteY334" fmla="*/ 1302725 h 1827942"/>
                <a:gd name="connsiteX335" fmla="*/ 2443017 w 2697791"/>
                <a:gd name="connsiteY335" fmla="*/ 1289740 h 1827942"/>
                <a:gd name="connsiteX336" fmla="*/ 2425999 w 2697791"/>
                <a:gd name="connsiteY336" fmla="*/ 1267426 h 1827942"/>
                <a:gd name="connsiteX337" fmla="*/ 2436588 w 2697791"/>
                <a:gd name="connsiteY337" fmla="*/ 1257972 h 1827942"/>
                <a:gd name="connsiteX338" fmla="*/ 2440748 w 2697791"/>
                <a:gd name="connsiteY338" fmla="*/ 1223304 h 1827942"/>
                <a:gd name="connsiteX339" fmla="*/ 2449573 w 2697791"/>
                <a:gd name="connsiteY339" fmla="*/ 1223304 h 1827942"/>
                <a:gd name="connsiteX340" fmla="*/ 2447178 w 2697791"/>
                <a:gd name="connsiteY340" fmla="*/ 1249147 h 1827942"/>
                <a:gd name="connsiteX341" fmla="*/ 2454237 w 2697791"/>
                <a:gd name="connsiteY341" fmla="*/ 1280915 h 1827942"/>
                <a:gd name="connsiteX342" fmla="*/ 2465961 w 2697791"/>
                <a:gd name="connsiteY342" fmla="*/ 1273225 h 1827942"/>
                <a:gd name="connsiteX343" fmla="*/ 2470122 w 2697791"/>
                <a:gd name="connsiteY343" fmla="*/ 1238558 h 1827942"/>
                <a:gd name="connsiteX344" fmla="*/ 2471256 w 2697791"/>
                <a:gd name="connsiteY344" fmla="*/ 1227338 h 1827942"/>
                <a:gd name="connsiteX345" fmla="*/ 2490040 w 2697791"/>
                <a:gd name="connsiteY345" fmla="*/ 1226203 h 1827942"/>
                <a:gd name="connsiteX346" fmla="*/ 2504159 w 2697791"/>
                <a:gd name="connsiteY346" fmla="*/ 1193300 h 1827942"/>
                <a:gd name="connsiteX347" fmla="*/ 2518909 w 2697791"/>
                <a:gd name="connsiteY347" fmla="*/ 1185610 h 1827942"/>
                <a:gd name="connsiteX348" fmla="*/ 2557737 w 2697791"/>
                <a:gd name="connsiteY348" fmla="*/ 1175021 h 1827942"/>
                <a:gd name="connsiteX349" fmla="*/ 2517144 w 2697791"/>
                <a:gd name="connsiteY349" fmla="*/ 1173886 h 1827942"/>
                <a:gd name="connsiteX350" fmla="*/ 2560132 w 2697791"/>
                <a:gd name="connsiteY350" fmla="*/ 1160397 h 1827942"/>
                <a:gd name="connsiteX351" fmla="*/ 2573117 w 2697791"/>
                <a:gd name="connsiteY351" fmla="*/ 1149177 h 1827942"/>
                <a:gd name="connsiteX352" fmla="*/ 2595430 w 2697791"/>
                <a:gd name="connsiteY352" fmla="*/ 1150942 h 1827942"/>
                <a:gd name="connsiteX353" fmla="*/ 2588370 w 2697791"/>
                <a:gd name="connsiteY353" fmla="*/ 1130394 h 1827942"/>
                <a:gd name="connsiteX354" fmla="*/ 2591900 w 2697791"/>
                <a:gd name="connsiteY354" fmla="*/ 1116905 h 1827942"/>
                <a:gd name="connsiteX355" fmla="*/ 2608919 w 2697791"/>
                <a:gd name="connsiteY355" fmla="*/ 1088036 h 1827942"/>
                <a:gd name="connsiteX356" fmla="*/ 2624173 w 2697791"/>
                <a:gd name="connsiteY356" fmla="*/ 1078581 h 1827942"/>
                <a:gd name="connsiteX357" fmla="*/ 2643587 w 2697791"/>
                <a:gd name="connsiteY357" fmla="*/ 1059167 h 1827942"/>
                <a:gd name="connsiteX358" fmla="*/ 2676490 w 2697791"/>
                <a:gd name="connsiteY358" fmla="*/ 1060302 h 1827942"/>
                <a:gd name="connsiteX359" fmla="*/ 2696282 w 2697791"/>
                <a:gd name="connsiteY359" fmla="*/ 1045426 h 1827942"/>
                <a:gd name="connsiteX360" fmla="*/ 2674599 w 2697791"/>
                <a:gd name="connsiteY360" fmla="*/ 971930 h 182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697791" h="1827942">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chemeClr val="tx1">
                <a:lumMod val="50000"/>
                <a:lumOff val="50000"/>
              </a:schemeClr>
            </a:solidFill>
            <a:ln w="1270" cap="flat">
              <a:solidFill>
                <a:schemeClr val="bg1"/>
              </a:solidFill>
              <a:prstDash val="solid"/>
              <a:miter/>
            </a:ln>
          </p:spPr>
          <p:txBody>
            <a:bodyPr rtlCol="0" anchor="ctr"/>
            <a:lstStyle/>
            <a:p>
              <a:endParaRPr lang="ko-KR" altLang="en-US" dirty="0"/>
            </a:p>
          </p:txBody>
        </p:sp>
        <p:sp>
          <p:nvSpPr>
            <p:cNvPr id="147" name="자유형: 도형 127">
              <a:extLst>
                <a:ext uri="{FF2B5EF4-FFF2-40B4-BE49-F238E27FC236}">
                  <a16:creationId xmlns:a16="http://schemas.microsoft.com/office/drawing/2014/main" id="{2CB0A6FC-EBDC-294F-8E63-3AA1048C36C4}"/>
                </a:ext>
              </a:extLst>
            </p:cNvPr>
            <p:cNvSpPr/>
            <p:nvPr/>
          </p:nvSpPr>
          <p:spPr>
            <a:xfrm>
              <a:off x="5551979" y="3320452"/>
              <a:ext cx="340376" cy="239524"/>
            </a:xfrm>
            <a:custGeom>
              <a:avLst/>
              <a:gdLst>
                <a:gd name="connsiteX0" fmla="*/ 336140 w 340375"/>
                <a:gd name="connsiteY0" fmla="*/ 45604 h 239523"/>
                <a:gd name="connsiteX1" fmla="*/ 308909 w 340375"/>
                <a:gd name="connsiteY1" fmla="*/ 44848 h 239523"/>
                <a:gd name="connsiteX2" fmla="*/ 277393 w 340375"/>
                <a:gd name="connsiteY2" fmla="*/ 37158 h 239523"/>
                <a:gd name="connsiteX3" fmla="*/ 265039 w 340375"/>
                <a:gd name="connsiteY3" fmla="*/ 34258 h 239523"/>
                <a:gd name="connsiteX4" fmla="*/ 243986 w 340375"/>
                <a:gd name="connsiteY4" fmla="*/ 36149 h 239523"/>
                <a:gd name="connsiteX5" fmla="*/ 218269 w 340375"/>
                <a:gd name="connsiteY5" fmla="*/ 23795 h 239523"/>
                <a:gd name="connsiteX6" fmla="*/ 203141 w 340375"/>
                <a:gd name="connsiteY6" fmla="*/ 16357 h 239523"/>
                <a:gd name="connsiteX7" fmla="*/ 157253 w 340375"/>
                <a:gd name="connsiteY7" fmla="*/ 11314 h 239523"/>
                <a:gd name="connsiteX8" fmla="*/ 69764 w 340375"/>
                <a:gd name="connsiteY8" fmla="*/ 10558 h 239523"/>
                <a:gd name="connsiteX9" fmla="*/ 37617 w 340375"/>
                <a:gd name="connsiteY9" fmla="*/ 2364 h 239523"/>
                <a:gd name="connsiteX10" fmla="*/ 15682 w 340375"/>
                <a:gd name="connsiteY10" fmla="*/ 16105 h 239523"/>
                <a:gd name="connsiteX11" fmla="*/ 9757 w 340375"/>
                <a:gd name="connsiteY11" fmla="*/ 35393 h 239523"/>
                <a:gd name="connsiteX12" fmla="*/ 14547 w 340375"/>
                <a:gd name="connsiteY12" fmla="*/ 61362 h 239523"/>
                <a:gd name="connsiteX13" fmla="*/ 21607 w 340375"/>
                <a:gd name="connsiteY13" fmla="*/ 58337 h 239523"/>
                <a:gd name="connsiteX14" fmla="*/ 31188 w 340375"/>
                <a:gd name="connsiteY14" fmla="*/ 59345 h 239523"/>
                <a:gd name="connsiteX15" fmla="*/ 47450 w 340375"/>
                <a:gd name="connsiteY15" fmla="*/ 63127 h 239523"/>
                <a:gd name="connsiteX16" fmla="*/ 57914 w 340375"/>
                <a:gd name="connsiteY16" fmla="*/ 63127 h 239523"/>
                <a:gd name="connsiteX17" fmla="*/ 74176 w 340375"/>
                <a:gd name="connsiteY17" fmla="*/ 66027 h 239523"/>
                <a:gd name="connsiteX18" fmla="*/ 80858 w 340375"/>
                <a:gd name="connsiteY18" fmla="*/ 76490 h 239523"/>
                <a:gd name="connsiteX19" fmla="*/ 63713 w 340375"/>
                <a:gd name="connsiteY19" fmla="*/ 91744 h 239523"/>
                <a:gd name="connsiteX20" fmla="*/ 65604 w 340375"/>
                <a:gd name="connsiteY20" fmla="*/ 116579 h 239523"/>
                <a:gd name="connsiteX21" fmla="*/ 60814 w 340375"/>
                <a:gd name="connsiteY21" fmla="*/ 134732 h 239523"/>
                <a:gd name="connsiteX22" fmla="*/ 54132 w 340375"/>
                <a:gd name="connsiteY22" fmla="*/ 145195 h 239523"/>
                <a:gd name="connsiteX23" fmla="*/ 61822 w 340375"/>
                <a:gd name="connsiteY23" fmla="*/ 159567 h 239523"/>
                <a:gd name="connsiteX24" fmla="*/ 55140 w 340375"/>
                <a:gd name="connsiteY24" fmla="*/ 173938 h 239523"/>
                <a:gd name="connsiteX25" fmla="*/ 60939 w 340375"/>
                <a:gd name="connsiteY25" fmla="*/ 187301 h 239523"/>
                <a:gd name="connsiteX26" fmla="*/ 50476 w 340375"/>
                <a:gd name="connsiteY26" fmla="*/ 203564 h 239523"/>
                <a:gd name="connsiteX27" fmla="*/ 54384 w 340375"/>
                <a:gd name="connsiteY27" fmla="*/ 212136 h 239523"/>
                <a:gd name="connsiteX28" fmla="*/ 68503 w 340375"/>
                <a:gd name="connsiteY28" fmla="*/ 213144 h 239523"/>
                <a:gd name="connsiteX29" fmla="*/ 100650 w 340375"/>
                <a:gd name="connsiteY29" fmla="*/ 243778 h 239523"/>
                <a:gd name="connsiteX30" fmla="*/ 106953 w 340375"/>
                <a:gd name="connsiteY30" fmla="*/ 235080 h 239523"/>
                <a:gd name="connsiteX31" fmla="*/ 122207 w 340375"/>
                <a:gd name="connsiteY31" fmla="*/ 234323 h 239523"/>
                <a:gd name="connsiteX32" fmla="*/ 146538 w 340375"/>
                <a:gd name="connsiteY32" fmla="*/ 224869 h 239523"/>
                <a:gd name="connsiteX33" fmla="*/ 180323 w 340375"/>
                <a:gd name="connsiteY33" fmla="*/ 223734 h 239523"/>
                <a:gd name="connsiteX34" fmla="*/ 199485 w 340375"/>
                <a:gd name="connsiteY34" fmla="*/ 214279 h 239523"/>
                <a:gd name="connsiteX35" fmla="*/ 220286 w 340375"/>
                <a:gd name="connsiteY35" fmla="*/ 200160 h 239523"/>
                <a:gd name="connsiteX36" fmla="*/ 230119 w 340375"/>
                <a:gd name="connsiteY36" fmla="*/ 181376 h 239523"/>
                <a:gd name="connsiteX37" fmla="*/ 249785 w 340375"/>
                <a:gd name="connsiteY37" fmla="*/ 160954 h 239523"/>
                <a:gd name="connsiteX38" fmla="*/ 250163 w 340375"/>
                <a:gd name="connsiteY38" fmla="*/ 122125 h 239523"/>
                <a:gd name="connsiteX39" fmla="*/ 272098 w 340375"/>
                <a:gd name="connsiteY39" fmla="*/ 96282 h 239523"/>
                <a:gd name="connsiteX40" fmla="*/ 296429 w 340375"/>
                <a:gd name="connsiteY40" fmla="*/ 83297 h 239523"/>
                <a:gd name="connsiteX41" fmla="*/ 325424 w 340375"/>
                <a:gd name="connsiteY41" fmla="*/ 68044 h 239523"/>
                <a:gd name="connsiteX42" fmla="*/ 336140 w 340375"/>
                <a:gd name="connsiteY42" fmla="*/ 45604 h 239523"/>
                <a:gd name="connsiteX43" fmla="*/ 338409 w 340375"/>
                <a:gd name="connsiteY43" fmla="*/ 131328 h 239523"/>
                <a:gd name="connsiteX44" fmla="*/ 315213 w 340375"/>
                <a:gd name="connsiteY44" fmla="*/ 139144 h 239523"/>
                <a:gd name="connsiteX45" fmla="*/ 338409 w 340375"/>
                <a:gd name="connsiteY45" fmla="*/ 13132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0375" h="239523">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grpFill/>
            <a:ln w="1270" cap="flat">
              <a:solidFill>
                <a:schemeClr val="bg1"/>
              </a:solidFill>
              <a:prstDash val="solid"/>
              <a:miter/>
            </a:ln>
          </p:spPr>
          <p:txBody>
            <a:bodyPr rtlCol="0" anchor="ctr"/>
            <a:lstStyle/>
            <a:p>
              <a:endParaRPr lang="ko-KR" altLang="en-US"/>
            </a:p>
          </p:txBody>
        </p:sp>
        <p:sp>
          <p:nvSpPr>
            <p:cNvPr id="148" name="자유형: 도형 128">
              <a:extLst>
                <a:ext uri="{FF2B5EF4-FFF2-40B4-BE49-F238E27FC236}">
                  <a16:creationId xmlns:a16="http://schemas.microsoft.com/office/drawing/2014/main" id="{675A1615-9697-1F40-BD5D-73D5E217BDDD}"/>
                </a:ext>
              </a:extLst>
            </p:cNvPr>
            <p:cNvSpPr/>
            <p:nvPr/>
          </p:nvSpPr>
          <p:spPr>
            <a:xfrm>
              <a:off x="6141599" y="3215775"/>
              <a:ext cx="88246" cy="50426"/>
            </a:xfrm>
            <a:custGeom>
              <a:avLst/>
              <a:gdLst>
                <a:gd name="connsiteX0" fmla="*/ 2558 w 88245"/>
                <a:gd name="connsiteY0" fmla="*/ 45521 h 50426"/>
                <a:gd name="connsiteX1" fmla="*/ 19451 w 88245"/>
                <a:gd name="connsiteY1" fmla="*/ 43378 h 50426"/>
                <a:gd name="connsiteX2" fmla="*/ 24115 w 88245"/>
                <a:gd name="connsiteY2" fmla="*/ 51320 h 50426"/>
                <a:gd name="connsiteX3" fmla="*/ 42773 w 88245"/>
                <a:gd name="connsiteY3" fmla="*/ 47664 h 50426"/>
                <a:gd name="connsiteX4" fmla="*/ 59287 w 88245"/>
                <a:gd name="connsiteY4" fmla="*/ 48294 h 50426"/>
                <a:gd name="connsiteX5" fmla="*/ 68742 w 88245"/>
                <a:gd name="connsiteY5" fmla="*/ 36570 h 50426"/>
                <a:gd name="connsiteX6" fmla="*/ 75171 w 88245"/>
                <a:gd name="connsiteY6" fmla="*/ 23585 h 50426"/>
                <a:gd name="connsiteX7" fmla="*/ 91686 w 88245"/>
                <a:gd name="connsiteY7" fmla="*/ 12366 h 50426"/>
                <a:gd name="connsiteX8" fmla="*/ 85257 w 88245"/>
                <a:gd name="connsiteY8" fmla="*/ 2406 h 50426"/>
                <a:gd name="connsiteX9" fmla="*/ 66977 w 88245"/>
                <a:gd name="connsiteY9" fmla="*/ 8331 h 50426"/>
                <a:gd name="connsiteX10" fmla="*/ 44033 w 88245"/>
                <a:gd name="connsiteY10" fmla="*/ 16526 h 50426"/>
                <a:gd name="connsiteX11" fmla="*/ 14660 w 88245"/>
                <a:gd name="connsiteY11" fmla="*/ 11231 h 50426"/>
                <a:gd name="connsiteX12" fmla="*/ 4071 w 88245"/>
                <a:gd name="connsiteY12" fmla="*/ 10349 h 50426"/>
                <a:gd name="connsiteX13" fmla="*/ 2558 w 88245"/>
                <a:gd name="connsiteY13" fmla="*/ 4552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50426">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grpFill/>
            <a:ln w="1270" cap="flat">
              <a:solidFill>
                <a:schemeClr val="bg1"/>
              </a:solidFill>
              <a:prstDash val="solid"/>
              <a:miter/>
            </a:ln>
          </p:spPr>
          <p:txBody>
            <a:bodyPr rtlCol="0" anchor="ctr"/>
            <a:lstStyle/>
            <a:p>
              <a:endParaRPr lang="ko-KR" altLang="en-US"/>
            </a:p>
          </p:txBody>
        </p:sp>
        <p:sp>
          <p:nvSpPr>
            <p:cNvPr id="149" name="자유형: 도형 129">
              <a:extLst>
                <a:ext uri="{FF2B5EF4-FFF2-40B4-BE49-F238E27FC236}">
                  <a16:creationId xmlns:a16="http://schemas.microsoft.com/office/drawing/2014/main" id="{FFC33F58-3512-374D-B496-F2B3FB67DFE6}"/>
                </a:ext>
              </a:extLst>
            </p:cNvPr>
            <p:cNvSpPr/>
            <p:nvPr/>
          </p:nvSpPr>
          <p:spPr>
            <a:xfrm>
              <a:off x="6325091" y="3383736"/>
              <a:ext cx="163885" cy="214311"/>
            </a:xfrm>
            <a:custGeom>
              <a:avLst/>
              <a:gdLst>
                <a:gd name="connsiteX0" fmla="*/ 168518 w 163884"/>
                <a:gd name="connsiteY0" fmla="*/ 2364 h 214310"/>
                <a:gd name="connsiteX1" fmla="*/ 155785 w 163884"/>
                <a:gd name="connsiteY1" fmla="*/ 8541 h 214310"/>
                <a:gd name="connsiteX2" fmla="*/ 145574 w 163884"/>
                <a:gd name="connsiteY2" fmla="*/ 14844 h 214310"/>
                <a:gd name="connsiteX3" fmla="*/ 117335 w 163884"/>
                <a:gd name="connsiteY3" fmla="*/ 10180 h 214310"/>
                <a:gd name="connsiteX4" fmla="*/ 81785 w 163884"/>
                <a:gd name="connsiteY4" fmla="*/ 9802 h 214310"/>
                <a:gd name="connsiteX5" fmla="*/ 81281 w 163884"/>
                <a:gd name="connsiteY5" fmla="*/ 11062 h 214310"/>
                <a:gd name="connsiteX6" fmla="*/ 56572 w 163884"/>
                <a:gd name="connsiteY6" fmla="*/ 22408 h 214310"/>
                <a:gd name="connsiteX7" fmla="*/ 44217 w 163884"/>
                <a:gd name="connsiteY7" fmla="*/ 30098 h 214310"/>
                <a:gd name="connsiteX8" fmla="*/ 25938 w 163884"/>
                <a:gd name="connsiteY8" fmla="*/ 32493 h 214310"/>
                <a:gd name="connsiteX9" fmla="*/ 16483 w 163884"/>
                <a:gd name="connsiteY9" fmla="*/ 47747 h 214310"/>
                <a:gd name="connsiteX10" fmla="*/ 10054 w 163884"/>
                <a:gd name="connsiteY10" fmla="*/ 57706 h 214310"/>
                <a:gd name="connsiteX11" fmla="*/ 2364 w 163884"/>
                <a:gd name="connsiteY11" fmla="*/ 72078 h 214310"/>
                <a:gd name="connsiteX12" fmla="*/ 3499 w 163884"/>
                <a:gd name="connsiteY12" fmla="*/ 72708 h 214310"/>
                <a:gd name="connsiteX13" fmla="*/ 17618 w 163884"/>
                <a:gd name="connsiteY13" fmla="*/ 95400 h 214310"/>
                <a:gd name="connsiteX14" fmla="*/ 36401 w 163884"/>
                <a:gd name="connsiteY14" fmla="*/ 101703 h 214310"/>
                <a:gd name="connsiteX15" fmla="*/ 60354 w 163884"/>
                <a:gd name="connsiteY15" fmla="*/ 110401 h 214310"/>
                <a:gd name="connsiteX16" fmla="*/ 32115 w 163884"/>
                <a:gd name="connsiteY16" fmla="*/ 112797 h 214310"/>
                <a:gd name="connsiteX17" fmla="*/ 37662 w 163884"/>
                <a:gd name="connsiteY17" fmla="*/ 135110 h 214310"/>
                <a:gd name="connsiteX18" fmla="*/ 51403 w 163884"/>
                <a:gd name="connsiteY18" fmla="*/ 153516 h 214310"/>
                <a:gd name="connsiteX19" fmla="*/ 76112 w 163884"/>
                <a:gd name="connsiteY19" fmla="*/ 165240 h 214310"/>
                <a:gd name="connsiteX20" fmla="*/ 71447 w 163884"/>
                <a:gd name="connsiteY20" fmla="*/ 138514 h 214310"/>
                <a:gd name="connsiteX21" fmla="*/ 89853 w 163884"/>
                <a:gd name="connsiteY21" fmla="*/ 137758 h 214310"/>
                <a:gd name="connsiteX22" fmla="*/ 77751 w 163884"/>
                <a:gd name="connsiteY22" fmla="*/ 127168 h 214310"/>
                <a:gd name="connsiteX23" fmla="*/ 87206 w 163884"/>
                <a:gd name="connsiteY23" fmla="*/ 122125 h 214310"/>
                <a:gd name="connsiteX24" fmla="*/ 106367 w 163884"/>
                <a:gd name="connsiteY24" fmla="*/ 119730 h 214310"/>
                <a:gd name="connsiteX25" fmla="*/ 97795 w 163884"/>
                <a:gd name="connsiteY25" fmla="*/ 98173 h 214310"/>
                <a:gd name="connsiteX26" fmla="*/ 75860 w 163884"/>
                <a:gd name="connsiteY26" fmla="*/ 98930 h 214310"/>
                <a:gd name="connsiteX27" fmla="*/ 84558 w 163884"/>
                <a:gd name="connsiteY27" fmla="*/ 84810 h 214310"/>
                <a:gd name="connsiteX28" fmla="*/ 63001 w 163884"/>
                <a:gd name="connsiteY28" fmla="*/ 54933 h 214310"/>
                <a:gd name="connsiteX29" fmla="*/ 76742 w 163884"/>
                <a:gd name="connsiteY29" fmla="*/ 47495 h 214310"/>
                <a:gd name="connsiteX30" fmla="*/ 97921 w 163884"/>
                <a:gd name="connsiteY30" fmla="*/ 50647 h 214310"/>
                <a:gd name="connsiteX31" fmla="*/ 102964 w 163884"/>
                <a:gd name="connsiteY31" fmla="*/ 30602 h 214310"/>
                <a:gd name="connsiteX32" fmla="*/ 119100 w 163884"/>
                <a:gd name="connsiteY32" fmla="*/ 35771 h 214310"/>
                <a:gd name="connsiteX33" fmla="*/ 139144 w 163884"/>
                <a:gd name="connsiteY33" fmla="*/ 25938 h 214310"/>
                <a:gd name="connsiteX34" fmla="*/ 157046 w 163884"/>
                <a:gd name="connsiteY34" fmla="*/ 34510 h 214310"/>
                <a:gd name="connsiteX35" fmla="*/ 163223 w 163884"/>
                <a:gd name="connsiteY35" fmla="*/ 25434 h 214310"/>
                <a:gd name="connsiteX36" fmla="*/ 170913 w 163884"/>
                <a:gd name="connsiteY36" fmla="*/ 13079 h 214310"/>
                <a:gd name="connsiteX37" fmla="*/ 168518 w 163884"/>
                <a:gd name="connsiteY37" fmla="*/ 2364 h 214310"/>
                <a:gd name="connsiteX38" fmla="*/ 146330 w 163884"/>
                <a:gd name="connsiteY38" fmla="*/ 200286 h 214310"/>
                <a:gd name="connsiteX39" fmla="*/ 104351 w 163884"/>
                <a:gd name="connsiteY39" fmla="*/ 195621 h 214310"/>
                <a:gd name="connsiteX40" fmla="*/ 88214 w 163884"/>
                <a:gd name="connsiteY40" fmla="*/ 202303 h 214310"/>
                <a:gd name="connsiteX41" fmla="*/ 127042 w 163884"/>
                <a:gd name="connsiteY41" fmla="*/ 212514 h 214310"/>
                <a:gd name="connsiteX42" fmla="*/ 162718 w 163884"/>
                <a:gd name="connsiteY42" fmla="*/ 201547 h 214310"/>
                <a:gd name="connsiteX43" fmla="*/ 146330 w 163884"/>
                <a:gd name="connsiteY43" fmla="*/ 200286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3884" h="21431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grpFill/>
            <a:ln w="1270" cap="flat">
              <a:solidFill>
                <a:schemeClr val="bg1"/>
              </a:solidFill>
              <a:prstDash val="solid"/>
              <a:miter/>
            </a:ln>
          </p:spPr>
          <p:txBody>
            <a:bodyPr rtlCol="0" anchor="ctr"/>
            <a:lstStyle/>
            <a:p>
              <a:endParaRPr lang="ko-KR" altLang="en-US"/>
            </a:p>
          </p:txBody>
        </p:sp>
        <p:sp>
          <p:nvSpPr>
            <p:cNvPr id="150" name="자유형: 도형 130">
              <a:extLst>
                <a:ext uri="{FF2B5EF4-FFF2-40B4-BE49-F238E27FC236}">
                  <a16:creationId xmlns:a16="http://schemas.microsoft.com/office/drawing/2014/main" id="{D72E88D1-6499-144B-9E6B-99E8BF6A866B}"/>
                </a:ext>
              </a:extLst>
            </p:cNvPr>
            <p:cNvSpPr/>
            <p:nvPr/>
          </p:nvSpPr>
          <p:spPr>
            <a:xfrm>
              <a:off x="6642595" y="3568747"/>
              <a:ext cx="63033" cy="37820"/>
            </a:xfrm>
            <a:custGeom>
              <a:avLst/>
              <a:gdLst>
                <a:gd name="connsiteX0" fmla="*/ 44146 w 63032"/>
                <a:gd name="connsiteY0" fmla="*/ 26242 h 37819"/>
                <a:gd name="connsiteX1" fmla="*/ 58265 w 63032"/>
                <a:gd name="connsiteY1" fmla="*/ 9350 h 37819"/>
                <a:gd name="connsiteX2" fmla="*/ 57887 w 63032"/>
                <a:gd name="connsiteY2" fmla="*/ 4181 h 37819"/>
                <a:gd name="connsiteX3" fmla="*/ 20193 w 63032"/>
                <a:gd name="connsiteY3" fmla="*/ 15527 h 37819"/>
                <a:gd name="connsiteX4" fmla="*/ 8091 w 63032"/>
                <a:gd name="connsiteY4" fmla="*/ 34310 h 37819"/>
                <a:gd name="connsiteX5" fmla="*/ 44146 w 63032"/>
                <a:gd name="connsiteY5" fmla="*/ 2624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37819">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grpFill/>
            <a:ln w="1270" cap="flat">
              <a:solidFill>
                <a:schemeClr val="bg1"/>
              </a:solidFill>
              <a:prstDash val="solid"/>
              <a:miter/>
            </a:ln>
          </p:spPr>
          <p:txBody>
            <a:bodyPr rtlCol="0" anchor="ctr"/>
            <a:lstStyle/>
            <a:p>
              <a:endParaRPr lang="ko-KR" altLang="en-US"/>
            </a:p>
          </p:txBody>
        </p:sp>
        <p:sp>
          <p:nvSpPr>
            <p:cNvPr id="151" name="자유형: 도형 131">
              <a:extLst>
                <a:ext uri="{FF2B5EF4-FFF2-40B4-BE49-F238E27FC236}">
                  <a16:creationId xmlns:a16="http://schemas.microsoft.com/office/drawing/2014/main" id="{8EE5459B-8B0E-1947-A616-21C8A3E20A3A}"/>
                </a:ext>
              </a:extLst>
            </p:cNvPr>
            <p:cNvSpPr/>
            <p:nvPr/>
          </p:nvSpPr>
          <p:spPr>
            <a:xfrm>
              <a:off x="5154927" y="2460196"/>
              <a:ext cx="277343" cy="138672"/>
            </a:xfrm>
            <a:custGeom>
              <a:avLst/>
              <a:gdLst>
                <a:gd name="connsiteX0" fmla="*/ 240782 w 277343"/>
                <a:gd name="connsiteY0" fmla="*/ 101817 h 138671"/>
                <a:gd name="connsiteX1" fmla="*/ 261961 w 277343"/>
                <a:gd name="connsiteY1" fmla="*/ 84924 h 138671"/>
                <a:gd name="connsiteX2" fmla="*/ 282383 w 277343"/>
                <a:gd name="connsiteY2" fmla="*/ 65258 h 138671"/>
                <a:gd name="connsiteX3" fmla="*/ 268642 w 277343"/>
                <a:gd name="connsiteY3" fmla="*/ 43323 h 138671"/>
                <a:gd name="connsiteX4" fmla="*/ 254145 w 277343"/>
                <a:gd name="connsiteY4" fmla="*/ 30338 h 138671"/>
                <a:gd name="connsiteX5" fmla="*/ 249480 w 277343"/>
                <a:gd name="connsiteY5" fmla="*/ 13824 h 138671"/>
                <a:gd name="connsiteX6" fmla="*/ 231453 w 277343"/>
                <a:gd name="connsiteY6" fmla="*/ 14958 h 138671"/>
                <a:gd name="connsiteX7" fmla="*/ 205988 w 277343"/>
                <a:gd name="connsiteY7" fmla="*/ 2730 h 138671"/>
                <a:gd name="connsiteX8" fmla="*/ 202836 w 277343"/>
                <a:gd name="connsiteY8" fmla="*/ 18866 h 138671"/>
                <a:gd name="connsiteX9" fmla="*/ 187204 w 277343"/>
                <a:gd name="connsiteY9" fmla="*/ 20001 h 138671"/>
                <a:gd name="connsiteX10" fmla="*/ 176614 w 277343"/>
                <a:gd name="connsiteY10" fmla="*/ 20379 h 138671"/>
                <a:gd name="connsiteX11" fmla="*/ 161361 w 277343"/>
                <a:gd name="connsiteY11" fmla="*/ 22774 h 138671"/>
                <a:gd name="connsiteX12" fmla="*/ 147620 w 277343"/>
                <a:gd name="connsiteY12" fmla="*/ 18110 h 138671"/>
                <a:gd name="connsiteX13" fmla="*/ 129971 w 277343"/>
                <a:gd name="connsiteY13" fmla="*/ 30338 h 138671"/>
                <a:gd name="connsiteX14" fmla="*/ 119381 w 277343"/>
                <a:gd name="connsiteY14" fmla="*/ 24791 h 138671"/>
                <a:gd name="connsiteX15" fmla="*/ 107279 w 277343"/>
                <a:gd name="connsiteY15" fmla="*/ 32985 h 138671"/>
                <a:gd name="connsiteX16" fmla="*/ 103749 w 277343"/>
                <a:gd name="connsiteY16" fmla="*/ 45088 h 138671"/>
                <a:gd name="connsiteX17" fmla="*/ 86478 w 277343"/>
                <a:gd name="connsiteY17" fmla="*/ 52904 h 138671"/>
                <a:gd name="connsiteX18" fmla="*/ 79418 w 277343"/>
                <a:gd name="connsiteY18" fmla="*/ 31725 h 138671"/>
                <a:gd name="connsiteX19" fmla="*/ 38952 w 277343"/>
                <a:gd name="connsiteY19" fmla="*/ 4999 h 138671"/>
                <a:gd name="connsiteX20" fmla="*/ 42860 w 277343"/>
                <a:gd name="connsiteY20" fmla="*/ 19875 h 138671"/>
                <a:gd name="connsiteX21" fmla="*/ 33027 w 277343"/>
                <a:gd name="connsiteY21" fmla="*/ 19118 h 138671"/>
                <a:gd name="connsiteX22" fmla="*/ 15756 w 277343"/>
                <a:gd name="connsiteY22" fmla="*/ 25800 h 138671"/>
                <a:gd name="connsiteX23" fmla="*/ 2393 w 277343"/>
                <a:gd name="connsiteY23" fmla="*/ 43449 h 138671"/>
                <a:gd name="connsiteX24" fmla="*/ 27858 w 277343"/>
                <a:gd name="connsiteY24" fmla="*/ 49752 h 138671"/>
                <a:gd name="connsiteX25" fmla="*/ 60004 w 277343"/>
                <a:gd name="connsiteY25" fmla="*/ 49752 h 138671"/>
                <a:gd name="connsiteX26" fmla="*/ 54836 w 277343"/>
                <a:gd name="connsiteY26" fmla="*/ 62737 h 138671"/>
                <a:gd name="connsiteX27" fmla="*/ 41095 w 277343"/>
                <a:gd name="connsiteY27" fmla="*/ 70175 h 138671"/>
                <a:gd name="connsiteX28" fmla="*/ 10839 w 277343"/>
                <a:gd name="connsiteY28" fmla="*/ 78369 h 138671"/>
                <a:gd name="connsiteX29" fmla="*/ 49289 w 277343"/>
                <a:gd name="connsiteY29" fmla="*/ 79125 h 138671"/>
                <a:gd name="connsiteX30" fmla="*/ 58744 w 277343"/>
                <a:gd name="connsiteY30" fmla="*/ 88958 h 138671"/>
                <a:gd name="connsiteX31" fmla="*/ 66560 w 277343"/>
                <a:gd name="connsiteY31" fmla="*/ 97909 h 138671"/>
                <a:gd name="connsiteX32" fmla="*/ 57609 w 277343"/>
                <a:gd name="connsiteY32" fmla="*/ 110137 h 138671"/>
                <a:gd name="connsiteX33" fmla="*/ 44246 w 277343"/>
                <a:gd name="connsiteY33" fmla="*/ 118710 h 138671"/>
                <a:gd name="connsiteX34" fmla="*/ 78032 w 277343"/>
                <a:gd name="connsiteY34" fmla="*/ 117575 h 138671"/>
                <a:gd name="connsiteX35" fmla="*/ 126315 w 277343"/>
                <a:gd name="connsiteY35" fmla="*/ 136737 h 138671"/>
                <a:gd name="connsiteX36" fmla="*/ 172202 w 277343"/>
                <a:gd name="connsiteY36" fmla="*/ 126147 h 138671"/>
                <a:gd name="connsiteX37" fmla="*/ 205105 w 277343"/>
                <a:gd name="connsiteY37" fmla="*/ 115180 h 138671"/>
                <a:gd name="connsiteX38" fmla="*/ 240782 w 277343"/>
                <a:gd name="connsiteY38" fmla="*/ 10181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43" h="138671">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grpFill/>
            <a:ln w="1270" cap="flat">
              <a:solidFill>
                <a:schemeClr val="bg1"/>
              </a:solidFill>
              <a:prstDash val="solid"/>
              <a:miter/>
            </a:ln>
          </p:spPr>
          <p:txBody>
            <a:bodyPr rtlCol="0" anchor="ctr"/>
            <a:lstStyle/>
            <a:p>
              <a:endParaRPr lang="ko-KR" altLang="en-US"/>
            </a:p>
          </p:txBody>
        </p:sp>
        <p:sp>
          <p:nvSpPr>
            <p:cNvPr id="152" name="자유형: 도형 132">
              <a:extLst>
                <a:ext uri="{FF2B5EF4-FFF2-40B4-BE49-F238E27FC236}">
                  <a16:creationId xmlns:a16="http://schemas.microsoft.com/office/drawing/2014/main" id="{85E279ED-8AC2-5E45-8B79-59669524C464}"/>
                </a:ext>
              </a:extLst>
            </p:cNvPr>
            <p:cNvSpPr/>
            <p:nvPr/>
          </p:nvSpPr>
          <p:spPr>
            <a:xfrm>
              <a:off x="5522281" y="2923893"/>
              <a:ext cx="113459" cy="126065"/>
            </a:xfrm>
            <a:custGeom>
              <a:avLst/>
              <a:gdLst>
                <a:gd name="connsiteX0" fmla="*/ 107153 w 113458"/>
                <a:gd name="connsiteY0" fmla="*/ 42788 h 126065"/>
                <a:gd name="connsiteX1" fmla="*/ 98328 w 113458"/>
                <a:gd name="connsiteY1" fmla="*/ 34846 h 126065"/>
                <a:gd name="connsiteX2" fmla="*/ 82948 w 113458"/>
                <a:gd name="connsiteY2" fmla="*/ 39637 h 126065"/>
                <a:gd name="connsiteX3" fmla="*/ 66308 w 113458"/>
                <a:gd name="connsiteY3" fmla="*/ 36107 h 126065"/>
                <a:gd name="connsiteX4" fmla="*/ 72233 w 113458"/>
                <a:gd name="connsiteY4" fmla="*/ 20727 h 126065"/>
                <a:gd name="connsiteX5" fmla="*/ 79418 w 113458"/>
                <a:gd name="connsiteY5" fmla="*/ 5599 h 126065"/>
                <a:gd name="connsiteX6" fmla="*/ 76141 w 113458"/>
                <a:gd name="connsiteY6" fmla="*/ 5095 h 126065"/>
                <a:gd name="connsiteX7" fmla="*/ 49415 w 113458"/>
                <a:gd name="connsiteY7" fmla="*/ 10642 h 126065"/>
                <a:gd name="connsiteX8" fmla="*/ 62021 w 113458"/>
                <a:gd name="connsiteY8" fmla="*/ 23248 h 126065"/>
                <a:gd name="connsiteX9" fmla="*/ 40464 w 113458"/>
                <a:gd name="connsiteY9" fmla="*/ 34216 h 126065"/>
                <a:gd name="connsiteX10" fmla="*/ 12226 w 113458"/>
                <a:gd name="connsiteY10" fmla="*/ 34594 h 126065"/>
                <a:gd name="connsiteX11" fmla="*/ 15377 w 113458"/>
                <a:gd name="connsiteY11" fmla="*/ 54638 h 126065"/>
                <a:gd name="connsiteX12" fmla="*/ 27480 w 113458"/>
                <a:gd name="connsiteY12" fmla="*/ 73422 h 126065"/>
                <a:gd name="connsiteX13" fmla="*/ 20420 w 113458"/>
                <a:gd name="connsiteY13" fmla="*/ 95736 h 126065"/>
                <a:gd name="connsiteX14" fmla="*/ 2771 w 113458"/>
                <a:gd name="connsiteY14" fmla="*/ 113006 h 126065"/>
                <a:gd name="connsiteX15" fmla="*/ 29118 w 113458"/>
                <a:gd name="connsiteY15" fmla="*/ 134185 h 126065"/>
                <a:gd name="connsiteX16" fmla="*/ 75006 w 113458"/>
                <a:gd name="connsiteY16" fmla="*/ 115402 h 126065"/>
                <a:gd name="connsiteX17" fmla="*/ 107531 w 113458"/>
                <a:gd name="connsiteY17" fmla="*/ 108720 h 126065"/>
                <a:gd name="connsiteX18" fmla="*/ 107531 w 113458"/>
                <a:gd name="connsiteY18" fmla="*/ 47075 h 126065"/>
                <a:gd name="connsiteX19" fmla="*/ 107153 w 113458"/>
                <a:gd name="connsiteY19" fmla="*/ 42788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458" h="126065">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solidFill>
              <a:schemeClr val="tx1">
                <a:lumMod val="50000"/>
                <a:lumOff val="50000"/>
              </a:schemeClr>
            </a:solidFill>
            <a:ln w="1270" cap="flat">
              <a:solidFill>
                <a:schemeClr val="bg1"/>
              </a:solidFill>
              <a:prstDash val="solid"/>
              <a:miter/>
            </a:ln>
          </p:spPr>
          <p:txBody>
            <a:bodyPr rtlCol="0" anchor="ctr"/>
            <a:lstStyle/>
            <a:p>
              <a:endParaRPr lang="ko-KR" altLang="en-US"/>
            </a:p>
          </p:txBody>
        </p:sp>
        <p:sp>
          <p:nvSpPr>
            <p:cNvPr id="153" name="자유형: 도형 133">
              <a:extLst>
                <a:ext uri="{FF2B5EF4-FFF2-40B4-BE49-F238E27FC236}">
                  <a16:creationId xmlns:a16="http://schemas.microsoft.com/office/drawing/2014/main" id="{1FE7B450-AA3F-EB47-AD32-17BDCEE8D272}"/>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grpFill/>
            <a:ln w="1270" cap="flat">
              <a:solidFill>
                <a:schemeClr val="bg1"/>
              </a:solidFill>
              <a:prstDash val="solid"/>
              <a:miter/>
            </a:ln>
          </p:spPr>
          <p:txBody>
            <a:bodyPr rtlCol="0" anchor="ctr"/>
            <a:lstStyle/>
            <a:p>
              <a:endParaRPr lang="ko-KR" altLang="en-US"/>
            </a:p>
          </p:txBody>
        </p:sp>
        <p:sp>
          <p:nvSpPr>
            <p:cNvPr id="154" name="자유형: 도형 134">
              <a:extLst>
                <a:ext uri="{FF2B5EF4-FFF2-40B4-BE49-F238E27FC236}">
                  <a16:creationId xmlns:a16="http://schemas.microsoft.com/office/drawing/2014/main" id="{983C5519-13AB-3D47-8DF1-8A1D126D2B95}"/>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chemeClr val="tx1">
                <a:lumMod val="50000"/>
                <a:lumOff val="50000"/>
              </a:schemeClr>
            </a:solidFill>
            <a:ln w="1270" cap="flat">
              <a:solidFill>
                <a:schemeClr val="bg1"/>
              </a:solidFill>
              <a:prstDash val="solid"/>
              <a:miter/>
            </a:ln>
          </p:spPr>
          <p:txBody>
            <a:bodyPr rtlCol="0" anchor="ctr"/>
            <a:lstStyle/>
            <a:p>
              <a:endParaRPr lang="ko-KR" altLang="en-US"/>
            </a:p>
          </p:txBody>
        </p:sp>
        <p:sp>
          <p:nvSpPr>
            <p:cNvPr id="155" name="자유형: 도형 135">
              <a:extLst>
                <a:ext uri="{FF2B5EF4-FFF2-40B4-BE49-F238E27FC236}">
                  <a16:creationId xmlns:a16="http://schemas.microsoft.com/office/drawing/2014/main" id="{2500D866-26EF-F248-9658-D782242CBB6B}"/>
                </a:ext>
              </a:extLst>
            </p:cNvPr>
            <p:cNvSpPr/>
            <p:nvPr/>
          </p:nvSpPr>
          <p:spPr>
            <a:xfrm>
              <a:off x="6014035" y="2825297"/>
              <a:ext cx="126065" cy="113459"/>
            </a:xfrm>
            <a:custGeom>
              <a:avLst/>
              <a:gdLst>
                <a:gd name="connsiteX0" fmla="*/ 65073 w 126065"/>
                <a:gd name="connsiteY0" fmla="*/ 45071 h 113458"/>
                <a:gd name="connsiteX1" fmla="*/ 64316 w 126065"/>
                <a:gd name="connsiteY1" fmla="*/ 26665 h 113458"/>
                <a:gd name="connsiteX2" fmla="*/ 67090 w 126065"/>
                <a:gd name="connsiteY2" fmla="*/ 3847 h 113458"/>
                <a:gd name="connsiteX3" fmla="*/ 47802 w 126065"/>
                <a:gd name="connsiteY3" fmla="*/ 14437 h 113458"/>
                <a:gd name="connsiteX4" fmla="*/ 32169 w 126065"/>
                <a:gd name="connsiteY4" fmla="*/ 22631 h 113458"/>
                <a:gd name="connsiteX5" fmla="*/ 33304 w 126065"/>
                <a:gd name="connsiteY5" fmla="*/ 34355 h 113458"/>
                <a:gd name="connsiteX6" fmla="*/ 18050 w 126065"/>
                <a:gd name="connsiteY6" fmla="*/ 26539 h 113458"/>
                <a:gd name="connsiteX7" fmla="*/ 4687 w 126065"/>
                <a:gd name="connsiteY7" fmla="*/ 45701 h 113458"/>
                <a:gd name="connsiteX8" fmla="*/ 4687 w 126065"/>
                <a:gd name="connsiteY8" fmla="*/ 75957 h 113458"/>
                <a:gd name="connsiteX9" fmla="*/ 14899 w 126065"/>
                <a:gd name="connsiteY9" fmla="*/ 99153 h 113458"/>
                <a:gd name="connsiteX10" fmla="*/ 18933 w 126065"/>
                <a:gd name="connsiteY10" fmla="*/ 110877 h 113458"/>
                <a:gd name="connsiteX11" fmla="*/ 43137 w 126065"/>
                <a:gd name="connsiteY11" fmla="*/ 113272 h 113458"/>
                <a:gd name="connsiteX12" fmla="*/ 52970 w 126065"/>
                <a:gd name="connsiteY12" fmla="*/ 113020 h 113458"/>
                <a:gd name="connsiteX13" fmla="*/ 42381 w 126065"/>
                <a:gd name="connsiteY13" fmla="*/ 98774 h 113458"/>
                <a:gd name="connsiteX14" fmla="*/ 56122 w 126065"/>
                <a:gd name="connsiteY14" fmla="*/ 101548 h 113458"/>
                <a:gd name="connsiteX15" fmla="*/ 74906 w 126065"/>
                <a:gd name="connsiteY15" fmla="*/ 101170 h 113458"/>
                <a:gd name="connsiteX16" fmla="*/ 65451 w 126065"/>
                <a:gd name="connsiteY16" fmla="*/ 84655 h 113458"/>
                <a:gd name="connsiteX17" fmla="*/ 53222 w 126065"/>
                <a:gd name="connsiteY17" fmla="*/ 83016 h 113458"/>
                <a:gd name="connsiteX18" fmla="*/ 60660 w 126065"/>
                <a:gd name="connsiteY18" fmla="*/ 66502 h 113458"/>
                <a:gd name="connsiteX19" fmla="*/ 77553 w 126065"/>
                <a:gd name="connsiteY19" fmla="*/ 57425 h 113458"/>
                <a:gd name="connsiteX20" fmla="*/ 65073 w 126065"/>
                <a:gd name="connsiteY20" fmla="*/ 45071 h 113458"/>
                <a:gd name="connsiteX21" fmla="*/ 124323 w 126065"/>
                <a:gd name="connsiteY21" fmla="*/ 69023 h 113458"/>
                <a:gd name="connsiteX22" fmla="*/ 115247 w 126065"/>
                <a:gd name="connsiteY22" fmla="*/ 75326 h 113458"/>
                <a:gd name="connsiteX23" fmla="*/ 106170 w 126065"/>
                <a:gd name="connsiteY23" fmla="*/ 69023 h 113458"/>
                <a:gd name="connsiteX24" fmla="*/ 88899 w 126065"/>
                <a:gd name="connsiteY24" fmla="*/ 76461 h 113458"/>
                <a:gd name="connsiteX25" fmla="*/ 99110 w 126065"/>
                <a:gd name="connsiteY25" fmla="*/ 100791 h 113458"/>
                <a:gd name="connsiteX26" fmla="*/ 91672 w 126065"/>
                <a:gd name="connsiteY26" fmla="*/ 107851 h 113458"/>
                <a:gd name="connsiteX27" fmla="*/ 98732 w 126065"/>
                <a:gd name="connsiteY27" fmla="*/ 119575 h 113458"/>
                <a:gd name="connsiteX28" fmla="*/ 118020 w 126065"/>
                <a:gd name="connsiteY28" fmla="*/ 97640 h 113458"/>
                <a:gd name="connsiteX29" fmla="*/ 124323 w 126065"/>
                <a:gd name="connsiteY29" fmla="*/ 6902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65" h="113458">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grpFill/>
            <a:ln w="1270" cap="flat">
              <a:solidFill>
                <a:schemeClr val="bg1"/>
              </a:solidFill>
              <a:prstDash val="solid"/>
              <a:miter/>
            </a:ln>
          </p:spPr>
          <p:txBody>
            <a:bodyPr rtlCol="0" anchor="ctr"/>
            <a:lstStyle/>
            <a:p>
              <a:endParaRPr lang="ko-KR" altLang="en-US"/>
            </a:p>
          </p:txBody>
        </p:sp>
        <p:sp>
          <p:nvSpPr>
            <p:cNvPr id="156" name="자유형: 도형 136">
              <a:extLst>
                <a:ext uri="{FF2B5EF4-FFF2-40B4-BE49-F238E27FC236}">
                  <a16:creationId xmlns:a16="http://schemas.microsoft.com/office/drawing/2014/main" id="{52DB314B-EAB9-8140-A69C-9297CD07BB04}"/>
                </a:ext>
              </a:extLst>
            </p:cNvPr>
            <p:cNvSpPr/>
            <p:nvPr/>
          </p:nvSpPr>
          <p:spPr>
            <a:xfrm>
              <a:off x="6099030" y="2342170"/>
              <a:ext cx="327769" cy="567293"/>
            </a:xfrm>
            <a:custGeom>
              <a:avLst/>
              <a:gdLst>
                <a:gd name="connsiteX0" fmla="*/ 329656 w 327769"/>
                <a:gd name="connsiteY0" fmla="*/ 134875 h 567292"/>
                <a:gd name="connsiteX1" fmla="*/ 324613 w 327769"/>
                <a:gd name="connsiteY1" fmla="*/ 121008 h 567292"/>
                <a:gd name="connsiteX2" fmla="*/ 325874 w 327769"/>
                <a:gd name="connsiteY2" fmla="*/ 98316 h 567292"/>
                <a:gd name="connsiteX3" fmla="*/ 319571 w 327769"/>
                <a:gd name="connsiteY3" fmla="*/ 74364 h 567292"/>
                <a:gd name="connsiteX4" fmla="*/ 318310 w 327769"/>
                <a:gd name="connsiteY4" fmla="*/ 49151 h 567292"/>
                <a:gd name="connsiteX5" fmla="*/ 280490 w 327769"/>
                <a:gd name="connsiteY5" fmla="*/ 26459 h 567292"/>
                <a:gd name="connsiteX6" fmla="*/ 248974 w 327769"/>
                <a:gd name="connsiteY6" fmla="*/ 3767 h 567292"/>
                <a:gd name="connsiteX7" fmla="*/ 233847 w 327769"/>
                <a:gd name="connsiteY7" fmla="*/ 23938 h 567292"/>
                <a:gd name="connsiteX8" fmla="*/ 216198 w 327769"/>
                <a:gd name="connsiteY8" fmla="*/ 28980 h 567292"/>
                <a:gd name="connsiteX9" fmla="*/ 188463 w 327769"/>
                <a:gd name="connsiteY9" fmla="*/ 23938 h 567292"/>
                <a:gd name="connsiteX10" fmla="*/ 182160 w 327769"/>
                <a:gd name="connsiteY10" fmla="*/ 42847 h 567292"/>
                <a:gd name="connsiteX11" fmla="*/ 161989 w 327769"/>
                <a:gd name="connsiteY11" fmla="*/ 50411 h 567292"/>
                <a:gd name="connsiteX12" fmla="*/ 141819 w 327769"/>
                <a:gd name="connsiteY12" fmla="*/ 65539 h 567292"/>
                <a:gd name="connsiteX13" fmla="*/ 134255 w 327769"/>
                <a:gd name="connsiteY13" fmla="*/ 84449 h 567292"/>
                <a:gd name="connsiteX14" fmla="*/ 127952 w 327769"/>
                <a:gd name="connsiteY14" fmla="*/ 98316 h 567292"/>
                <a:gd name="connsiteX15" fmla="*/ 114085 w 327769"/>
                <a:gd name="connsiteY15" fmla="*/ 118486 h 567292"/>
                <a:gd name="connsiteX16" fmla="*/ 109042 w 327769"/>
                <a:gd name="connsiteY16" fmla="*/ 133614 h 567292"/>
                <a:gd name="connsiteX17" fmla="*/ 88872 w 327769"/>
                <a:gd name="connsiteY17" fmla="*/ 138657 h 567292"/>
                <a:gd name="connsiteX18" fmla="*/ 87611 w 327769"/>
                <a:gd name="connsiteY18" fmla="*/ 162609 h 567292"/>
                <a:gd name="connsiteX19" fmla="*/ 69962 w 327769"/>
                <a:gd name="connsiteY19" fmla="*/ 196647 h 567292"/>
                <a:gd name="connsiteX20" fmla="*/ 76265 w 327769"/>
                <a:gd name="connsiteY20" fmla="*/ 210514 h 567292"/>
                <a:gd name="connsiteX21" fmla="*/ 76265 w 327769"/>
                <a:gd name="connsiteY21" fmla="*/ 225642 h 567292"/>
                <a:gd name="connsiteX22" fmla="*/ 58616 w 327769"/>
                <a:gd name="connsiteY22" fmla="*/ 226902 h 567292"/>
                <a:gd name="connsiteX23" fmla="*/ 32143 w 327769"/>
                <a:gd name="connsiteY23" fmla="*/ 244551 h 567292"/>
                <a:gd name="connsiteX24" fmla="*/ 29621 w 327769"/>
                <a:gd name="connsiteY24" fmla="*/ 271025 h 567292"/>
                <a:gd name="connsiteX25" fmla="*/ 29621 w 327769"/>
                <a:gd name="connsiteY25" fmla="*/ 297499 h 567292"/>
                <a:gd name="connsiteX26" fmla="*/ 28360 w 327769"/>
                <a:gd name="connsiteY26" fmla="*/ 322712 h 567292"/>
                <a:gd name="connsiteX27" fmla="*/ 46010 w 327769"/>
                <a:gd name="connsiteY27" fmla="*/ 341622 h 567292"/>
                <a:gd name="connsiteX28" fmla="*/ 35924 w 327769"/>
                <a:gd name="connsiteY28" fmla="*/ 355489 h 567292"/>
                <a:gd name="connsiteX29" fmla="*/ 37185 w 327769"/>
                <a:gd name="connsiteY29" fmla="*/ 368095 h 567292"/>
                <a:gd name="connsiteX30" fmla="*/ 38446 w 327769"/>
                <a:gd name="connsiteY30" fmla="*/ 393308 h 567292"/>
                <a:gd name="connsiteX31" fmla="*/ 20797 w 327769"/>
                <a:gd name="connsiteY31" fmla="*/ 399611 h 567292"/>
                <a:gd name="connsiteX32" fmla="*/ 17015 w 327769"/>
                <a:gd name="connsiteY32" fmla="*/ 421042 h 567292"/>
                <a:gd name="connsiteX33" fmla="*/ 10711 w 327769"/>
                <a:gd name="connsiteY33" fmla="*/ 438692 h 567292"/>
                <a:gd name="connsiteX34" fmla="*/ 2391 w 327769"/>
                <a:gd name="connsiteY34" fmla="*/ 437557 h 567292"/>
                <a:gd name="connsiteX35" fmla="*/ 2391 w 327769"/>
                <a:gd name="connsiteY35" fmla="*/ 440078 h 567292"/>
                <a:gd name="connsiteX36" fmla="*/ 14115 w 327769"/>
                <a:gd name="connsiteY36" fmla="*/ 466804 h 567292"/>
                <a:gd name="connsiteX37" fmla="*/ 23570 w 327769"/>
                <a:gd name="connsiteY37" fmla="*/ 494286 h 567292"/>
                <a:gd name="connsiteX38" fmla="*/ 36933 w 327769"/>
                <a:gd name="connsiteY38" fmla="*/ 518239 h 567292"/>
                <a:gd name="connsiteX39" fmla="*/ 42480 w 327769"/>
                <a:gd name="connsiteY39" fmla="*/ 538283 h 567292"/>
                <a:gd name="connsiteX40" fmla="*/ 49918 w 327769"/>
                <a:gd name="connsiteY40" fmla="*/ 550385 h 567292"/>
                <a:gd name="connsiteX41" fmla="*/ 50296 w 327769"/>
                <a:gd name="connsiteY41" fmla="*/ 572699 h 567292"/>
                <a:gd name="connsiteX42" fmla="*/ 71097 w 327769"/>
                <a:gd name="connsiteY42" fmla="*/ 572321 h 567292"/>
                <a:gd name="connsiteX43" fmla="*/ 80930 w 327769"/>
                <a:gd name="connsiteY43" fmla="*/ 556562 h 567292"/>
                <a:gd name="connsiteX44" fmla="*/ 89124 w 327769"/>
                <a:gd name="connsiteY44" fmla="*/ 547990 h 567292"/>
                <a:gd name="connsiteX45" fmla="*/ 111059 w 327769"/>
                <a:gd name="connsiteY45" fmla="*/ 545973 h 567292"/>
                <a:gd name="connsiteX46" fmla="*/ 126313 w 327769"/>
                <a:gd name="connsiteY46" fmla="*/ 533871 h 567292"/>
                <a:gd name="connsiteX47" fmla="*/ 135768 w 327769"/>
                <a:gd name="connsiteY47" fmla="*/ 537779 h 567292"/>
                <a:gd name="connsiteX48" fmla="*/ 150644 w 327769"/>
                <a:gd name="connsiteY48" fmla="*/ 512692 h 567292"/>
                <a:gd name="connsiteX49" fmla="*/ 141189 w 327769"/>
                <a:gd name="connsiteY49" fmla="*/ 514205 h 567292"/>
                <a:gd name="connsiteX50" fmla="*/ 140811 w 327769"/>
                <a:gd name="connsiteY50" fmla="*/ 495799 h 567292"/>
                <a:gd name="connsiteX51" fmla="*/ 145097 w 327769"/>
                <a:gd name="connsiteY51" fmla="*/ 458106 h 567292"/>
                <a:gd name="connsiteX52" fmla="*/ 159972 w 327769"/>
                <a:gd name="connsiteY52" fmla="*/ 441969 h 567292"/>
                <a:gd name="connsiteX53" fmla="*/ 183925 w 327769"/>
                <a:gd name="connsiteY53" fmla="*/ 419656 h 567292"/>
                <a:gd name="connsiteX54" fmla="*/ 199557 w 327769"/>
                <a:gd name="connsiteY54" fmla="*/ 398099 h 567292"/>
                <a:gd name="connsiteX55" fmla="*/ 174470 w 327769"/>
                <a:gd name="connsiteY55" fmla="*/ 370238 h 567292"/>
                <a:gd name="connsiteX56" fmla="*/ 155686 w 327769"/>
                <a:gd name="connsiteY56" fmla="*/ 365196 h 567292"/>
                <a:gd name="connsiteX57" fmla="*/ 152535 w 327769"/>
                <a:gd name="connsiteY57" fmla="*/ 335318 h 567292"/>
                <a:gd name="connsiteX58" fmla="*/ 162368 w 327769"/>
                <a:gd name="connsiteY58" fmla="*/ 309475 h 567292"/>
                <a:gd name="connsiteX59" fmla="*/ 169427 w 327769"/>
                <a:gd name="connsiteY59" fmla="*/ 289052 h 567292"/>
                <a:gd name="connsiteX60" fmla="*/ 182034 w 327769"/>
                <a:gd name="connsiteY60" fmla="*/ 276950 h 567292"/>
                <a:gd name="connsiteX61" fmla="*/ 200439 w 327769"/>
                <a:gd name="connsiteY61" fmla="*/ 256149 h 567292"/>
                <a:gd name="connsiteX62" fmla="*/ 225526 w 327769"/>
                <a:gd name="connsiteY62" fmla="*/ 241652 h 567292"/>
                <a:gd name="connsiteX63" fmla="*/ 266371 w 327769"/>
                <a:gd name="connsiteY63" fmla="*/ 211018 h 567292"/>
                <a:gd name="connsiteX64" fmla="*/ 263598 w 327769"/>
                <a:gd name="connsiteY64" fmla="*/ 185553 h 567292"/>
                <a:gd name="connsiteX65" fmla="*/ 273809 w 327769"/>
                <a:gd name="connsiteY65" fmla="*/ 163996 h 567292"/>
                <a:gd name="connsiteX66" fmla="*/ 291080 w 327769"/>
                <a:gd name="connsiteY66" fmla="*/ 150255 h 567292"/>
                <a:gd name="connsiteX67" fmla="*/ 318941 w 327769"/>
                <a:gd name="connsiteY67" fmla="*/ 147481 h 567292"/>
                <a:gd name="connsiteX68" fmla="*/ 333312 w 327769"/>
                <a:gd name="connsiteY68" fmla="*/ 148112 h 567292"/>
                <a:gd name="connsiteX69" fmla="*/ 329656 w 327769"/>
                <a:gd name="connsiteY69" fmla="*/ 134875 h 567292"/>
                <a:gd name="connsiteX70" fmla="*/ 197035 w 327769"/>
                <a:gd name="connsiteY70" fmla="*/ 479915 h 567292"/>
                <a:gd name="connsiteX71" fmla="*/ 179008 w 327769"/>
                <a:gd name="connsiteY71" fmla="*/ 514457 h 567292"/>
                <a:gd name="connsiteX72" fmla="*/ 197035 w 327769"/>
                <a:gd name="connsiteY72" fmla="*/ 479915 h 5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769" h="567292">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grpFill/>
            <a:ln w="1270" cap="flat">
              <a:solidFill>
                <a:schemeClr val="bg1"/>
              </a:solidFill>
              <a:prstDash val="solid"/>
              <a:miter/>
            </a:ln>
          </p:spPr>
          <p:txBody>
            <a:bodyPr rtlCol="0" anchor="ctr"/>
            <a:lstStyle/>
            <a:p>
              <a:endParaRPr lang="ko-KR" altLang="en-US"/>
            </a:p>
          </p:txBody>
        </p:sp>
        <p:sp>
          <p:nvSpPr>
            <p:cNvPr id="157" name="자유형: 도형 137">
              <a:extLst>
                <a:ext uri="{FF2B5EF4-FFF2-40B4-BE49-F238E27FC236}">
                  <a16:creationId xmlns:a16="http://schemas.microsoft.com/office/drawing/2014/main" id="{B57BA14E-3886-FC42-A612-6E66F1A40FAD}"/>
                </a:ext>
              </a:extLst>
            </p:cNvPr>
            <p:cNvSpPr/>
            <p:nvPr/>
          </p:nvSpPr>
          <p:spPr>
            <a:xfrm>
              <a:off x="6373865" y="2749553"/>
              <a:ext cx="163885" cy="75639"/>
            </a:xfrm>
            <a:custGeom>
              <a:avLst/>
              <a:gdLst>
                <a:gd name="connsiteX0" fmla="*/ 154790 w 163884"/>
                <a:gd name="connsiteY0" fmla="*/ 22484 h 75639"/>
                <a:gd name="connsiteX1" fmla="*/ 160211 w 163884"/>
                <a:gd name="connsiteY1" fmla="*/ 5087 h 75639"/>
                <a:gd name="connsiteX2" fmla="*/ 154412 w 163884"/>
                <a:gd name="connsiteY2" fmla="*/ 7860 h 75639"/>
                <a:gd name="connsiteX3" fmla="*/ 104238 w 163884"/>
                <a:gd name="connsiteY3" fmla="*/ 2818 h 75639"/>
                <a:gd name="connsiteX4" fmla="*/ 54821 w 163884"/>
                <a:gd name="connsiteY4" fmla="*/ 12651 h 75639"/>
                <a:gd name="connsiteX5" fmla="*/ 38684 w 163884"/>
                <a:gd name="connsiteY5" fmla="*/ 27905 h 75639"/>
                <a:gd name="connsiteX6" fmla="*/ 44231 w 163884"/>
                <a:gd name="connsiteY6" fmla="*/ 44797 h 75639"/>
                <a:gd name="connsiteX7" fmla="*/ 59989 w 163884"/>
                <a:gd name="connsiteY7" fmla="*/ 53748 h 75639"/>
                <a:gd name="connsiteX8" fmla="*/ 65410 w 163884"/>
                <a:gd name="connsiteY8" fmla="*/ 64338 h 75639"/>
                <a:gd name="connsiteX9" fmla="*/ 65032 w 163884"/>
                <a:gd name="connsiteY9" fmla="*/ 64842 h 75639"/>
                <a:gd name="connsiteX10" fmla="*/ 93649 w 163884"/>
                <a:gd name="connsiteY10" fmla="*/ 64338 h 75639"/>
                <a:gd name="connsiteX11" fmla="*/ 120375 w 163884"/>
                <a:gd name="connsiteY11" fmla="*/ 80096 h 75639"/>
                <a:gd name="connsiteX12" fmla="*/ 145714 w 163884"/>
                <a:gd name="connsiteY12" fmla="*/ 81735 h 75639"/>
                <a:gd name="connsiteX13" fmla="*/ 146722 w 163884"/>
                <a:gd name="connsiteY13" fmla="*/ 74423 h 75639"/>
                <a:gd name="connsiteX14" fmla="*/ 153782 w 163884"/>
                <a:gd name="connsiteY14" fmla="*/ 65598 h 75639"/>
                <a:gd name="connsiteX15" fmla="*/ 147857 w 163884"/>
                <a:gd name="connsiteY15" fmla="*/ 51479 h 75639"/>
                <a:gd name="connsiteX16" fmla="*/ 146092 w 163884"/>
                <a:gd name="connsiteY16" fmla="*/ 36225 h 75639"/>
                <a:gd name="connsiteX17" fmla="*/ 154790 w 163884"/>
                <a:gd name="connsiteY17" fmla="*/ 22484 h 75639"/>
                <a:gd name="connsiteX18" fmla="*/ 15867 w 163884"/>
                <a:gd name="connsiteY18" fmla="*/ 41646 h 75639"/>
                <a:gd name="connsiteX19" fmla="*/ 5277 w 163884"/>
                <a:gd name="connsiteY19" fmla="*/ 64842 h 75639"/>
                <a:gd name="connsiteX20" fmla="*/ 32760 w 163884"/>
                <a:gd name="connsiteY20" fmla="*/ 46815 h 75639"/>
                <a:gd name="connsiteX21" fmla="*/ 15867 w 163884"/>
                <a:gd name="connsiteY21" fmla="*/ 41646 h 75639"/>
                <a:gd name="connsiteX22" fmla="*/ 27717 w 163884"/>
                <a:gd name="connsiteY22" fmla="*/ 30174 h 75639"/>
                <a:gd name="connsiteX23" fmla="*/ 10824 w 163884"/>
                <a:gd name="connsiteY23" fmla="*/ 32191 h 75639"/>
                <a:gd name="connsiteX24" fmla="*/ 27717 w 163884"/>
                <a:gd name="connsiteY24" fmla="*/ 30174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884" h="75639">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grpFill/>
            <a:ln w="1270" cap="flat">
              <a:solidFill>
                <a:schemeClr val="bg1"/>
              </a:solidFill>
              <a:prstDash val="solid"/>
              <a:miter/>
            </a:ln>
          </p:spPr>
          <p:txBody>
            <a:bodyPr rtlCol="0" anchor="ctr"/>
            <a:lstStyle/>
            <a:p>
              <a:endParaRPr lang="ko-KR" altLang="en-US"/>
            </a:p>
          </p:txBody>
        </p:sp>
        <p:sp>
          <p:nvSpPr>
            <p:cNvPr id="158" name="자유형: 도형 138">
              <a:extLst>
                <a:ext uri="{FF2B5EF4-FFF2-40B4-BE49-F238E27FC236}">
                  <a16:creationId xmlns:a16="http://schemas.microsoft.com/office/drawing/2014/main" id="{6D9EC085-F723-2546-A6F7-FDE1DC7E0DC1}"/>
                </a:ext>
              </a:extLst>
            </p:cNvPr>
            <p:cNvSpPr/>
            <p:nvPr/>
          </p:nvSpPr>
          <p:spPr>
            <a:xfrm>
              <a:off x="6678452" y="4438890"/>
              <a:ext cx="214311" cy="252130"/>
            </a:xfrm>
            <a:custGeom>
              <a:avLst/>
              <a:gdLst>
                <a:gd name="connsiteX0" fmla="*/ 191083 w 214310"/>
                <a:gd name="connsiteY0" fmla="*/ 61247 h 252130"/>
                <a:gd name="connsiteX1" fmla="*/ 203311 w 214310"/>
                <a:gd name="connsiteY1" fmla="*/ 42211 h 252130"/>
                <a:gd name="connsiteX2" fmla="*/ 215918 w 214310"/>
                <a:gd name="connsiteY2" fmla="*/ 23680 h 252130"/>
                <a:gd name="connsiteX3" fmla="*/ 202681 w 214310"/>
                <a:gd name="connsiteY3" fmla="*/ 27462 h 252130"/>
                <a:gd name="connsiteX4" fmla="*/ 189696 w 214310"/>
                <a:gd name="connsiteY4" fmla="*/ 22167 h 252130"/>
                <a:gd name="connsiteX5" fmla="*/ 166752 w 214310"/>
                <a:gd name="connsiteY5" fmla="*/ 26831 h 252130"/>
                <a:gd name="connsiteX6" fmla="*/ 149103 w 214310"/>
                <a:gd name="connsiteY6" fmla="*/ 40951 h 252130"/>
                <a:gd name="connsiteX7" fmla="*/ 118470 w 214310"/>
                <a:gd name="connsiteY7" fmla="*/ 35656 h 252130"/>
                <a:gd name="connsiteX8" fmla="*/ 87836 w 214310"/>
                <a:gd name="connsiteY8" fmla="*/ 18007 h 252130"/>
                <a:gd name="connsiteX9" fmla="*/ 60732 w 214310"/>
                <a:gd name="connsiteY9" fmla="*/ 12712 h 252130"/>
                <a:gd name="connsiteX10" fmla="*/ 45478 w 214310"/>
                <a:gd name="connsiteY10" fmla="*/ 5022 h 252130"/>
                <a:gd name="connsiteX11" fmla="*/ 29593 w 214310"/>
                <a:gd name="connsiteY11" fmla="*/ 3257 h 252130"/>
                <a:gd name="connsiteX12" fmla="*/ 8415 w 214310"/>
                <a:gd name="connsiteY12" fmla="*/ 17376 h 252130"/>
                <a:gd name="connsiteX13" fmla="*/ 5011 w 214310"/>
                <a:gd name="connsiteY13" fmla="*/ 21663 h 252130"/>
                <a:gd name="connsiteX14" fmla="*/ 17113 w 214310"/>
                <a:gd name="connsiteY14" fmla="*/ 32630 h 252130"/>
                <a:gd name="connsiteX15" fmla="*/ 19760 w 214310"/>
                <a:gd name="connsiteY15" fmla="*/ 51666 h 252130"/>
                <a:gd name="connsiteX16" fmla="*/ 30602 w 214310"/>
                <a:gd name="connsiteY16" fmla="*/ 61121 h 252130"/>
                <a:gd name="connsiteX17" fmla="*/ 29215 w 214310"/>
                <a:gd name="connsiteY17" fmla="*/ 82804 h 252130"/>
                <a:gd name="connsiteX18" fmla="*/ 11566 w 214310"/>
                <a:gd name="connsiteY18" fmla="*/ 114068 h 252130"/>
                <a:gd name="connsiteX19" fmla="*/ 3750 w 214310"/>
                <a:gd name="connsiteY19" fmla="*/ 130583 h 252130"/>
                <a:gd name="connsiteX20" fmla="*/ 21273 w 214310"/>
                <a:gd name="connsiteY20" fmla="*/ 140290 h 252130"/>
                <a:gd name="connsiteX21" fmla="*/ 2490 w 214310"/>
                <a:gd name="connsiteY21" fmla="*/ 157309 h 252130"/>
                <a:gd name="connsiteX22" fmla="*/ 2364 w 214310"/>
                <a:gd name="connsiteY22" fmla="*/ 159956 h 252130"/>
                <a:gd name="connsiteX23" fmla="*/ 102585 w 214310"/>
                <a:gd name="connsiteY23" fmla="*/ 213155 h 252130"/>
                <a:gd name="connsiteX24" fmla="*/ 101199 w 214310"/>
                <a:gd name="connsiteY24" fmla="*/ 229418 h 252130"/>
                <a:gd name="connsiteX25" fmla="*/ 145700 w 214310"/>
                <a:gd name="connsiteY25" fmla="*/ 261060 h 252130"/>
                <a:gd name="connsiteX26" fmla="*/ 171669 w 214310"/>
                <a:gd name="connsiteY26" fmla="*/ 203322 h 252130"/>
                <a:gd name="connsiteX27" fmla="*/ 188562 w 214310"/>
                <a:gd name="connsiteY27" fmla="*/ 189581 h 252130"/>
                <a:gd name="connsiteX28" fmla="*/ 203059 w 214310"/>
                <a:gd name="connsiteY28" fmla="*/ 180126 h 252130"/>
                <a:gd name="connsiteX29" fmla="*/ 205328 w 214310"/>
                <a:gd name="connsiteY29" fmla="*/ 176849 h 252130"/>
                <a:gd name="connsiteX30" fmla="*/ 192218 w 214310"/>
                <a:gd name="connsiteY30" fmla="*/ 156048 h 252130"/>
                <a:gd name="connsiteX31" fmla="*/ 191083 w 214310"/>
                <a:gd name="connsiteY31" fmla="*/ 6124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10" h="25213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grpFill/>
            <a:ln w="1270" cap="flat">
              <a:solidFill>
                <a:schemeClr val="bg1"/>
              </a:solidFill>
              <a:prstDash val="solid"/>
              <a:miter/>
            </a:ln>
          </p:spPr>
          <p:txBody>
            <a:bodyPr rtlCol="0" anchor="ctr"/>
            <a:lstStyle/>
            <a:p>
              <a:endParaRPr lang="ko-KR" altLang="en-US"/>
            </a:p>
          </p:txBody>
        </p:sp>
        <p:sp>
          <p:nvSpPr>
            <p:cNvPr id="159" name="자유형: 도형 139">
              <a:extLst>
                <a:ext uri="{FF2B5EF4-FFF2-40B4-BE49-F238E27FC236}">
                  <a16:creationId xmlns:a16="http://schemas.microsoft.com/office/drawing/2014/main" id="{EAE4350E-64E6-2A49-9399-D09E744A92CE}"/>
                </a:ext>
              </a:extLst>
            </p:cNvPr>
            <p:cNvSpPr/>
            <p:nvPr/>
          </p:nvSpPr>
          <p:spPr>
            <a:xfrm>
              <a:off x="6561842" y="4458315"/>
              <a:ext cx="138672" cy="151278"/>
            </a:xfrm>
            <a:custGeom>
              <a:avLst/>
              <a:gdLst>
                <a:gd name="connsiteX0" fmla="*/ 136497 w 138671"/>
                <a:gd name="connsiteY0" fmla="*/ 32367 h 151278"/>
                <a:gd name="connsiteX1" fmla="*/ 133849 w 138671"/>
                <a:gd name="connsiteY1" fmla="*/ 13331 h 151278"/>
                <a:gd name="connsiteX2" fmla="*/ 121747 w 138671"/>
                <a:gd name="connsiteY2" fmla="*/ 2364 h 151278"/>
                <a:gd name="connsiteX3" fmla="*/ 112796 w 138671"/>
                <a:gd name="connsiteY3" fmla="*/ 10936 h 151278"/>
                <a:gd name="connsiteX4" fmla="*/ 96282 w 138671"/>
                <a:gd name="connsiteY4" fmla="*/ 12071 h 151278"/>
                <a:gd name="connsiteX5" fmla="*/ 76868 w 138671"/>
                <a:gd name="connsiteY5" fmla="*/ 18500 h 151278"/>
                <a:gd name="connsiteX6" fmla="*/ 60353 w 138671"/>
                <a:gd name="connsiteY6" fmla="*/ 12575 h 151278"/>
                <a:gd name="connsiteX7" fmla="*/ 40309 w 138671"/>
                <a:gd name="connsiteY7" fmla="*/ 18500 h 151278"/>
                <a:gd name="connsiteX8" fmla="*/ 37914 w 138671"/>
                <a:gd name="connsiteY8" fmla="*/ 41444 h 151278"/>
                <a:gd name="connsiteX9" fmla="*/ 46738 w 138671"/>
                <a:gd name="connsiteY9" fmla="*/ 54428 h 151278"/>
                <a:gd name="connsiteX10" fmla="*/ 39048 w 138671"/>
                <a:gd name="connsiteY10" fmla="*/ 67917 h 151278"/>
                <a:gd name="connsiteX11" fmla="*/ 27829 w 138671"/>
                <a:gd name="connsiteY11" fmla="*/ 75607 h 151278"/>
                <a:gd name="connsiteX12" fmla="*/ 17869 w 138671"/>
                <a:gd name="connsiteY12" fmla="*/ 90357 h 151278"/>
                <a:gd name="connsiteX13" fmla="*/ 11440 w 138671"/>
                <a:gd name="connsiteY13" fmla="*/ 109141 h 151278"/>
                <a:gd name="connsiteX14" fmla="*/ 6776 w 138671"/>
                <a:gd name="connsiteY14" fmla="*/ 132085 h 151278"/>
                <a:gd name="connsiteX15" fmla="*/ 2364 w 138671"/>
                <a:gd name="connsiteY15" fmla="*/ 151372 h 151278"/>
                <a:gd name="connsiteX16" fmla="*/ 15600 w 138671"/>
                <a:gd name="connsiteY16" fmla="*/ 149103 h 151278"/>
                <a:gd name="connsiteX17" fmla="*/ 42704 w 138671"/>
                <a:gd name="connsiteY17" fmla="*/ 141035 h 151278"/>
                <a:gd name="connsiteX18" fmla="*/ 64892 w 138671"/>
                <a:gd name="connsiteY18" fmla="*/ 139270 h 151278"/>
                <a:gd name="connsiteX19" fmla="*/ 85062 w 138671"/>
                <a:gd name="connsiteY19" fmla="*/ 110527 h 151278"/>
                <a:gd name="connsiteX20" fmla="*/ 120487 w 138671"/>
                <a:gd name="connsiteY20" fmla="*/ 111410 h 151278"/>
                <a:gd name="connsiteX21" fmla="*/ 128303 w 138671"/>
                <a:gd name="connsiteY21" fmla="*/ 94895 h 151278"/>
                <a:gd name="connsiteX22" fmla="*/ 145952 w 138671"/>
                <a:gd name="connsiteY22" fmla="*/ 63631 h 151278"/>
                <a:gd name="connsiteX23" fmla="*/ 147339 w 138671"/>
                <a:gd name="connsiteY23" fmla="*/ 41948 h 151278"/>
                <a:gd name="connsiteX24" fmla="*/ 136497 w 138671"/>
                <a:gd name="connsiteY24" fmla="*/ 32367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51278">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grpFill/>
            <a:ln w="1270" cap="flat">
              <a:solidFill>
                <a:schemeClr val="bg1"/>
              </a:solidFill>
              <a:prstDash val="solid"/>
              <a:miter/>
            </a:ln>
          </p:spPr>
          <p:txBody>
            <a:bodyPr rtlCol="0" anchor="ctr"/>
            <a:lstStyle/>
            <a:p>
              <a:endParaRPr lang="ko-KR" altLang="en-US"/>
            </a:p>
          </p:txBody>
        </p:sp>
        <p:sp>
          <p:nvSpPr>
            <p:cNvPr id="160" name="자유형: 도형 140">
              <a:extLst>
                <a:ext uri="{FF2B5EF4-FFF2-40B4-BE49-F238E27FC236}">
                  <a16:creationId xmlns:a16="http://schemas.microsoft.com/office/drawing/2014/main" id="{E8D196EA-51BB-3240-ADAD-8E44C0E610D5}"/>
                </a:ext>
              </a:extLst>
            </p:cNvPr>
            <p:cNvSpPr/>
            <p:nvPr/>
          </p:nvSpPr>
          <p:spPr>
            <a:xfrm>
              <a:off x="7276882" y="3261579"/>
              <a:ext cx="453834" cy="277343"/>
            </a:xfrm>
            <a:custGeom>
              <a:avLst/>
              <a:gdLst>
                <a:gd name="connsiteX0" fmla="*/ 459224 w 453834"/>
                <a:gd name="connsiteY0" fmla="*/ 156541 h 277343"/>
                <a:gd name="connsiteX1" fmla="*/ 422539 w 453834"/>
                <a:gd name="connsiteY1" fmla="*/ 139775 h 277343"/>
                <a:gd name="connsiteX2" fmla="*/ 401612 w 453834"/>
                <a:gd name="connsiteY2" fmla="*/ 140783 h 277343"/>
                <a:gd name="connsiteX3" fmla="*/ 376399 w 453834"/>
                <a:gd name="connsiteY3" fmla="*/ 133471 h 277343"/>
                <a:gd name="connsiteX4" fmla="*/ 349169 w 453834"/>
                <a:gd name="connsiteY4" fmla="*/ 154398 h 277343"/>
                <a:gd name="connsiteX5" fmla="*/ 336562 w 453834"/>
                <a:gd name="connsiteY5" fmla="*/ 158558 h 277343"/>
                <a:gd name="connsiteX6" fmla="*/ 314627 w 453834"/>
                <a:gd name="connsiteY6" fmla="*/ 144943 h 277343"/>
                <a:gd name="connsiteX7" fmla="*/ 291557 w 453834"/>
                <a:gd name="connsiteY7" fmla="*/ 138640 h 277343"/>
                <a:gd name="connsiteX8" fmla="*/ 276934 w 453834"/>
                <a:gd name="connsiteY8" fmla="*/ 111410 h 277343"/>
                <a:gd name="connsiteX9" fmla="*/ 270630 w 453834"/>
                <a:gd name="connsiteY9" fmla="*/ 86323 h 277343"/>
                <a:gd name="connsiteX10" fmla="*/ 249704 w 453834"/>
                <a:gd name="connsiteY10" fmla="*/ 70565 h 277343"/>
                <a:gd name="connsiteX11" fmla="*/ 196252 w 453834"/>
                <a:gd name="connsiteY11" fmla="*/ 68422 h 277343"/>
                <a:gd name="connsiteX12" fmla="*/ 161710 w 453834"/>
                <a:gd name="connsiteY12" fmla="*/ 70565 h 277343"/>
                <a:gd name="connsiteX13" fmla="*/ 130698 w 453834"/>
                <a:gd name="connsiteY13" fmla="*/ 36653 h 277343"/>
                <a:gd name="connsiteX14" fmla="*/ 122882 w 453834"/>
                <a:gd name="connsiteY14" fmla="*/ 48125 h 277343"/>
                <a:gd name="connsiteX15" fmla="*/ 90735 w 453834"/>
                <a:gd name="connsiteY15" fmla="*/ 42578 h 277343"/>
                <a:gd name="connsiteX16" fmla="*/ 87584 w 453834"/>
                <a:gd name="connsiteY16" fmla="*/ 4885 h 277343"/>
                <a:gd name="connsiteX17" fmla="*/ 76616 w 453834"/>
                <a:gd name="connsiteY17" fmla="*/ 43335 h 277343"/>
                <a:gd name="connsiteX18" fmla="*/ 72834 w 453834"/>
                <a:gd name="connsiteY18" fmla="*/ 2364 h 277343"/>
                <a:gd name="connsiteX19" fmla="*/ 5768 w 453834"/>
                <a:gd name="connsiteY19" fmla="*/ 20265 h 277343"/>
                <a:gd name="connsiteX20" fmla="*/ 2616 w 453834"/>
                <a:gd name="connsiteY20" fmla="*/ 137631 h 277343"/>
                <a:gd name="connsiteX21" fmla="*/ 2364 w 453834"/>
                <a:gd name="connsiteY21" fmla="*/ 137884 h 277343"/>
                <a:gd name="connsiteX22" fmla="*/ 21021 w 453834"/>
                <a:gd name="connsiteY22" fmla="*/ 142296 h 277343"/>
                <a:gd name="connsiteX23" fmla="*/ 30476 w 453834"/>
                <a:gd name="connsiteY23" fmla="*/ 129689 h 277343"/>
                <a:gd name="connsiteX24" fmla="*/ 49386 w 453834"/>
                <a:gd name="connsiteY24" fmla="*/ 115570 h 277343"/>
                <a:gd name="connsiteX25" fmla="*/ 58841 w 453834"/>
                <a:gd name="connsiteY25" fmla="*/ 105359 h 277343"/>
                <a:gd name="connsiteX26" fmla="*/ 69809 w 453834"/>
                <a:gd name="connsiteY26" fmla="*/ 99938 h 277343"/>
                <a:gd name="connsiteX27" fmla="*/ 88718 w 453834"/>
                <a:gd name="connsiteY27" fmla="*/ 104602 h 277343"/>
                <a:gd name="connsiteX28" fmla="*/ 109141 w 453834"/>
                <a:gd name="connsiteY28" fmla="*/ 111662 h 277343"/>
                <a:gd name="connsiteX29" fmla="*/ 118596 w 453834"/>
                <a:gd name="connsiteY29" fmla="*/ 139901 h 277343"/>
                <a:gd name="connsiteX30" fmla="*/ 157802 w 453834"/>
                <a:gd name="connsiteY30" fmla="*/ 144565 h 277343"/>
                <a:gd name="connsiteX31" fmla="*/ 168770 w 453834"/>
                <a:gd name="connsiteY31" fmla="*/ 161836 h 277343"/>
                <a:gd name="connsiteX32" fmla="*/ 180494 w 453834"/>
                <a:gd name="connsiteY32" fmla="*/ 183771 h 277343"/>
                <a:gd name="connsiteX33" fmla="*/ 207219 w 453834"/>
                <a:gd name="connsiteY33" fmla="*/ 203437 h 277343"/>
                <a:gd name="connsiteX34" fmla="*/ 237854 w 453834"/>
                <a:gd name="connsiteY34" fmla="*/ 221465 h 277343"/>
                <a:gd name="connsiteX35" fmla="*/ 265336 w 453834"/>
                <a:gd name="connsiteY35" fmla="*/ 239492 h 277343"/>
                <a:gd name="connsiteX36" fmla="*/ 288910 w 453834"/>
                <a:gd name="connsiteY36" fmla="*/ 247308 h 277343"/>
                <a:gd name="connsiteX37" fmla="*/ 290927 w 453834"/>
                <a:gd name="connsiteY37" fmla="*/ 264831 h 277343"/>
                <a:gd name="connsiteX38" fmla="*/ 293196 w 453834"/>
                <a:gd name="connsiteY38" fmla="*/ 264327 h 277343"/>
                <a:gd name="connsiteX39" fmla="*/ 315257 w 453834"/>
                <a:gd name="connsiteY39" fmla="*/ 271639 h 277343"/>
                <a:gd name="connsiteX40" fmla="*/ 325847 w 453834"/>
                <a:gd name="connsiteY40" fmla="*/ 276555 h 277343"/>
                <a:gd name="connsiteX41" fmla="*/ 336815 w 453834"/>
                <a:gd name="connsiteY41" fmla="*/ 248821 h 277343"/>
                <a:gd name="connsiteX42" fmla="*/ 333663 w 453834"/>
                <a:gd name="connsiteY42" fmla="*/ 225247 h 277343"/>
                <a:gd name="connsiteX43" fmla="*/ 317148 w 453834"/>
                <a:gd name="connsiteY43" fmla="*/ 204824 h 277343"/>
                <a:gd name="connsiteX44" fmla="*/ 342235 w 453834"/>
                <a:gd name="connsiteY44" fmla="*/ 195369 h 277343"/>
                <a:gd name="connsiteX45" fmla="*/ 350808 w 453834"/>
                <a:gd name="connsiteY45" fmla="*/ 180494 h 277343"/>
                <a:gd name="connsiteX46" fmla="*/ 363414 w 453834"/>
                <a:gd name="connsiteY46" fmla="*/ 166374 h 277343"/>
                <a:gd name="connsiteX47" fmla="*/ 383837 w 453834"/>
                <a:gd name="connsiteY47" fmla="*/ 161710 h 277343"/>
                <a:gd name="connsiteX48" fmla="*/ 401864 w 453834"/>
                <a:gd name="connsiteY48" fmla="*/ 157802 h 277343"/>
                <a:gd name="connsiteX49" fmla="*/ 392535 w 453834"/>
                <a:gd name="connsiteY49" fmla="*/ 179611 h 277343"/>
                <a:gd name="connsiteX50" fmla="*/ 423169 w 453834"/>
                <a:gd name="connsiteY50" fmla="*/ 174190 h 277343"/>
                <a:gd name="connsiteX51" fmla="*/ 448256 w 453834"/>
                <a:gd name="connsiteY51" fmla="*/ 170030 h 277343"/>
                <a:gd name="connsiteX52" fmla="*/ 459224 w 453834"/>
                <a:gd name="connsiteY52" fmla="*/ 156541 h 2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3834" h="277343">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grpFill/>
            <a:ln w="1270" cap="flat">
              <a:solidFill>
                <a:schemeClr val="bg1"/>
              </a:solidFill>
              <a:prstDash val="solid"/>
              <a:miter/>
            </a:ln>
          </p:spPr>
          <p:txBody>
            <a:bodyPr rtlCol="0" anchor="ctr"/>
            <a:lstStyle/>
            <a:p>
              <a:endParaRPr lang="ko-KR" altLang="en-US"/>
            </a:p>
          </p:txBody>
        </p:sp>
        <p:sp>
          <p:nvSpPr>
            <p:cNvPr id="161" name="자유형: 도형 141">
              <a:extLst>
                <a:ext uri="{FF2B5EF4-FFF2-40B4-BE49-F238E27FC236}">
                  <a16:creationId xmlns:a16="http://schemas.microsoft.com/office/drawing/2014/main" id="{C98890EF-0040-D34D-BFA4-DB6944D0B040}"/>
                </a:ext>
              </a:extLst>
            </p:cNvPr>
            <p:cNvSpPr/>
            <p:nvPr/>
          </p:nvSpPr>
          <p:spPr>
            <a:xfrm>
              <a:off x="5932811" y="1727216"/>
              <a:ext cx="680751" cy="1084159"/>
            </a:xfrm>
            <a:custGeom>
              <a:avLst/>
              <a:gdLst>
                <a:gd name="connsiteX0" fmla="*/ 664928 w 680751"/>
                <a:gd name="connsiteY0" fmla="*/ 582162 h 1084159"/>
                <a:gd name="connsiteX1" fmla="*/ 653204 w 680751"/>
                <a:gd name="connsiteY1" fmla="*/ 581028 h 1084159"/>
                <a:gd name="connsiteX2" fmla="*/ 635933 w 680751"/>
                <a:gd name="connsiteY2" fmla="*/ 567665 h 1084159"/>
                <a:gd name="connsiteX3" fmla="*/ 649296 w 680751"/>
                <a:gd name="connsiteY3" fmla="*/ 568799 h 1084159"/>
                <a:gd name="connsiteX4" fmla="*/ 666945 w 680751"/>
                <a:gd name="connsiteY4" fmla="*/ 563379 h 1084159"/>
                <a:gd name="connsiteX5" fmla="*/ 684973 w 680751"/>
                <a:gd name="connsiteY5" fmla="*/ 556319 h 1084159"/>
                <a:gd name="connsiteX6" fmla="*/ 671231 w 680751"/>
                <a:gd name="connsiteY6" fmla="*/ 542956 h 1084159"/>
                <a:gd name="connsiteX7" fmla="*/ 651187 w 680751"/>
                <a:gd name="connsiteY7" fmla="*/ 536275 h 1084159"/>
                <a:gd name="connsiteX8" fmla="*/ 637068 w 680751"/>
                <a:gd name="connsiteY8" fmla="*/ 529593 h 1084159"/>
                <a:gd name="connsiteX9" fmla="*/ 616267 w 680751"/>
                <a:gd name="connsiteY9" fmla="*/ 543712 h 1084159"/>
                <a:gd name="connsiteX10" fmla="*/ 609964 w 680751"/>
                <a:gd name="connsiteY10" fmla="*/ 546108 h 1084159"/>
                <a:gd name="connsiteX11" fmla="*/ 613115 w 680751"/>
                <a:gd name="connsiteY11" fmla="*/ 531232 h 1084159"/>
                <a:gd name="connsiteX12" fmla="*/ 602148 w 680751"/>
                <a:gd name="connsiteY12" fmla="*/ 516356 h 1084159"/>
                <a:gd name="connsiteX13" fmla="*/ 585633 w 680751"/>
                <a:gd name="connsiteY13" fmla="*/ 531232 h 1084159"/>
                <a:gd name="connsiteX14" fmla="*/ 569875 w 680751"/>
                <a:gd name="connsiteY14" fmla="*/ 552033 h 1084159"/>
                <a:gd name="connsiteX15" fmla="*/ 570253 w 680751"/>
                <a:gd name="connsiteY15" fmla="*/ 529719 h 1084159"/>
                <a:gd name="connsiteX16" fmla="*/ 553361 w 680751"/>
                <a:gd name="connsiteY16" fmla="*/ 538796 h 1084159"/>
                <a:gd name="connsiteX17" fmla="*/ 527895 w 680751"/>
                <a:gd name="connsiteY17" fmla="*/ 563883 h 1084159"/>
                <a:gd name="connsiteX18" fmla="*/ 532560 w 680751"/>
                <a:gd name="connsiteY18" fmla="*/ 546990 h 1084159"/>
                <a:gd name="connsiteX19" fmla="*/ 549831 w 680751"/>
                <a:gd name="connsiteY19" fmla="*/ 526567 h 1084159"/>
                <a:gd name="connsiteX20" fmla="*/ 546679 w 680751"/>
                <a:gd name="connsiteY20" fmla="*/ 516356 h 1084159"/>
                <a:gd name="connsiteX21" fmla="*/ 532181 w 680751"/>
                <a:gd name="connsiteY21" fmla="*/ 528080 h 1084159"/>
                <a:gd name="connsiteX22" fmla="*/ 513398 w 680751"/>
                <a:gd name="connsiteY22" fmla="*/ 525685 h 1084159"/>
                <a:gd name="connsiteX23" fmla="*/ 508734 w 680751"/>
                <a:gd name="connsiteY23" fmla="*/ 535896 h 1084159"/>
                <a:gd name="connsiteX24" fmla="*/ 502808 w 680751"/>
                <a:gd name="connsiteY24" fmla="*/ 539804 h 1084159"/>
                <a:gd name="connsiteX25" fmla="*/ 484403 w 680751"/>
                <a:gd name="connsiteY25" fmla="*/ 546108 h 1084159"/>
                <a:gd name="connsiteX26" fmla="*/ 478100 w 680751"/>
                <a:gd name="connsiteY26" fmla="*/ 556319 h 1084159"/>
                <a:gd name="connsiteX27" fmla="*/ 475326 w 680751"/>
                <a:gd name="connsiteY27" fmla="*/ 571573 h 1084159"/>
                <a:gd name="connsiteX28" fmla="*/ 465493 w 680751"/>
                <a:gd name="connsiteY28" fmla="*/ 554302 h 1084159"/>
                <a:gd name="connsiteX29" fmla="*/ 470914 w 680751"/>
                <a:gd name="connsiteY29" fmla="*/ 544091 h 1084159"/>
                <a:gd name="connsiteX30" fmla="*/ 485033 w 680751"/>
                <a:gd name="connsiteY30" fmla="*/ 530349 h 1084159"/>
                <a:gd name="connsiteX31" fmla="*/ 475578 w 680751"/>
                <a:gd name="connsiteY31" fmla="*/ 532745 h 1084159"/>
                <a:gd name="connsiteX32" fmla="*/ 454021 w 680751"/>
                <a:gd name="connsiteY32" fmla="*/ 537031 h 1084159"/>
                <a:gd name="connsiteX33" fmla="*/ 455534 w 680751"/>
                <a:gd name="connsiteY33" fmla="*/ 554680 h 1084159"/>
                <a:gd name="connsiteX34" fmla="*/ 448096 w 680751"/>
                <a:gd name="connsiteY34" fmla="*/ 560227 h 1084159"/>
                <a:gd name="connsiteX35" fmla="*/ 428052 w 680751"/>
                <a:gd name="connsiteY35" fmla="*/ 560605 h 1084159"/>
                <a:gd name="connsiteX36" fmla="*/ 442928 w 680751"/>
                <a:gd name="connsiteY36" fmla="*/ 573968 h 1084159"/>
                <a:gd name="connsiteX37" fmla="*/ 430321 w 680751"/>
                <a:gd name="connsiteY37" fmla="*/ 572455 h 1084159"/>
                <a:gd name="connsiteX38" fmla="*/ 416202 w 680751"/>
                <a:gd name="connsiteY38" fmla="*/ 563757 h 1084159"/>
                <a:gd name="connsiteX39" fmla="*/ 407629 w 680751"/>
                <a:gd name="connsiteY39" fmla="*/ 568799 h 1084159"/>
                <a:gd name="connsiteX40" fmla="*/ 413933 w 680751"/>
                <a:gd name="connsiteY40" fmla="*/ 586070 h 1084159"/>
                <a:gd name="connsiteX41" fmla="*/ 404856 w 680751"/>
                <a:gd name="connsiteY41" fmla="*/ 580523 h 1084159"/>
                <a:gd name="connsiteX42" fmla="*/ 389980 w 680751"/>
                <a:gd name="connsiteY42" fmla="*/ 579389 h 1084159"/>
                <a:gd name="connsiteX43" fmla="*/ 387963 w 680751"/>
                <a:gd name="connsiteY43" fmla="*/ 564135 h 1084159"/>
                <a:gd name="connsiteX44" fmla="*/ 369558 w 680751"/>
                <a:gd name="connsiteY44" fmla="*/ 565774 h 1084159"/>
                <a:gd name="connsiteX45" fmla="*/ 362120 w 680751"/>
                <a:gd name="connsiteY45" fmla="*/ 573212 h 1084159"/>
                <a:gd name="connsiteX46" fmla="*/ 359725 w 680751"/>
                <a:gd name="connsiteY46" fmla="*/ 585314 h 1084159"/>
                <a:gd name="connsiteX47" fmla="*/ 351152 w 680751"/>
                <a:gd name="connsiteY47" fmla="*/ 591617 h 1084159"/>
                <a:gd name="connsiteX48" fmla="*/ 341697 w 680751"/>
                <a:gd name="connsiteY48" fmla="*/ 592752 h 1084159"/>
                <a:gd name="connsiteX49" fmla="*/ 323670 w 680751"/>
                <a:gd name="connsiteY49" fmla="*/ 595147 h 1084159"/>
                <a:gd name="connsiteX50" fmla="*/ 309929 w 680751"/>
                <a:gd name="connsiteY50" fmla="*/ 613174 h 1084159"/>
                <a:gd name="connsiteX51" fmla="*/ 326822 w 680751"/>
                <a:gd name="connsiteY51" fmla="*/ 612040 h 1084159"/>
                <a:gd name="connsiteX52" fmla="*/ 330352 w 680751"/>
                <a:gd name="connsiteY52" fmla="*/ 621494 h 1084159"/>
                <a:gd name="connsiteX53" fmla="*/ 327956 w 680751"/>
                <a:gd name="connsiteY53" fmla="*/ 628554 h 1084159"/>
                <a:gd name="connsiteX54" fmla="*/ 314215 w 680751"/>
                <a:gd name="connsiteY54" fmla="*/ 630067 h 1084159"/>
                <a:gd name="connsiteX55" fmla="*/ 302491 w 680751"/>
                <a:gd name="connsiteY55" fmla="*/ 623007 h 1084159"/>
                <a:gd name="connsiteX56" fmla="*/ 287994 w 680751"/>
                <a:gd name="connsiteY56" fmla="*/ 630067 h 1084159"/>
                <a:gd name="connsiteX57" fmla="*/ 294297 w 680751"/>
                <a:gd name="connsiteY57" fmla="*/ 608132 h 1084159"/>
                <a:gd name="connsiteX58" fmla="*/ 278665 w 680751"/>
                <a:gd name="connsiteY58" fmla="*/ 620738 h 1084159"/>
                <a:gd name="connsiteX59" fmla="*/ 261772 w 680751"/>
                <a:gd name="connsiteY59" fmla="*/ 633723 h 1084159"/>
                <a:gd name="connsiteX60" fmla="*/ 250426 w 680751"/>
                <a:gd name="connsiteY60" fmla="*/ 647842 h 1084159"/>
                <a:gd name="connsiteX61" fmla="*/ 217901 w 680751"/>
                <a:gd name="connsiteY61" fmla="*/ 665869 h 1084159"/>
                <a:gd name="connsiteX62" fmla="*/ 226978 w 680751"/>
                <a:gd name="connsiteY62" fmla="*/ 666626 h 1084159"/>
                <a:gd name="connsiteX63" fmla="*/ 246644 w 680751"/>
                <a:gd name="connsiteY63" fmla="*/ 656793 h 1084159"/>
                <a:gd name="connsiteX64" fmla="*/ 272488 w 680751"/>
                <a:gd name="connsiteY64" fmla="*/ 647338 h 1084159"/>
                <a:gd name="connsiteX65" fmla="*/ 288120 w 680751"/>
                <a:gd name="connsiteY65" fmla="*/ 644943 h 1084159"/>
                <a:gd name="connsiteX66" fmla="*/ 304634 w 680751"/>
                <a:gd name="connsiteY66" fmla="*/ 643808 h 1084159"/>
                <a:gd name="connsiteX67" fmla="*/ 302239 w 680751"/>
                <a:gd name="connsiteY67" fmla="*/ 657927 h 1084159"/>
                <a:gd name="connsiteX68" fmla="*/ 294801 w 680751"/>
                <a:gd name="connsiteY68" fmla="*/ 662213 h 1084159"/>
                <a:gd name="connsiteX69" fmla="*/ 284212 w 680751"/>
                <a:gd name="connsiteY69" fmla="*/ 657045 h 1084159"/>
                <a:gd name="connsiteX70" fmla="*/ 271605 w 680751"/>
                <a:gd name="connsiteY70" fmla="*/ 668013 h 1084159"/>
                <a:gd name="connsiteX71" fmla="*/ 261016 w 680751"/>
                <a:gd name="connsiteY71" fmla="*/ 687300 h 1084159"/>
                <a:gd name="connsiteX72" fmla="*/ 251183 w 680751"/>
                <a:gd name="connsiteY72" fmla="*/ 695495 h 1084159"/>
                <a:gd name="connsiteX73" fmla="*/ 226852 w 680751"/>
                <a:gd name="connsiteY73" fmla="*/ 728776 h 1084159"/>
                <a:gd name="connsiteX74" fmla="*/ 222566 w 680751"/>
                <a:gd name="connsiteY74" fmla="*/ 748442 h 1084159"/>
                <a:gd name="connsiteX75" fmla="*/ 201765 w 680751"/>
                <a:gd name="connsiteY75" fmla="*/ 751972 h 1084159"/>
                <a:gd name="connsiteX76" fmla="*/ 198235 w 680751"/>
                <a:gd name="connsiteY76" fmla="*/ 776302 h 1084159"/>
                <a:gd name="connsiteX77" fmla="*/ 198235 w 680751"/>
                <a:gd name="connsiteY77" fmla="*/ 794330 h 1084159"/>
                <a:gd name="connsiteX78" fmla="*/ 181721 w 680751"/>
                <a:gd name="connsiteY78" fmla="*/ 796725 h 1084159"/>
                <a:gd name="connsiteX79" fmla="*/ 163315 w 680751"/>
                <a:gd name="connsiteY79" fmla="*/ 802650 h 1084159"/>
                <a:gd name="connsiteX80" fmla="*/ 178191 w 680751"/>
                <a:gd name="connsiteY80" fmla="*/ 819164 h 1084159"/>
                <a:gd name="connsiteX81" fmla="*/ 169997 w 680751"/>
                <a:gd name="connsiteY81" fmla="*/ 822694 h 1084159"/>
                <a:gd name="connsiteX82" fmla="*/ 146423 w 680751"/>
                <a:gd name="connsiteY82" fmla="*/ 832149 h 1084159"/>
                <a:gd name="connsiteX83" fmla="*/ 129908 w 680751"/>
                <a:gd name="connsiteY83" fmla="*/ 849042 h 1084159"/>
                <a:gd name="connsiteX84" fmla="*/ 116923 w 680751"/>
                <a:gd name="connsiteY84" fmla="*/ 869086 h 1084159"/>
                <a:gd name="connsiteX85" fmla="*/ 102426 w 680751"/>
                <a:gd name="connsiteY85" fmla="*/ 857740 h 1084159"/>
                <a:gd name="connsiteX86" fmla="*/ 99274 w 680751"/>
                <a:gd name="connsiteY86" fmla="*/ 872616 h 1084159"/>
                <a:gd name="connsiteX87" fmla="*/ 84777 w 680751"/>
                <a:gd name="connsiteY87" fmla="*/ 881693 h 1084159"/>
                <a:gd name="connsiteX88" fmla="*/ 59312 w 680751"/>
                <a:gd name="connsiteY88" fmla="*/ 891148 h 1084159"/>
                <a:gd name="connsiteX89" fmla="*/ 73431 w 680751"/>
                <a:gd name="connsiteY89" fmla="*/ 901737 h 1084159"/>
                <a:gd name="connsiteX90" fmla="*/ 50739 w 680751"/>
                <a:gd name="connsiteY90" fmla="*/ 902115 h 1084159"/>
                <a:gd name="connsiteX91" fmla="*/ 36620 w 680751"/>
                <a:gd name="connsiteY91" fmla="*/ 911570 h 1084159"/>
                <a:gd name="connsiteX92" fmla="*/ 24518 w 680751"/>
                <a:gd name="connsiteY92" fmla="*/ 923798 h 1084159"/>
                <a:gd name="connsiteX93" fmla="*/ 14685 w 680751"/>
                <a:gd name="connsiteY93" fmla="*/ 926572 h 1084159"/>
                <a:gd name="connsiteX94" fmla="*/ 2582 w 680751"/>
                <a:gd name="connsiteY94" fmla="*/ 938296 h 1084159"/>
                <a:gd name="connsiteX95" fmla="*/ 12794 w 680751"/>
                <a:gd name="connsiteY95" fmla="*/ 951659 h 1084159"/>
                <a:gd name="connsiteX96" fmla="*/ 9642 w 680751"/>
                <a:gd name="connsiteY96" fmla="*/ 961492 h 1084159"/>
                <a:gd name="connsiteX97" fmla="*/ 6869 w 680751"/>
                <a:gd name="connsiteY97" fmla="*/ 971325 h 1084159"/>
                <a:gd name="connsiteX98" fmla="*/ 6869 w 680751"/>
                <a:gd name="connsiteY98" fmla="*/ 983931 h 1084159"/>
                <a:gd name="connsiteX99" fmla="*/ 4852 w 680751"/>
                <a:gd name="connsiteY99" fmla="*/ 1000068 h 1084159"/>
                <a:gd name="connsiteX100" fmla="*/ 18593 w 680751"/>
                <a:gd name="connsiteY100" fmla="*/ 1004354 h 1084159"/>
                <a:gd name="connsiteX101" fmla="*/ 37376 w 680751"/>
                <a:gd name="connsiteY101" fmla="*/ 997294 h 1084159"/>
                <a:gd name="connsiteX102" fmla="*/ 42041 w 680751"/>
                <a:gd name="connsiteY102" fmla="*/ 1005489 h 1084159"/>
                <a:gd name="connsiteX103" fmla="*/ 28299 w 680751"/>
                <a:gd name="connsiteY103" fmla="*/ 1016456 h 1084159"/>
                <a:gd name="connsiteX104" fmla="*/ 17710 w 680751"/>
                <a:gd name="connsiteY104" fmla="*/ 1013683 h 1084159"/>
                <a:gd name="connsiteX105" fmla="*/ 8633 w 680751"/>
                <a:gd name="connsiteY105" fmla="*/ 1021499 h 1084159"/>
                <a:gd name="connsiteX106" fmla="*/ 6742 w 680751"/>
                <a:gd name="connsiteY106" fmla="*/ 1037131 h 1084159"/>
                <a:gd name="connsiteX107" fmla="*/ 21618 w 680751"/>
                <a:gd name="connsiteY107" fmla="*/ 1035114 h 1084159"/>
                <a:gd name="connsiteX108" fmla="*/ 35738 w 680751"/>
                <a:gd name="connsiteY108" fmla="*/ 1036753 h 1084159"/>
                <a:gd name="connsiteX109" fmla="*/ 29056 w 680751"/>
                <a:gd name="connsiteY109" fmla="*/ 1047342 h 1084159"/>
                <a:gd name="connsiteX110" fmla="*/ 18088 w 680751"/>
                <a:gd name="connsiteY110" fmla="*/ 1055536 h 1084159"/>
                <a:gd name="connsiteX111" fmla="*/ 45949 w 680751"/>
                <a:gd name="connsiteY111" fmla="*/ 1077472 h 1084159"/>
                <a:gd name="connsiteX112" fmla="*/ 76961 w 680751"/>
                <a:gd name="connsiteY112" fmla="*/ 1085666 h 1084159"/>
                <a:gd name="connsiteX113" fmla="*/ 126378 w 680751"/>
                <a:gd name="connsiteY113" fmla="*/ 1049233 h 1084159"/>
                <a:gd name="connsiteX114" fmla="*/ 144784 w 680751"/>
                <a:gd name="connsiteY114" fmla="*/ 1045325 h 1084159"/>
                <a:gd name="connsiteX115" fmla="*/ 151465 w 680751"/>
                <a:gd name="connsiteY115" fmla="*/ 1026163 h 1084159"/>
                <a:gd name="connsiteX116" fmla="*/ 162055 w 680751"/>
                <a:gd name="connsiteY116" fmla="*/ 1040661 h 1084159"/>
                <a:gd name="connsiteX117" fmla="*/ 168358 w 680751"/>
                <a:gd name="connsiteY117" fmla="*/ 1052637 h 1084159"/>
                <a:gd name="connsiteX118" fmla="*/ 176678 w 680751"/>
                <a:gd name="connsiteY118" fmla="*/ 1053772 h 1084159"/>
                <a:gd name="connsiteX119" fmla="*/ 182982 w 680751"/>
                <a:gd name="connsiteY119" fmla="*/ 1036122 h 1084159"/>
                <a:gd name="connsiteX120" fmla="*/ 186763 w 680751"/>
                <a:gd name="connsiteY120" fmla="*/ 1014691 h 1084159"/>
                <a:gd name="connsiteX121" fmla="*/ 204412 w 680751"/>
                <a:gd name="connsiteY121" fmla="*/ 1008388 h 1084159"/>
                <a:gd name="connsiteX122" fmla="*/ 203152 w 680751"/>
                <a:gd name="connsiteY122" fmla="*/ 983175 h 1084159"/>
                <a:gd name="connsiteX123" fmla="*/ 201891 w 680751"/>
                <a:gd name="connsiteY123" fmla="*/ 970569 h 1084159"/>
                <a:gd name="connsiteX124" fmla="*/ 211976 w 680751"/>
                <a:gd name="connsiteY124" fmla="*/ 956701 h 1084159"/>
                <a:gd name="connsiteX125" fmla="*/ 194327 w 680751"/>
                <a:gd name="connsiteY125" fmla="*/ 937792 h 1084159"/>
                <a:gd name="connsiteX126" fmla="*/ 195588 w 680751"/>
                <a:gd name="connsiteY126" fmla="*/ 912579 h 1084159"/>
                <a:gd name="connsiteX127" fmla="*/ 195588 w 680751"/>
                <a:gd name="connsiteY127" fmla="*/ 886105 h 1084159"/>
                <a:gd name="connsiteX128" fmla="*/ 198109 w 680751"/>
                <a:gd name="connsiteY128" fmla="*/ 859631 h 1084159"/>
                <a:gd name="connsiteX129" fmla="*/ 224583 w 680751"/>
                <a:gd name="connsiteY129" fmla="*/ 841982 h 1084159"/>
                <a:gd name="connsiteX130" fmla="*/ 242232 w 680751"/>
                <a:gd name="connsiteY130" fmla="*/ 840722 h 1084159"/>
                <a:gd name="connsiteX131" fmla="*/ 242232 w 680751"/>
                <a:gd name="connsiteY131" fmla="*/ 825594 h 1084159"/>
                <a:gd name="connsiteX132" fmla="*/ 235929 w 680751"/>
                <a:gd name="connsiteY132" fmla="*/ 811727 h 1084159"/>
                <a:gd name="connsiteX133" fmla="*/ 253578 w 680751"/>
                <a:gd name="connsiteY133" fmla="*/ 777689 h 1084159"/>
                <a:gd name="connsiteX134" fmla="*/ 254838 w 680751"/>
                <a:gd name="connsiteY134" fmla="*/ 753737 h 1084159"/>
                <a:gd name="connsiteX135" fmla="*/ 275009 w 680751"/>
                <a:gd name="connsiteY135" fmla="*/ 748694 h 1084159"/>
                <a:gd name="connsiteX136" fmla="*/ 280051 w 680751"/>
                <a:gd name="connsiteY136" fmla="*/ 733566 h 1084159"/>
                <a:gd name="connsiteX137" fmla="*/ 293919 w 680751"/>
                <a:gd name="connsiteY137" fmla="*/ 713396 h 1084159"/>
                <a:gd name="connsiteX138" fmla="*/ 300222 w 680751"/>
                <a:gd name="connsiteY138" fmla="*/ 699529 h 1084159"/>
                <a:gd name="connsiteX139" fmla="*/ 307786 w 680751"/>
                <a:gd name="connsiteY139" fmla="*/ 680619 h 1084159"/>
                <a:gd name="connsiteX140" fmla="*/ 327956 w 680751"/>
                <a:gd name="connsiteY140" fmla="*/ 665491 h 1084159"/>
                <a:gd name="connsiteX141" fmla="*/ 348127 w 680751"/>
                <a:gd name="connsiteY141" fmla="*/ 657927 h 1084159"/>
                <a:gd name="connsiteX142" fmla="*/ 354430 w 680751"/>
                <a:gd name="connsiteY142" fmla="*/ 639018 h 1084159"/>
                <a:gd name="connsiteX143" fmla="*/ 382164 w 680751"/>
                <a:gd name="connsiteY143" fmla="*/ 644060 h 1084159"/>
                <a:gd name="connsiteX144" fmla="*/ 399813 w 680751"/>
                <a:gd name="connsiteY144" fmla="*/ 639018 h 1084159"/>
                <a:gd name="connsiteX145" fmla="*/ 414941 w 680751"/>
                <a:gd name="connsiteY145" fmla="*/ 618847 h 1084159"/>
                <a:gd name="connsiteX146" fmla="*/ 417463 w 680751"/>
                <a:gd name="connsiteY146" fmla="*/ 620486 h 1084159"/>
                <a:gd name="connsiteX147" fmla="*/ 435112 w 680751"/>
                <a:gd name="connsiteY147" fmla="*/ 607501 h 1084159"/>
                <a:gd name="connsiteX148" fmla="*/ 464106 w 680751"/>
                <a:gd name="connsiteY148" fmla="*/ 628932 h 1084159"/>
                <a:gd name="connsiteX149" fmla="*/ 493102 w 680751"/>
                <a:gd name="connsiteY149" fmla="*/ 630193 h 1084159"/>
                <a:gd name="connsiteX150" fmla="*/ 513272 w 680751"/>
                <a:gd name="connsiteY150" fmla="*/ 631454 h 1084159"/>
                <a:gd name="connsiteX151" fmla="*/ 528400 w 680751"/>
                <a:gd name="connsiteY151" fmla="*/ 635236 h 1084159"/>
                <a:gd name="connsiteX152" fmla="*/ 539745 w 680751"/>
                <a:gd name="connsiteY152" fmla="*/ 620108 h 1084159"/>
                <a:gd name="connsiteX153" fmla="*/ 544788 w 680751"/>
                <a:gd name="connsiteY153" fmla="*/ 597416 h 1084159"/>
                <a:gd name="connsiteX154" fmla="*/ 561177 w 680751"/>
                <a:gd name="connsiteY154" fmla="*/ 579767 h 1084159"/>
                <a:gd name="connsiteX155" fmla="*/ 587650 w 680751"/>
                <a:gd name="connsiteY155" fmla="*/ 573464 h 1084159"/>
                <a:gd name="connsiteX156" fmla="*/ 609081 w 680751"/>
                <a:gd name="connsiteY156" fmla="*/ 573464 h 1084159"/>
                <a:gd name="connsiteX157" fmla="*/ 636816 w 680751"/>
                <a:gd name="connsiteY157" fmla="*/ 592373 h 1084159"/>
                <a:gd name="connsiteX158" fmla="*/ 636816 w 680751"/>
                <a:gd name="connsiteY158" fmla="*/ 607123 h 1084159"/>
                <a:gd name="connsiteX159" fmla="*/ 649044 w 680751"/>
                <a:gd name="connsiteY159" fmla="*/ 601072 h 1084159"/>
                <a:gd name="connsiteX160" fmla="*/ 670979 w 680751"/>
                <a:gd name="connsiteY160" fmla="*/ 590861 h 1084159"/>
                <a:gd name="connsiteX161" fmla="*/ 684468 w 680751"/>
                <a:gd name="connsiteY161" fmla="*/ 581406 h 1084159"/>
                <a:gd name="connsiteX162" fmla="*/ 664928 w 680751"/>
                <a:gd name="connsiteY162" fmla="*/ 582162 h 1084159"/>
                <a:gd name="connsiteX163" fmla="*/ 190419 w 680751"/>
                <a:gd name="connsiteY163" fmla="*/ 79289 h 1084159"/>
                <a:gd name="connsiteX164" fmla="*/ 175166 w 680751"/>
                <a:gd name="connsiteY164" fmla="*/ 105132 h 1084159"/>
                <a:gd name="connsiteX165" fmla="*/ 201639 w 680751"/>
                <a:gd name="connsiteY165" fmla="*/ 134505 h 1084159"/>
                <a:gd name="connsiteX166" fmla="*/ 239333 w 680751"/>
                <a:gd name="connsiteY166" fmla="*/ 136900 h 1084159"/>
                <a:gd name="connsiteX167" fmla="*/ 254586 w 680751"/>
                <a:gd name="connsiteY167" fmla="*/ 116352 h 1084159"/>
                <a:gd name="connsiteX168" fmla="*/ 267571 w 680751"/>
                <a:gd name="connsiteY168" fmla="*/ 104628 h 1084159"/>
                <a:gd name="connsiteX169" fmla="*/ 269966 w 680751"/>
                <a:gd name="connsiteY169" fmla="*/ 120512 h 1084159"/>
                <a:gd name="connsiteX170" fmla="*/ 292910 w 680751"/>
                <a:gd name="connsiteY170" fmla="*/ 118117 h 1084159"/>
                <a:gd name="connsiteX171" fmla="*/ 303500 w 680751"/>
                <a:gd name="connsiteY171" fmla="*/ 126941 h 1084159"/>
                <a:gd name="connsiteX172" fmla="*/ 271731 w 680751"/>
                <a:gd name="connsiteY172" fmla="*/ 141691 h 1084159"/>
                <a:gd name="connsiteX173" fmla="*/ 230004 w 680751"/>
                <a:gd name="connsiteY173" fmla="*/ 155810 h 1084159"/>
                <a:gd name="connsiteX174" fmla="*/ 254082 w 680751"/>
                <a:gd name="connsiteY174" fmla="*/ 165265 h 1084159"/>
                <a:gd name="connsiteX175" fmla="*/ 307029 w 680751"/>
                <a:gd name="connsiteY175" fmla="*/ 162870 h 1084159"/>
                <a:gd name="connsiteX176" fmla="*/ 282951 w 680751"/>
                <a:gd name="connsiteY176" fmla="*/ 168795 h 1084159"/>
                <a:gd name="connsiteX177" fmla="*/ 260007 w 680751"/>
                <a:gd name="connsiteY177" fmla="*/ 178754 h 1084159"/>
                <a:gd name="connsiteX178" fmla="*/ 234164 w 680751"/>
                <a:gd name="connsiteY178" fmla="*/ 184049 h 1084159"/>
                <a:gd name="connsiteX179" fmla="*/ 260638 w 680751"/>
                <a:gd name="connsiteY179" fmla="*/ 205228 h 1084159"/>
                <a:gd name="connsiteX180" fmla="*/ 286481 w 680751"/>
                <a:gd name="connsiteY180" fmla="*/ 208127 h 1084159"/>
                <a:gd name="connsiteX181" fmla="*/ 273496 w 680751"/>
                <a:gd name="connsiteY181" fmla="*/ 218086 h 1084159"/>
                <a:gd name="connsiteX182" fmla="*/ 295306 w 680751"/>
                <a:gd name="connsiteY182" fmla="*/ 231071 h 1084159"/>
                <a:gd name="connsiteX183" fmla="*/ 312955 w 680751"/>
                <a:gd name="connsiteY183" fmla="*/ 225776 h 1084159"/>
                <a:gd name="connsiteX184" fmla="*/ 343588 w 680751"/>
                <a:gd name="connsiteY184" fmla="*/ 178124 h 1084159"/>
                <a:gd name="connsiteX185" fmla="*/ 353547 w 680751"/>
                <a:gd name="connsiteY185" fmla="*/ 155810 h 1084159"/>
                <a:gd name="connsiteX186" fmla="*/ 365902 w 680751"/>
                <a:gd name="connsiteY186" fmla="*/ 145851 h 1084159"/>
                <a:gd name="connsiteX187" fmla="*/ 375356 w 680751"/>
                <a:gd name="connsiteY187" fmla="*/ 123538 h 1084159"/>
                <a:gd name="connsiteX188" fmla="*/ 407125 w 680751"/>
                <a:gd name="connsiteY188" fmla="*/ 114083 h 1084159"/>
                <a:gd name="connsiteX189" fmla="*/ 412420 w 680751"/>
                <a:gd name="connsiteY189" fmla="*/ 120008 h 1084159"/>
                <a:gd name="connsiteX190" fmla="*/ 416580 w 680751"/>
                <a:gd name="connsiteY190" fmla="*/ 140052 h 1084159"/>
                <a:gd name="connsiteX191" fmla="*/ 426035 w 680751"/>
                <a:gd name="connsiteY191" fmla="*/ 149507 h 1084159"/>
                <a:gd name="connsiteX192" fmla="*/ 421371 w 680751"/>
                <a:gd name="connsiteY192" fmla="*/ 174846 h 1084159"/>
                <a:gd name="connsiteX193" fmla="*/ 446709 w 680751"/>
                <a:gd name="connsiteY193" fmla="*/ 180141 h 1084159"/>
                <a:gd name="connsiteX194" fmla="*/ 461459 w 680751"/>
                <a:gd name="connsiteY194" fmla="*/ 193630 h 1084159"/>
                <a:gd name="connsiteX195" fmla="*/ 494992 w 680751"/>
                <a:gd name="connsiteY195" fmla="*/ 177746 h 1084159"/>
                <a:gd name="connsiteX196" fmla="*/ 517936 w 680751"/>
                <a:gd name="connsiteY196" fmla="*/ 162492 h 1084159"/>
                <a:gd name="connsiteX197" fmla="*/ 499152 w 680751"/>
                <a:gd name="connsiteY197" fmla="*/ 157827 h 1084159"/>
                <a:gd name="connsiteX198" fmla="*/ 477343 w 680751"/>
                <a:gd name="connsiteY198" fmla="*/ 152533 h 1084159"/>
                <a:gd name="connsiteX199" fmla="*/ 472679 w 680751"/>
                <a:gd name="connsiteY199" fmla="*/ 141943 h 1084159"/>
                <a:gd name="connsiteX200" fmla="*/ 452130 w 680751"/>
                <a:gd name="connsiteY200" fmla="*/ 134253 h 1084159"/>
                <a:gd name="connsiteX201" fmla="*/ 437381 w 680751"/>
                <a:gd name="connsiteY201" fmla="*/ 119504 h 1084159"/>
                <a:gd name="connsiteX202" fmla="*/ 432086 w 680751"/>
                <a:gd name="connsiteY202" fmla="*/ 104250 h 1084159"/>
                <a:gd name="connsiteX203" fmla="*/ 413302 w 680751"/>
                <a:gd name="connsiteY203" fmla="*/ 92526 h 1084159"/>
                <a:gd name="connsiteX204" fmla="*/ 399813 w 680751"/>
                <a:gd name="connsiteY204" fmla="*/ 89626 h 1084159"/>
                <a:gd name="connsiteX205" fmla="*/ 389224 w 680751"/>
                <a:gd name="connsiteY205" fmla="*/ 86096 h 1084159"/>
                <a:gd name="connsiteX206" fmla="*/ 364515 w 680751"/>
                <a:gd name="connsiteY206" fmla="*/ 81432 h 1084159"/>
                <a:gd name="connsiteX207" fmla="*/ 353926 w 680751"/>
                <a:gd name="connsiteY207" fmla="*/ 60883 h 1084159"/>
                <a:gd name="connsiteX208" fmla="*/ 332116 w 680751"/>
                <a:gd name="connsiteY208" fmla="*/ 70338 h 1084159"/>
                <a:gd name="connsiteX209" fmla="*/ 339176 w 680751"/>
                <a:gd name="connsiteY209" fmla="*/ 51554 h 1084159"/>
                <a:gd name="connsiteX210" fmla="*/ 311568 w 680751"/>
                <a:gd name="connsiteY210" fmla="*/ 42100 h 1084159"/>
                <a:gd name="connsiteX211" fmla="*/ 297448 w 680751"/>
                <a:gd name="connsiteY211" fmla="*/ 29745 h 1084159"/>
                <a:gd name="connsiteX212" fmla="*/ 291019 w 680751"/>
                <a:gd name="connsiteY212" fmla="*/ 42730 h 1084159"/>
                <a:gd name="connsiteX213" fmla="*/ 287489 w 680751"/>
                <a:gd name="connsiteY213" fmla="*/ 55084 h 1084159"/>
                <a:gd name="connsiteX214" fmla="*/ 304004 w 680751"/>
                <a:gd name="connsiteY214" fmla="*/ 95047 h 1084159"/>
                <a:gd name="connsiteX215" fmla="*/ 274631 w 680751"/>
                <a:gd name="connsiteY215" fmla="*/ 61514 h 1084159"/>
                <a:gd name="connsiteX216" fmla="*/ 256351 w 680751"/>
                <a:gd name="connsiteY216" fmla="*/ 48025 h 1084159"/>
                <a:gd name="connsiteX217" fmla="*/ 245762 w 680751"/>
                <a:gd name="connsiteY217" fmla="*/ 69204 h 1084159"/>
                <a:gd name="connsiteX218" fmla="*/ 238702 w 680751"/>
                <a:gd name="connsiteY218" fmla="*/ 73868 h 1084159"/>
                <a:gd name="connsiteX219" fmla="*/ 218658 w 680751"/>
                <a:gd name="connsiteY219" fmla="*/ 57984 h 1084159"/>
                <a:gd name="connsiteX220" fmla="*/ 241097 w 680751"/>
                <a:gd name="connsiteY220" fmla="*/ 49790 h 1084159"/>
                <a:gd name="connsiteX221" fmla="*/ 225844 w 680751"/>
                <a:gd name="connsiteY221" fmla="*/ 44495 h 1084159"/>
                <a:gd name="connsiteX222" fmla="*/ 203530 w 680751"/>
                <a:gd name="connsiteY222" fmla="*/ 48025 h 1084159"/>
                <a:gd name="connsiteX223" fmla="*/ 184746 w 680751"/>
                <a:gd name="connsiteY223" fmla="*/ 46260 h 1084159"/>
                <a:gd name="connsiteX224" fmla="*/ 163567 w 680751"/>
                <a:gd name="connsiteY224" fmla="*/ 55715 h 1084159"/>
                <a:gd name="connsiteX225" fmla="*/ 163567 w 680751"/>
                <a:gd name="connsiteY225" fmla="*/ 82188 h 1084159"/>
                <a:gd name="connsiteX226" fmla="*/ 190419 w 680751"/>
                <a:gd name="connsiteY226" fmla="*/ 79289 h 1084159"/>
                <a:gd name="connsiteX227" fmla="*/ 166341 w 680751"/>
                <a:gd name="connsiteY227" fmla="*/ 126941 h 1084159"/>
                <a:gd name="connsiteX228" fmla="*/ 185124 w 680751"/>
                <a:gd name="connsiteY228" fmla="*/ 139926 h 1084159"/>
                <a:gd name="connsiteX229" fmla="*/ 167475 w 680751"/>
                <a:gd name="connsiteY229" fmla="*/ 116982 h 1084159"/>
                <a:gd name="connsiteX230" fmla="*/ 149826 w 680751"/>
                <a:gd name="connsiteY230" fmla="*/ 103493 h 1084159"/>
                <a:gd name="connsiteX231" fmla="*/ 166341 w 680751"/>
                <a:gd name="connsiteY231" fmla="*/ 126941 h 1084159"/>
                <a:gd name="connsiteX232" fmla="*/ 353421 w 680751"/>
                <a:gd name="connsiteY232" fmla="*/ 31510 h 1084159"/>
                <a:gd name="connsiteX233" fmla="*/ 350522 w 680751"/>
                <a:gd name="connsiteY233" fmla="*/ 41469 h 1084159"/>
                <a:gd name="connsiteX234" fmla="*/ 447088 w 680751"/>
                <a:gd name="connsiteY234" fmla="*/ 44369 h 1084159"/>
                <a:gd name="connsiteX235" fmla="*/ 391745 w 680751"/>
                <a:gd name="connsiteY235" fmla="*/ 63152 h 1084159"/>
                <a:gd name="connsiteX236" fmla="*/ 454147 w 680751"/>
                <a:gd name="connsiteY236" fmla="*/ 71347 h 1084159"/>
                <a:gd name="connsiteX237" fmla="*/ 485916 w 680751"/>
                <a:gd name="connsiteY237" fmla="*/ 81936 h 1084159"/>
                <a:gd name="connsiteX238" fmla="*/ 515919 w 680751"/>
                <a:gd name="connsiteY238" fmla="*/ 74246 h 1084159"/>
                <a:gd name="connsiteX239" fmla="*/ 550083 w 680751"/>
                <a:gd name="connsiteY239" fmla="*/ 59497 h 1084159"/>
                <a:gd name="connsiteX240" fmla="*/ 586515 w 680751"/>
                <a:gd name="connsiteY240" fmla="*/ 29493 h 1084159"/>
                <a:gd name="connsiteX241" fmla="*/ 534073 w 680751"/>
                <a:gd name="connsiteY241" fmla="*/ 20038 h 1084159"/>
                <a:gd name="connsiteX242" fmla="*/ 494614 w 680751"/>
                <a:gd name="connsiteY242" fmla="*/ 15878 h 1084159"/>
                <a:gd name="connsiteX243" fmla="*/ 479865 w 680751"/>
                <a:gd name="connsiteY243" fmla="*/ 22938 h 1084159"/>
                <a:gd name="connsiteX244" fmla="*/ 464611 w 680751"/>
                <a:gd name="connsiteY244" fmla="*/ 5919 h 1084159"/>
                <a:gd name="connsiteX245" fmla="*/ 459946 w 680751"/>
                <a:gd name="connsiteY245" fmla="*/ 31762 h 1084159"/>
                <a:gd name="connsiteX246" fmla="*/ 438767 w 680751"/>
                <a:gd name="connsiteY246" fmla="*/ 20038 h 1084159"/>
                <a:gd name="connsiteX247" fmla="*/ 416958 w 680751"/>
                <a:gd name="connsiteY247" fmla="*/ 18904 h 1084159"/>
                <a:gd name="connsiteX248" fmla="*/ 388089 w 680751"/>
                <a:gd name="connsiteY248" fmla="*/ 2389 h 1084159"/>
                <a:gd name="connsiteX249" fmla="*/ 389854 w 680751"/>
                <a:gd name="connsiteY249" fmla="*/ 14113 h 1084159"/>
                <a:gd name="connsiteX250" fmla="*/ 370440 w 680751"/>
                <a:gd name="connsiteY250" fmla="*/ 8818 h 1084159"/>
                <a:gd name="connsiteX251" fmla="*/ 371070 w 680751"/>
                <a:gd name="connsiteY251" fmla="*/ 23568 h 1084159"/>
                <a:gd name="connsiteX252" fmla="*/ 351026 w 680751"/>
                <a:gd name="connsiteY252" fmla="*/ 9449 h 1084159"/>
                <a:gd name="connsiteX253" fmla="*/ 339806 w 680751"/>
                <a:gd name="connsiteY253" fmla="*/ 19408 h 1084159"/>
                <a:gd name="connsiteX254" fmla="*/ 353421 w 680751"/>
                <a:gd name="connsiteY254" fmla="*/ 31510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680751" h="1084159">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grpFill/>
            <a:ln w="1270" cap="flat">
              <a:solidFill>
                <a:schemeClr val="bg1"/>
              </a:solidFill>
              <a:prstDash val="solid"/>
              <a:miter/>
            </a:ln>
          </p:spPr>
          <p:txBody>
            <a:bodyPr rtlCol="0" anchor="ctr"/>
            <a:lstStyle/>
            <a:p>
              <a:endParaRPr lang="ko-KR" altLang="en-US"/>
            </a:p>
          </p:txBody>
        </p:sp>
        <p:sp>
          <p:nvSpPr>
            <p:cNvPr id="162" name="자유형: 도형 142">
              <a:extLst>
                <a:ext uri="{FF2B5EF4-FFF2-40B4-BE49-F238E27FC236}">
                  <a16:creationId xmlns:a16="http://schemas.microsoft.com/office/drawing/2014/main" id="{3FE804CE-0436-9949-984A-B0DF1633B7F1}"/>
                </a:ext>
              </a:extLst>
            </p:cNvPr>
            <p:cNvSpPr/>
            <p:nvPr/>
          </p:nvSpPr>
          <p:spPr>
            <a:xfrm>
              <a:off x="10787416" y="2596670"/>
              <a:ext cx="75639" cy="25213"/>
            </a:xfrm>
            <a:custGeom>
              <a:avLst/>
              <a:gdLst>
                <a:gd name="connsiteX0" fmla="*/ 36275 w 75639"/>
                <a:gd name="connsiteY0" fmla="*/ 3037 h 25213"/>
                <a:gd name="connsiteX1" fmla="*/ 3372 w 75639"/>
                <a:gd name="connsiteY1" fmla="*/ 13248 h 25213"/>
                <a:gd name="connsiteX2" fmla="*/ 52790 w 75639"/>
                <a:gd name="connsiteY2" fmla="*/ 24216 h 25213"/>
                <a:gd name="connsiteX3" fmla="*/ 84936 w 75639"/>
                <a:gd name="connsiteY3" fmla="*/ 19551 h 25213"/>
                <a:gd name="connsiteX4" fmla="*/ 36275 w 75639"/>
                <a:gd name="connsiteY4" fmla="*/ 3037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39" h="25213">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grpFill/>
            <a:ln w="1270" cap="flat">
              <a:solidFill>
                <a:schemeClr val="bg1"/>
              </a:solidFill>
              <a:prstDash val="solid"/>
              <a:miter/>
            </a:ln>
          </p:spPr>
          <p:txBody>
            <a:bodyPr rtlCol="0" anchor="ctr"/>
            <a:lstStyle/>
            <a:p>
              <a:endParaRPr lang="ko-KR" altLang="en-US"/>
            </a:p>
          </p:txBody>
        </p:sp>
        <p:sp>
          <p:nvSpPr>
            <p:cNvPr id="163" name="자유형: 도형 143">
              <a:extLst>
                <a:ext uri="{FF2B5EF4-FFF2-40B4-BE49-F238E27FC236}">
                  <a16:creationId xmlns:a16="http://schemas.microsoft.com/office/drawing/2014/main" id="{A1B374FA-7EB4-2140-BFCC-5979A2929848}"/>
                </a:ext>
              </a:extLst>
            </p:cNvPr>
            <p:cNvSpPr/>
            <p:nvPr/>
          </p:nvSpPr>
          <p:spPr>
            <a:xfrm>
              <a:off x="9211646" y="3271071"/>
              <a:ext cx="453834" cy="441228"/>
            </a:xfrm>
            <a:custGeom>
              <a:avLst/>
              <a:gdLst>
                <a:gd name="connsiteX0" fmla="*/ 428798 w 453834"/>
                <a:gd name="connsiteY0" fmla="*/ 44937 h 441227"/>
                <a:gd name="connsiteX1" fmla="*/ 402072 w 453834"/>
                <a:gd name="connsiteY1" fmla="*/ 51240 h 441227"/>
                <a:gd name="connsiteX2" fmla="*/ 343957 w 453834"/>
                <a:gd name="connsiteY2" fmla="*/ 8882 h 441227"/>
                <a:gd name="connsiteX3" fmla="*/ 326686 w 453834"/>
                <a:gd name="connsiteY3" fmla="*/ 16698 h 441227"/>
                <a:gd name="connsiteX4" fmla="*/ 325047 w 453834"/>
                <a:gd name="connsiteY4" fmla="*/ 44180 h 441227"/>
                <a:gd name="connsiteX5" fmla="*/ 317231 w 453834"/>
                <a:gd name="connsiteY5" fmla="*/ 67754 h 441227"/>
                <a:gd name="connsiteX6" fmla="*/ 295170 w 453834"/>
                <a:gd name="connsiteY6" fmla="*/ 77209 h 441227"/>
                <a:gd name="connsiteX7" fmla="*/ 284958 w 453834"/>
                <a:gd name="connsiteY7" fmla="*/ 92967 h 441227"/>
                <a:gd name="connsiteX8" fmla="*/ 280294 w 453834"/>
                <a:gd name="connsiteY8" fmla="*/ 108600 h 441227"/>
                <a:gd name="connsiteX9" fmla="*/ 280294 w 453834"/>
                <a:gd name="connsiteY9" fmla="*/ 129022 h 441227"/>
                <a:gd name="connsiteX10" fmla="*/ 293657 w 453834"/>
                <a:gd name="connsiteY10" fmla="*/ 123475 h 441227"/>
                <a:gd name="connsiteX11" fmla="*/ 307776 w 453834"/>
                <a:gd name="connsiteY11" fmla="*/ 120323 h 441227"/>
                <a:gd name="connsiteX12" fmla="*/ 292018 w 453834"/>
                <a:gd name="connsiteY12" fmla="*/ 100657 h 441227"/>
                <a:gd name="connsiteX13" fmla="*/ 313953 w 453834"/>
                <a:gd name="connsiteY13" fmla="*/ 98262 h 441227"/>
                <a:gd name="connsiteX14" fmla="*/ 353916 w 453834"/>
                <a:gd name="connsiteY14" fmla="*/ 107717 h 441227"/>
                <a:gd name="connsiteX15" fmla="*/ 371187 w 453834"/>
                <a:gd name="connsiteY15" fmla="*/ 101414 h 441227"/>
                <a:gd name="connsiteX16" fmla="*/ 409637 w 453834"/>
                <a:gd name="connsiteY16" fmla="*/ 83387 h 441227"/>
                <a:gd name="connsiteX17" fmla="*/ 423756 w 453834"/>
                <a:gd name="connsiteY17" fmla="*/ 70780 h 441227"/>
                <a:gd name="connsiteX18" fmla="*/ 452751 w 453834"/>
                <a:gd name="connsiteY18" fmla="*/ 37877 h 441227"/>
                <a:gd name="connsiteX19" fmla="*/ 428798 w 453834"/>
                <a:gd name="connsiteY19" fmla="*/ 44937 h 441227"/>
                <a:gd name="connsiteX20" fmla="*/ 284454 w 453834"/>
                <a:gd name="connsiteY20" fmla="*/ 152470 h 441227"/>
                <a:gd name="connsiteX21" fmla="*/ 279790 w 453834"/>
                <a:gd name="connsiteY21" fmla="*/ 187768 h 441227"/>
                <a:gd name="connsiteX22" fmla="*/ 266427 w 453834"/>
                <a:gd name="connsiteY22" fmla="*/ 223066 h 441227"/>
                <a:gd name="connsiteX23" fmla="*/ 249912 w 453834"/>
                <a:gd name="connsiteY23" fmla="*/ 248910 h 441227"/>
                <a:gd name="connsiteX24" fmla="*/ 225581 w 453834"/>
                <a:gd name="connsiteY24" fmla="*/ 267694 h 441227"/>
                <a:gd name="connsiteX25" fmla="*/ 208311 w 453834"/>
                <a:gd name="connsiteY25" fmla="*/ 259121 h 441227"/>
                <a:gd name="connsiteX26" fmla="*/ 188644 w 453834"/>
                <a:gd name="connsiteY26" fmla="*/ 280300 h 441227"/>
                <a:gd name="connsiteX27" fmla="*/ 172130 w 453834"/>
                <a:gd name="connsiteY27" fmla="*/ 307026 h 441227"/>
                <a:gd name="connsiteX28" fmla="*/ 155615 w 453834"/>
                <a:gd name="connsiteY28" fmla="*/ 312447 h 441227"/>
                <a:gd name="connsiteX29" fmla="*/ 123469 w 453834"/>
                <a:gd name="connsiteY29" fmla="*/ 316355 h 441227"/>
                <a:gd name="connsiteX30" fmla="*/ 84263 w 453834"/>
                <a:gd name="connsiteY30" fmla="*/ 318750 h 441227"/>
                <a:gd name="connsiteX31" fmla="*/ 43418 w 453834"/>
                <a:gd name="connsiteY31" fmla="*/ 349384 h 441227"/>
                <a:gd name="connsiteX32" fmla="*/ 43418 w 453834"/>
                <a:gd name="connsiteY32" fmla="*/ 365016 h 441227"/>
                <a:gd name="connsiteX33" fmla="*/ 72413 w 453834"/>
                <a:gd name="connsiteY33" fmla="*/ 357956 h 441227"/>
                <a:gd name="connsiteX34" fmla="*/ 139101 w 453834"/>
                <a:gd name="connsiteY34" fmla="*/ 341441 h 441227"/>
                <a:gd name="connsiteX35" fmla="*/ 150069 w 453834"/>
                <a:gd name="connsiteY35" fmla="*/ 365016 h 441227"/>
                <a:gd name="connsiteX36" fmla="*/ 181459 w 453834"/>
                <a:gd name="connsiteY36" fmla="*/ 363503 h 441227"/>
                <a:gd name="connsiteX37" fmla="*/ 190914 w 453834"/>
                <a:gd name="connsiteY37" fmla="*/ 345476 h 441227"/>
                <a:gd name="connsiteX38" fmla="*/ 198730 w 453834"/>
                <a:gd name="connsiteY38" fmla="*/ 341568 h 441227"/>
                <a:gd name="connsiteX39" fmla="*/ 232516 w 453834"/>
                <a:gd name="connsiteY39" fmla="*/ 339172 h 441227"/>
                <a:gd name="connsiteX40" fmla="*/ 252056 w 453834"/>
                <a:gd name="connsiteY40" fmla="*/ 340685 h 441227"/>
                <a:gd name="connsiteX41" fmla="*/ 267814 w 453834"/>
                <a:gd name="connsiteY41" fmla="*/ 325053 h 441227"/>
                <a:gd name="connsiteX42" fmla="*/ 292901 w 453834"/>
                <a:gd name="connsiteY42" fmla="*/ 321145 h 441227"/>
                <a:gd name="connsiteX43" fmla="*/ 299960 w 453834"/>
                <a:gd name="connsiteY43" fmla="*/ 283452 h 441227"/>
                <a:gd name="connsiteX44" fmla="*/ 306263 w 453834"/>
                <a:gd name="connsiteY44" fmla="*/ 242607 h 441227"/>
                <a:gd name="connsiteX45" fmla="*/ 330594 w 453834"/>
                <a:gd name="connsiteY45" fmla="*/ 213612 h 441227"/>
                <a:gd name="connsiteX46" fmla="*/ 317987 w 453834"/>
                <a:gd name="connsiteY46" fmla="*/ 143015 h 441227"/>
                <a:gd name="connsiteX47" fmla="*/ 284454 w 453834"/>
                <a:gd name="connsiteY47" fmla="*/ 152470 h 441227"/>
                <a:gd name="connsiteX48" fmla="*/ 111871 w 453834"/>
                <a:gd name="connsiteY48" fmla="*/ 356443 h 441227"/>
                <a:gd name="connsiteX49" fmla="*/ 86784 w 453834"/>
                <a:gd name="connsiteY49" fmla="*/ 363503 h 441227"/>
                <a:gd name="connsiteX50" fmla="*/ 82876 w 453834"/>
                <a:gd name="connsiteY50" fmla="*/ 398801 h 441227"/>
                <a:gd name="connsiteX51" fmla="*/ 97752 w 453834"/>
                <a:gd name="connsiteY51" fmla="*/ 391741 h 441227"/>
                <a:gd name="connsiteX52" fmla="*/ 120570 w 453834"/>
                <a:gd name="connsiteY52" fmla="*/ 383043 h 441227"/>
                <a:gd name="connsiteX53" fmla="*/ 138597 w 453834"/>
                <a:gd name="connsiteY53" fmla="*/ 359469 h 441227"/>
                <a:gd name="connsiteX54" fmla="*/ 111871 w 453834"/>
                <a:gd name="connsiteY54" fmla="*/ 356443 h 441227"/>
                <a:gd name="connsiteX55" fmla="*/ 57663 w 453834"/>
                <a:gd name="connsiteY55" fmla="*/ 387077 h 441227"/>
                <a:gd name="connsiteX56" fmla="*/ 39636 w 453834"/>
                <a:gd name="connsiteY56" fmla="*/ 373714 h 441227"/>
                <a:gd name="connsiteX57" fmla="*/ 15305 w 453834"/>
                <a:gd name="connsiteY57" fmla="*/ 379261 h 441227"/>
                <a:gd name="connsiteX58" fmla="*/ 4337 w 453834"/>
                <a:gd name="connsiteY58" fmla="*/ 398045 h 441227"/>
                <a:gd name="connsiteX59" fmla="*/ 19213 w 453834"/>
                <a:gd name="connsiteY59" fmla="*/ 390229 h 441227"/>
                <a:gd name="connsiteX60" fmla="*/ 23121 w 453834"/>
                <a:gd name="connsiteY60" fmla="*/ 416954 h 441227"/>
                <a:gd name="connsiteX61" fmla="*/ 33332 w 453834"/>
                <a:gd name="connsiteY61" fmla="*/ 449101 h 441227"/>
                <a:gd name="connsiteX62" fmla="*/ 63210 w 453834"/>
                <a:gd name="connsiteY62" fmla="*/ 404348 h 441227"/>
                <a:gd name="connsiteX63" fmla="*/ 57663 w 453834"/>
                <a:gd name="connsiteY63" fmla="*/ 387077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3834" h="441227">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grpFill/>
            <a:ln w="1270" cap="flat">
              <a:solidFill>
                <a:schemeClr val="bg1"/>
              </a:solidFill>
              <a:prstDash val="solid"/>
              <a:miter/>
            </a:ln>
          </p:spPr>
          <p:txBody>
            <a:bodyPr rtlCol="0" anchor="ctr"/>
            <a:lstStyle/>
            <a:p>
              <a:endParaRPr lang="ko-KR" altLang="en-US"/>
            </a:p>
          </p:txBody>
        </p:sp>
        <p:sp>
          <p:nvSpPr>
            <p:cNvPr id="164" name="자유형: 도형 144">
              <a:extLst>
                <a:ext uri="{FF2B5EF4-FFF2-40B4-BE49-F238E27FC236}">
                  <a16:creationId xmlns:a16="http://schemas.microsoft.com/office/drawing/2014/main" id="{B93A94AC-4E21-1F48-B741-5D1CA3AA2066}"/>
                </a:ext>
              </a:extLst>
            </p:cNvPr>
            <p:cNvSpPr/>
            <p:nvPr/>
          </p:nvSpPr>
          <p:spPr>
            <a:xfrm>
              <a:off x="7757190" y="2990413"/>
              <a:ext cx="1588419" cy="1084159"/>
            </a:xfrm>
            <a:custGeom>
              <a:avLst/>
              <a:gdLst>
                <a:gd name="connsiteX0" fmla="*/ 1588262 w 1588419"/>
                <a:gd name="connsiteY0" fmla="*/ 197008 h 1084159"/>
                <a:gd name="connsiteX1" fmla="*/ 1567083 w 1588419"/>
                <a:gd name="connsiteY1" fmla="*/ 191461 h 1084159"/>
                <a:gd name="connsiteX2" fmla="*/ 1541240 w 1588419"/>
                <a:gd name="connsiteY2" fmla="*/ 200916 h 1084159"/>
                <a:gd name="connsiteX3" fmla="*/ 1517665 w 1588419"/>
                <a:gd name="connsiteY3" fmla="*/ 206463 h 1084159"/>
                <a:gd name="connsiteX4" fmla="*/ 1491822 w 1588419"/>
                <a:gd name="connsiteY4" fmla="*/ 196252 h 1084159"/>
                <a:gd name="connsiteX5" fmla="*/ 1486275 w 1588419"/>
                <a:gd name="connsiteY5" fmla="*/ 173560 h 1084159"/>
                <a:gd name="connsiteX6" fmla="*/ 1467492 w 1588419"/>
                <a:gd name="connsiteY6" fmla="*/ 160954 h 1084159"/>
                <a:gd name="connsiteX7" fmla="*/ 1440766 w 1588419"/>
                <a:gd name="connsiteY7" fmla="*/ 149230 h 1084159"/>
                <a:gd name="connsiteX8" fmla="*/ 1414797 w 1588419"/>
                <a:gd name="connsiteY8" fmla="*/ 139775 h 1084159"/>
                <a:gd name="connsiteX9" fmla="*/ 1404585 w 1588419"/>
                <a:gd name="connsiteY9" fmla="*/ 124899 h 1084159"/>
                <a:gd name="connsiteX10" fmla="*/ 1391222 w 1588419"/>
                <a:gd name="connsiteY10" fmla="*/ 92752 h 1084159"/>
                <a:gd name="connsiteX11" fmla="*/ 1375590 w 1588419"/>
                <a:gd name="connsiteY11" fmla="*/ 61362 h 1084159"/>
                <a:gd name="connsiteX12" fmla="*/ 1362984 w 1588419"/>
                <a:gd name="connsiteY12" fmla="*/ 37032 h 1084159"/>
                <a:gd name="connsiteX13" fmla="*/ 1345713 w 1588419"/>
                <a:gd name="connsiteY13" fmla="*/ 17365 h 1084159"/>
                <a:gd name="connsiteX14" fmla="*/ 1313566 w 1588419"/>
                <a:gd name="connsiteY14" fmla="*/ 7911 h 1084159"/>
                <a:gd name="connsiteX15" fmla="*/ 1283815 w 1588419"/>
                <a:gd name="connsiteY15" fmla="*/ 3246 h 1084159"/>
                <a:gd name="connsiteX16" fmla="*/ 1244609 w 1588419"/>
                <a:gd name="connsiteY16" fmla="*/ 6398 h 1084159"/>
                <a:gd name="connsiteX17" fmla="*/ 1210823 w 1588419"/>
                <a:gd name="connsiteY17" fmla="*/ 17365 h 1084159"/>
                <a:gd name="connsiteX18" fmla="*/ 1213219 w 1588419"/>
                <a:gd name="connsiteY18" fmla="*/ 31485 h 1084159"/>
                <a:gd name="connsiteX19" fmla="*/ 1221035 w 1588419"/>
                <a:gd name="connsiteY19" fmla="*/ 50268 h 1084159"/>
                <a:gd name="connsiteX20" fmla="*/ 1209311 w 1588419"/>
                <a:gd name="connsiteY20" fmla="*/ 63631 h 1084159"/>
                <a:gd name="connsiteX21" fmla="*/ 1192796 w 1588419"/>
                <a:gd name="connsiteY21" fmla="*/ 88718 h 1084159"/>
                <a:gd name="connsiteX22" fmla="*/ 1180190 w 1588419"/>
                <a:gd name="connsiteY22" fmla="*/ 116201 h 1084159"/>
                <a:gd name="connsiteX23" fmla="*/ 1168466 w 1588419"/>
                <a:gd name="connsiteY23" fmla="*/ 127924 h 1084159"/>
                <a:gd name="connsiteX24" fmla="*/ 1143378 w 1588419"/>
                <a:gd name="connsiteY24" fmla="*/ 141287 h 1084159"/>
                <a:gd name="connsiteX25" fmla="*/ 1117535 w 1588419"/>
                <a:gd name="connsiteY25" fmla="*/ 134228 h 1084159"/>
                <a:gd name="connsiteX26" fmla="*/ 1111610 w 1588419"/>
                <a:gd name="connsiteY26" fmla="*/ 129815 h 1084159"/>
                <a:gd name="connsiteX27" fmla="*/ 1090431 w 1588419"/>
                <a:gd name="connsiteY27" fmla="*/ 172299 h 1084159"/>
                <a:gd name="connsiteX28" fmla="*/ 1088666 w 1588419"/>
                <a:gd name="connsiteY28" fmla="*/ 185914 h 1084159"/>
                <a:gd name="connsiteX29" fmla="*/ 1085262 w 1588419"/>
                <a:gd name="connsiteY29" fmla="*/ 199656 h 1084159"/>
                <a:gd name="connsiteX30" fmla="*/ 1112619 w 1588419"/>
                <a:gd name="connsiteY30" fmla="*/ 201294 h 1084159"/>
                <a:gd name="connsiteX31" fmla="*/ 1138210 w 1588419"/>
                <a:gd name="connsiteY31" fmla="*/ 204698 h 1084159"/>
                <a:gd name="connsiteX32" fmla="*/ 1163801 w 1588419"/>
                <a:gd name="connsiteY32" fmla="*/ 201294 h 1084159"/>
                <a:gd name="connsiteX33" fmla="*/ 1197965 w 1588419"/>
                <a:gd name="connsiteY33" fmla="*/ 237223 h 1084159"/>
                <a:gd name="connsiteX34" fmla="*/ 1170609 w 1588419"/>
                <a:gd name="connsiteY34" fmla="*/ 240627 h 1084159"/>
                <a:gd name="connsiteX35" fmla="*/ 1136445 w 1588419"/>
                <a:gd name="connsiteY35" fmla="*/ 247434 h 1084159"/>
                <a:gd name="connsiteX36" fmla="*/ 1103920 w 1588419"/>
                <a:gd name="connsiteY36" fmla="*/ 261049 h 1084159"/>
                <a:gd name="connsiteX37" fmla="*/ 1079968 w 1588419"/>
                <a:gd name="connsiteY37" fmla="*/ 283237 h 1084159"/>
                <a:gd name="connsiteX38" fmla="*/ 1040636 w 1588419"/>
                <a:gd name="connsiteY38" fmla="*/ 295213 h 1084159"/>
                <a:gd name="connsiteX39" fmla="*/ 997899 w 1588419"/>
                <a:gd name="connsiteY39" fmla="*/ 298617 h 1084159"/>
                <a:gd name="connsiteX40" fmla="*/ 972182 w 1588419"/>
                <a:gd name="connsiteY40" fmla="*/ 305424 h 1084159"/>
                <a:gd name="connsiteX41" fmla="*/ 978990 w 1588419"/>
                <a:gd name="connsiteY41" fmla="*/ 336184 h 1084159"/>
                <a:gd name="connsiteX42" fmla="*/ 946465 w 1588419"/>
                <a:gd name="connsiteY42" fmla="*/ 361775 h 1084159"/>
                <a:gd name="connsiteX43" fmla="*/ 898560 w 1588419"/>
                <a:gd name="connsiteY43" fmla="*/ 382324 h 1084159"/>
                <a:gd name="connsiteX44" fmla="*/ 838679 w 1588419"/>
                <a:gd name="connsiteY44" fmla="*/ 383963 h 1084159"/>
                <a:gd name="connsiteX45" fmla="*/ 792540 w 1588419"/>
                <a:gd name="connsiteY45" fmla="*/ 407915 h 1084159"/>
                <a:gd name="connsiteX46" fmla="*/ 771991 w 1588419"/>
                <a:gd name="connsiteY46" fmla="*/ 397704 h 1084159"/>
                <a:gd name="connsiteX47" fmla="*/ 744635 w 1588419"/>
                <a:gd name="connsiteY47" fmla="*/ 390896 h 1084159"/>
                <a:gd name="connsiteX48" fmla="*/ 715514 w 1588419"/>
                <a:gd name="connsiteY48" fmla="*/ 384089 h 1084159"/>
                <a:gd name="connsiteX49" fmla="*/ 667609 w 1588419"/>
                <a:gd name="connsiteY49" fmla="*/ 373877 h 1084159"/>
                <a:gd name="connsiteX50" fmla="*/ 604325 w 1588419"/>
                <a:gd name="connsiteY50" fmla="*/ 372113 h 1084159"/>
                <a:gd name="connsiteX51" fmla="*/ 570161 w 1588419"/>
                <a:gd name="connsiteY51" fmla="*/ 368709 h 1084159"/>
                <a:gd name="connsiteX52" fmla="*/ 554781 w 1588419"/>
                <a:gd name="connsiteY52" fmla="*/ 341353 h 1084159"/>
                <a:gd name="connsiteX53" fmla="*/ 534233 w 1588419"/>
                <a:gd name="connsiteY53" fmla="*/ 319165 h 1084159"/>
                <a:gd name="connsiteX54" fmla="*/ 517087 w 1588419"/>
                <a:gd name="connsiteY54" fmla="*/ 307189 h 1084159"/>
                <a:gd name="connsiteX55" fmla="*/ 497169 w 1588419"/>
                <a:gd name="connsiteY55" fmla="*/ 295213 h 1084159"/>
                <a:gd name="connsiteX56" fmla="*/ 437414 w 1588419"/>
                <a:gd name="connsiteY56" fmla="*/ 280589 h 1084159"/>
                <a:gd name="connsiteX57" fmla="*/ 443339 w 1588419"/>
                <a:gd name="connsiteY57" fmla="*/ 258906 h 1084159"/>
                <a:gd name="connsiteX58" fmla="*/ 444978 w 1588419"/>
                <a:gd name="connsiteY58" fmla="*/ 232306 h 1084159"/>
                <a:gd name="connsiteX59" fmla="*/ 430859 w 1588419"/>
                <a:gd name="connsiteY59" fmla="*/ 212262 h 1084159"/>
                <a:gd name="connsiteX60" fmla="*/ 408041 w 1588419"/>
                <a:gd name="connsiteY60" fmla="*/ 193857 h 1084159"/>
                <a:gd name="connsiteX61" fmla="*/ 384215 w 1588419"/>
                <a:gd name="connsiteY61" fmla="*/ 180872 h 1084159"/>
                <a:gd name="connsiteX62" fmla="*/ 365179 w 1588419"/>
                <a:gd name="connsiteY62" fmla="*/ 156415 h 1084159"/>
                <a:gd name="connsiteX63" fmla="*/ 364296 w 1588419"/>
                <a:gd name="connsiteY63" fmla="*/ 153264 h 1084159"/>
                <a:gd name="connsiteX64" fmla="*/ 354211 w 1588419"/>
                <a:gd name="connsiteY64" fmla="*/ 151625 h 1084159"/>
                <a:gd name="connsiteX65" fmla="*/ 347278 w 1588419"/>
                <a:gd name="connsiteY65" fmla="*/ 147465 h 1084159"/>
                <a:gd name="connsiteX66" fmla="*/ 338075 w 1588419"/>
                <a:gd name="connsiteY66" fmla="*/ 164609 h 1084159"/>
                <a:gd name="connsiteX67" fmla="*/ 326729 w 1588419"/>
                <a:gd name="connsiteY67" fmla="*/ 179233 h 1084159"/>
                <a:gd name="connsiteX68" fmla="*/ 309332 w 1588419"/>
                <a:gd name="connsiteY68" fmla="*/ 199277 h 1084159"/>
                <a:gd name="connsiteX69" fmla="*/ 313114 w 1588419"/>
                <a:gd name="connsiteY69" fmla="*/ 220456 h 1084159"/>
                <a:gd name="connsiteX70" fmla="*/ 288153 w 1588419"/>
                <a:gd name="connsiteY70" fmla="*/ 229659 h 1084159"/>
                <a:gd name="connsiteX71" fmla="*/ 263697 w 1588419"/>
                <a:gd name="connsiteY71" fmla="*/ 227516 h 1084159"/>
                <a:gd name="connsiteX72" fmla="*/ 245796 w 1588419"/>
                <a:gd name="connsiteY72" fmla="*/ 227516 h 1084159"/>
                <a:gd name="connsiteX73" fmla="*/ 229533 w 1588419"/>
                <a:gd name="connsiteY73" fmla="*/ 278572 h 1084159"/>
                <a:gd name="connsiteX74" fmla="*/ 229533 w 1588419"/>
                <a:gd name="connsiteY74" fmla="*/ 291053 h 1084159"/>
                <a:gd name="connsiteX75" fmla="*/ 210497 w 1588419"/>
                <a:gd name="connsiteY75" fmla="*/ 286136 h 1084159"/>
                <a:gd name="connsiteX76" fmla="*/ 185536 w 1588419"/>
                <a:gd name="connsiteY76" fmla="*/ 291053 h 1084159"/>
                <a:gd name="connsiteX77" fmla="*/ 170283 w 1588419"/>
                <a:gd name="connsiteY77" fmla="*/ 301390 h 1084159"/>
                <a:gd name="connsiteX78" fmla="*/ 176208 w 1588419"/>
                <a:gd name="connsiteY78" fmla="*/ 324334 h 1084159"/>
                <a:gd name="connsiteX79" fmla="*/ 186797 w 1588419"/>
                <a:gd name="connsiteY79" fmla="*/ 353707 h 1084159"/>
                <a:gd name="connsiteX80" fmla="*/ 172677 w 1588419"/>
                <a:gd name="connsiteY80" fmla="*/ 373751 h 1084159"/>
                <a:gd name="connsiteX81" fmla="*/ 170913 w 1588419"/>
                <a:gd name="connsiteY81" fmla="*/ 390266 h 1084159"/>
                <a:gd name="connsiteX82" fmla="*/ 147339 w 1588419"/>
                <a:gd name="connsiteY82" fmla="*/ 401990 h 1084159"/>
                <a:gd name="connsiteX83" fmla="*/ 126790 w 1588419"/>
                <a:gd name="connsiteY83" fmla="*/ 413714 h 1084159"/>
                <a:gd name="connsiteX84" fmla="*/ 105611 w 1588419"/>
                <a:gd name="connsiteY84" fmla="*/ 425438 h 1084159"/>
                <a:gd name="connsiteX85" fmla="*/ 81406 w 1588419"/>
                <a:gd name="connsiteY85" fmla="*/ 432498 h 1084159"/>
                <a:gd name="connsiteX86" fmla="*/ 65522 w 1588419"/>
                <a:gd name="connsiteY86" fmla="*/ 443087 h 1084159"/>
                <a:gd name="connsiteX87" fmla="*/ 49008 w 1588419"/>
                <a:gd name="connsiteY87" fmla="*/ 437792 h 1084159"/>
                <a:gd name="connsiteX88" fmla="*/ 33124 w 1588419"/>
                <a:gd name="connsiteY88" fmla="*/ 443087 h 1084159"/>
                <a:gd name="connsiteX89" fmla="*/ 18374 w 1588419"/>
                <a:gd name="connsiteY89" fmla="*/ 452542 h 1084159"/>
                <a:gd name="connsiteX90" fmla="*/ 6650 w 1588419"/>
                <a:gd name="connsiteY90" fmla="*/ 459602 h 1084159"/>
                <a:gd name="connsiteX91" fmla="*/ 2364 w 1588419"/>
                <a:gd name="connsiteY91" fmla="*/ 472712 h 1084159"/>
                <a:gd name="connsiteX92" fmla="*/ 2364 w 1588419"/>
                <a:gd name="connsiteY92" fmla="*/ 472712 h 1084159"/>
                <a:gd name="connsiteX93" fmla="*/ 6524 w 1588419"/>
                <a:gd name="connsiteY93" fmla="*/ 495782 h 1084159"/>
                <a:gd name="connsiteX94" fmla="*/ 32745 w 1588419"/>
                <a:gd name="connsiteY94" fmla="*/ 512549 h 1084159"/>
                <a:gd name="connsiteX95" fmla="*/ 38040 w 1588419"/>
                <a:gd name="connsiteY95" fmla="*/ 548225 h 1084159"/>
                <a:gd name="connsiteX96" fmla="*/ 37284 w 1588419"/>
                <a:gd name="connsiteY96" fmla="*/ 548351 h 1084159"/>
                <a:gd name="connsiteX97" fmla="*/ 61489 w 1588419"/>
                <a:gd name="connsiteY97" fmla="*/ 568018 h 1084159"/>
                <a:gd name="connsiteX98" fmla="*/ 74977 w 1588419"/>
                <a:gd name="connsiteY98" fmla="*/ 588062 h 1084159"/>
                <a:gd name="connsiteX99" fmla="*/ 95652 w 1588419"/>
                <a:gd name="connsiteY99" fmla="*/ 599030 h 1084159"/>
                <a:gd name="connsiteX100" fmla="*/ 96661 w 1588419"/>
                <a:gd name="connsiteY100" fmla="*/ 596508 h 1084159"/>
                <a:gd name="connsiteX101" fmla="*/ 107124 w 1588419"/>
                <a:gd name="connsiteY101" fmla="*/ 595500 h 1084159"/>
                <a:gd name="connsiteX102" fmla="*/ 113175 w 1588419"/>
                <a:gd name="connsiteY102" fmla="*/ 600668 h 1084159"/>
                <a:gd name="connsiteX103" fmla="*/ 143305 w 1588419"/>
                <a:gd name="connsiteY103" fmla="*/ 583398 h 1084159"/>
                <a:gd name="connsiteX104" fmla="*/ 173938 w 1588419"/>
                <a:gd name="connsiteY104" fmla="*/ 608737 h 1084159"/>
                <a:gd name="connsiteX105" fmla="*/ 147464 w 1588419"/>
                <a:gd name="connsiteY105" fmla="*/ 640505 h 1084159"/>
                <a:gd name="connsiteX106" fmla="*/ 136119 w 1588419"/>
                <a:gd name="connsiteY106" fmla="*/ 641639 h 1084159"/>
                <a:gd name="connsiteX107" fmla="*/ 134480 w 1588419"/>
                <a:gd name="connsiteY107" fmla="*/ 651094 h 1084159"/>
                <a:gd name="connsiteX108" fmla="*/ 149103 w 1588419"/>
                <a:gd name="connsiteY108" fmla="*/ 674164 h 1084159"/>
                <a:gd name="connsiteX109" fmla="*/ 133345 w 1588419"/>
                <a:gd name="connsiteY109" fmla="*/ 683619 h 1084159"/>
                <a:gd name="connsiteX110" fmla="*/ 127042 w 1588419"/>
                <a:gd name="connsiteY110" fmla="*/ 695091 h 1084159"/>
                <a:gd name="connsiteX111" fmla="*/ 136497 w 1588419"/>
                <a:gd name="connsiteY111" fmla="*/ 716018 h 1084159"/>
                <a:gd name="connsiteX112" fmla="*/ 158558 w 1588419"/>
                <a:gd name="connsiteY112" fmla="*/ 731776 h 1084159"/>
                <a:gd name="connsiteX113" fmla="*/ 174316 w 1588419"/>
                <a:gd name="connsiteY113" fmla="*/ 745391 h 1084159"/>
                <a:gd name="connsiteX114" fmla="*/ 185789 w 1588419"/>
                <a:gd name="connsiteY114" fmla="*/ 756989 h 1084159"/>
                <a:gd name="connsiteX115" fmla="*/ 185284 w 1588419"/>
                <a:gd name="connsiteY115" fmla="*/ 758628 h 1084159"/>
                <a:gd name="connsiteX116" fmla="*/ 201547 w 1588419"/>
                <a:gd name="connsiteY116" fmla="*/ 753585 h 1084159"/>
                <a:gd name="connsiteX117" fmla="*/ 222726 w 1588419"/>
                <a:gd name="connsiteY117" fmla="*/ 757745 h 1084159"/>
                <a:gd name="connsiteX118" fmla="*/ 276807 w 1588419"/>
                <a:gd name="connsiteY118" fmla="*/ 797204 h 1084159"/>
                <a:gd name="connsiteX119" fmla="*/ 327990 w 1588419"/>
                <a:gd name="connsiteY119" fmla="*/ 817752 h 1084159"/>
                <a:gd name="connsiteX120" fmla="*/ 362657 w 1588419"/>
                <a:gd name="connsiteY120" fmla="*/ 824182 h 1084159"/>
                <a:gd name="connsiteX121" fmla="*/ 368709 w 1588419"/>
                <a:gd name="connsiteY121" fmla="*/ 824308 h 1084159"/>
                <a:gd name="connsiteX122" fmla="*/ 377408 w 1588419"/>
                <a:gd name="connsiteY122" fmla="*/ 817752 h 1084159"/>
                <a:gd name="connsiteX123" fmla="*/ 385728 w 1588419"/>
                <a:gd name="connsiteY123" fmla="*/ 831367 h 1084159"/>
                <a:gd name="connsiteX124" fmla="*/ 387240 w 1588419"/>
                <a:gd name="connsiteY124" fmla="*/ 843092 h 1084159"/>
                <a:gd name="connsiteX125" fmla="*/ 393166 w 1588419"/>
                <a:gd name="connsiteY125" fmla="*/ 831872 h 1084159"/>
                <a:gd name="connsiteX126" fmla="*/ 412075 w 1588419"/>
                <a:gd name="connsiteY126" fmla="*/ 815357 h 1084159"/>
                <a:gd name="connsiteX127" fmla="*/ 433884 w 1588419"/>
                <a:gd name="connsiteY127" fmla="*/ 818887 h 1084159"/>
                <a:gd name="connsiteX128" fmla="*/ 464518 w 1588419"/>
                <a:gd name="connsiteY128" fmla="*/ 827207 h 1084159"/>
                <a:gd name="connsiteX129" fmla="*/ 473847 w 1588419"/>
                <a:gd name="connsiteY129" fmla="*/ 824056 h 1084159"/>
                <a:gd name="connsiteX130" fmla="*/ 486453 w 1588419"/>
                <a:gd name="connsiteY130" fmla="*/ 812584 h 1084159"/>
                <a:gd name="connsiteX131" fmla="*/ 496917 w 1588419"/>
                <a:gd name="connsiteY131" fmla="*/ 802120 h 1084159"/>
                <a:gd name="connsiteX132" fmla="*/ 519987 w 1588419"/>
                <a:gd name="connsiteY132" fmla="*/ 787497 h 1084159"/>
                <a:gd name="connsiteX133" fmla="*/ 551377 w 1588419"/>
                <a:gd name="connsiteY133" fmla="*/ 786488 h 1084159"/>
                <a:gd name="connsiteX134" fmla="*/ 564992 w 1588419"/>
                <a:gd name="connsiteY134" fmla="*/ 784345 h 1084159"/>
                <a:gd name="connsiteX135" fmla="*/ 575455 w 1588419"/>
                <a:gd name="connsiteY135" fmla="*/ 802120 h 1084159"/>
                <a:gd name="connsiteX136" fmla="*/ 590709 w 1588419"/>
                <a:gd name="connsiteY136" fmla="*/ 810441 h 1084159"/>
                <a:gd name="connsiteX137" fmla="*/ 595248 w 1588419"/>
                <a:gd name="connsiteY137" fmla="*/ 807793 h 1084159"/>
                <a:gd name="connsiteX138" fmla="*/ 612897 w 1588419"/>
                <a:gd name="connsiteY138" fmla="*/ 815483 h 1084159"/>
                <a:gd name="connsiteX139" fmla="*/ 618822 w 1588419"/>
                <a:gd name="connsiteY139" fmla="*/ 830233 h 1084159"/>
                <a:gd name="connsiteX140" fmla="*/ 629411 w 1588419"/>
                <a:gd name="connsiteY140" fmla="*/ 843218 h 1084159"/>
                <a:gd name="connsiteX141" fmla="*/ 622982 w 1588419"/>
                <a:gd name="connsiteY141" fmla="*/ 882046 h 1084159"/>
                <a:gd name="connsiteX142" fmla="*/ 601173 w 1588419"/>
                <a:gd name="connsiteY142" fmla="*/ 919109 h 1084159"/>
                <a:gd name="connsiteX143" fmla="*/ 605837 w 1588419"/>
                <a:gd name="connsiteY143" fmla="*/ 932093 h 1084159"/>
                <a:gd name="connsiteX144" fmla="*/ 629915 w 1588419"/>
                <a:gd name="connsiteY144" fmla="*/ 936758 h 1084159"/>
                <a:gd name="connsiteX145" fmla="*/ 638110 w 1588419"/>
                <a:gd name="connsiteY145" fmla="*/ 958567 h 1084159"/>
                <a:gd name="connsiteX146" fmla="*/ 648069 w 1588419"/>
                <a:gd name="connsiteY146" fmla="*/ 970291 h 1084159"/>
                <a:gd name="connsiteX147" fmla="*/ 648069 w 1588419"/>
                <a:gd name="connsiteY147" fmla="*/ 987940 h 1084159"/>
                <a:gd name="connsiteX148" fmla="*/ 662818 w 1588419"/>
                <a:gd name="connsiteY148" fmla="*/ 995000 h 1084159"/>
                <a:gd name="connsiteX149" fmla="*/ 679333 w 1588419"/>
                <a:gd name="connsiteY149" fmla="*/ 1003824 h 1084159"/>
                <a:gd name="connsiteX150" fmla="*/ 691309 w 1588419"/>
                <a:gd name="connsiteY150" fmla="*/ 1001303 h 1084159"/>
                <a:gd name="connsiteX151" fmla="*/ 704420 w 1588419"/>
                <a:gd name="connsiteY151" fmla="*/ 1013784 h 1084159"/>
                <a:gd name="connsiteX152" fmla="*/ 705428 w 1588419"/>
                <a:gd name="connsiteY152" fmla="*/ 992857 h 1084159"/>
                <a:gd name="connsiteX153" fmla="*/ 709589 w 1588419"/>
                <a:gd name="connsiteY153" fmla="*/ 979242 h 1084159"/>
                <a:gd name="connsiteX154" fmla="*/ 727363 w 1588419"/>
                <a:gd name="connsiteY154" fmla="*/ 972938 h 1084159"/>
                <a:gd name="connsiteX155" fmla="*/ 747282 w 1588419"/>
                <a:gd name="connsiteY155" fmla="*/ 970795 h 1084159"/>
                <a:gd name="connsiteX156" fmla="*/ 770352 w 1588419"/>
                <a:gd name="connsiteY156" fmla="*/ 970795 h 1084159"/>
                <a:gd name="connsiteX157" fmla="*/ 788127 w 1588419"/>
                <a:gd name="connsiteY157" fmla="*/ 967644 h 1084159"/>
                <a:gd name="connsiteX158" fmla="*/ 809054 w 1588419"/>
                <a:gd name="connsiteY158" fmla="*/ 954029 h 1084159"/>
                <a:gd name="connsiteX159" fmla="*/ 830989 w 1588419"/>
                <a:gd name="connsiteY159" fmla="*/ 965501 h 1084159"/>
                <a:gd name="connsiteX160" fmla="*/ 838301 w 1588419"/>
                <a:gd name="connsiteY160" fmla="*/ 981259 h 1084159"/>
                <a:gd name="connsiteX161" fmla="*/ 864522 w 1588419"/>
                <a:gd name="connsiteY161" fmla="*/ 1001177 h 1084159"/>
                <a:gd name="connsiteX162" fmla="*/ 869944 w 1588419"/>
                <a:gd name="connsiteY162" fmla="*/ 1005589 h 1084159"/>
                <a:gd name="connsiteX163" fmla="*/ 886206 w 1588419"/>
                <a:gd name="connsiteY163" fmla="*/ 1001303 h 1084159"/>
                <a:gd name="connsiteX164" fmla="*/ 900703 w 1588419"/>
                <a:gd name="connsiteY164" fmla="*/ 1002059 h 1084159"/>
                <a:gd name="connsiteX165" fmla="*/ 915957 w 1588419"/>
                <a:gd name="connsiteY165" fmla="*/ 1002059 h 1084159"/>
                <a:gd name="connsiteX166" fmla="*/ 923017 w 1588419"/>
                <a:gd name="connsiteY166" fmla="*/ 1013027 h 1084159"/>
                <a:gd name="connsiteX167" fmla="*/ 928942 w 1588419"/>
                <a:gd name="connsiteY167" fmla="*/ 1036097 h 1084159"/>
                <a:gd name="connsiteX168" fmla="*/ 936002 w 1588419"/>
                <a:gd name="connsiteY168" fmla="*/ 1024751 h 1084159"/>
                <a:gd name="connsiteX169" fmla="*/ 973316 w 1588419"/>
                <a:gd name="connsiteY169" fmla="*/ 1002438 h 1084159"/>
                <a:gd name="connsiteX170" fmla="*/ 1025130 w 1588419"/>
                <a:gd name="connsiteY170" fmla="*/ 972182 h 1084159"/>
                <a:gd name="connsiteX171" fmla="*/ 1050973 w 1588419"/>
                <a:gd name="connsiteY171" fmla="*/ 972938 h 1084159"/>
                <a:gd name="connsiteX172" fmla="*/ 1096861 w 1588419"/>
                <a:gd name="connsiteY172" fmla="*/ 965501 h 1084159"/>
                <a:gd name="connsiteX173" fmla="*/ 1112619 w 1588419"/>
                <a:gd name="connsiteY173" fmla="*/ 951760 h 1084159"/>
                <a:gd name="connsiteX174" fmla="*/ 1128377 w 1588419"/>
                <a:gd name="connsiteY174" fmla="*/ 939153 h 1084159"/>
                <a:gd name="connsiteX175" fmla="*/ 1143631 w 1588419"/>
                <a:gd name="connsiteY175" fmla="*/ 923017 h 1084159"/>
                <a:gd name="connsiteX176" fmla="*/ 1161658 w 1588419"/>
                <a:gd name="connsiteY176" fmla="*/ 911671 h 1084159"/>
                <a:gd name="connsiteX177" fmla="*/ 1175021 w 1588419"/>
                <a:gd name="connsiteY177" fmla="*/ 898686 h 1084159"/>
                <a:gd name="connsiteX178" fmla="*/ 1186367 w 1588419"/>
                <a:gd name="connsiteY178" fmla="*/ 888853 h 1084159"/>
                <a:gd name="connsiteX179" fmla="*/ 1189896 w 1588419"/>
                <a:gd name="connsiteY179" fmla="*/ 868431 h 1084159"/>
                <a:gd name="connsiteX180" fmla="*/ 1186367 w 1588419"/>
                <a:gd name="connsiteY180" fmla="*/ 855446 h 1084159"/>
                <a:gd name="connsiteX181" fmla="*/ 1204773 w 1588419"/>
                <a:gd name="connsiteY181" fmla="*/ 846873 h 1084159"/>
                <a:gd name="connsiteX182" fmla="*/ 1217000 w 1588419"/>
                <a:gd name="connsiteY182" fmla="*/ 828468 h 1084159"/>
                <a:gd name="connsiteX183" fmla="*/ 1234271 w 1588419"/>
                <a:gd name="connsiteY183" fmla="*/ 812332 h 1084159"/>
                <a:gd name="connsiteX184" fmla="*/ 1239818 w 1588419"/>
                <a:gd name="connsiteY184" fmla="*/ 790774 h 1084159"/>
                <a:gd name="connsiteX185" fmla="*/ 1244105 w 1588419"/>
                <a:gd name="connsiteY185" fmla="*/ 780563 h 1084159"/>
                <a:gd name="connsiteX186" fmla="*/ 1255450 w 1588419"/>
                <a:gd name="connsiteY186" fmla="*/ 764553 h 1084159"/>
                <a:gd name="connsiteX187" fmla="*/ 1244483 w 1588419"/>
                <a:gd name="connsiteY187" fmla="*/ 761401 h 1084159"/>
                <a:gd name="connsiteX188" fmla="*/ 1229229 w 1588419"/>
                <a:gd name="connsiteY188" fmla="*/ 755854 h 1084159"/>
                <a:gd name="connsiteX189" fmla="*/ 1219774 w 1588419"/>
                <a:gd name="connsiteY189" fmla="*/ 750434 h 1084159"/>
                <a:gd name="connsiteX190" fmla="*/ 1247634 w 1588419"/>
                <a:gd name="connsiteY190" fmla="*/ 736693 h 1084159"/>
                <a:gd name="connsiteX191" fmla="*/ 1231498 w 1588419"/>
                <a:gd name="connsiteY191" fmla="*/ 722195 h 1084159"/>
                <a:gd name="connsiteX192" fmla="*/ 1207924 w 1588419"/>
                <a:gd name="connsiteY192" fmla="*/ 704924 h 1084159"/>
                <a:gd name="connsiteX193" fmla="*/ 1222800 w 1588419"/>
                <a:gd name="connsiteY193" fmla="*/ 704168 h 1084159"/>
                <a:gd name="connsiteX194" fmla="*/ 1246374 w 1588419"/>
                <a:gd name="connsiteY194" fmla="*/ 708832 h 1084159"/>
                <a:gd name="connsiteX195" fmla="*/ 1224060 w 1588419"/>
                <a:gd name="connsiteY195" fmla="*/ 683745 h 1084159"/>
                <a:gd name="connsiteX196" fmla="*/ 1219396 w 1588419"/>
                <a:gd name="connsiteY196" fmla="*/ 667609 h 1084159"/>
                <a:gd name="connsiteX197" fmla="*/ 1202503 w 1588419"/>
                <a:gd name="connsiteY197" fmla="*/ 635462 h 1084159"/>
                <a:gd name="connsiteX198" fmla="*/ 1178929 w 1588419"/>
                <a:gd name="connsiteY198" fmla="*/ 618948 h 1084159"/>
                <a:gd name="connsiteX199" fmla="*/ 1191535 w 1588419"/>
                <a:gd name="connsiteY199" fmla="*/ 594239 h 1084159"/>
                <a:gd name="connsiteX200" fmla="*/ 1204142 w 1588419"/>
                <a:gd name="connsiteY200" fmla="*/ 580120 h 1084159"/>
                <a:gd name="connsiteX201" fmla="*/ 1218639 w 1588419"/>
                <a:gd name="connsiteY201" fmla="*/ 569908 h 1084159"/>
                <a:gd name="connsiteX202" fmla="*/ 1234775 w 1588419"/>
                <a:gd name="connsiteY202" fmla="*/ 561714 h 1084159"/>
                <a:gd name="connsiteX203" fmla="*/ 1265031 w 1588419"/>
                <a:gd name="connsiteY203" fmla="*/ 552764 h 1084159"/>
                <a:gd name="connsiteX204" fmla="*/ 1249777 w 1588419"/>
                <a:gd name="connsiteY204" fmla="*/ 535871 h 1084159"/>
                <a:gd name="connsiteX205" fmla="*/ 1223934 w 1588419"/>
                <a:gd name="connsiteY205" fmla="*/ 525282 h 1084159"/>
                <a:gd name="connsiteX206" fmla="*/ 1188636 w 1588419"/>
                <a:gd name="connsiteY206" fmla="*/ 548477 h 1084159"/>
                <a:gd name="connsiteX207" fmla="*/ 1172121 w 1588419"/>
                <a:gd name="connsiteY207" fmla="*/ 527299 h 1084159"/>
                <a:gd name="connsiteX208" fmla="*/ 1144639 w 1588419"/>
                <a:gd name="connsiteY208" fmla="*/ 517844 h 1084159"/>
                <a:gd name="connsiteX209" fmla="*/ 1144261 w 1588419"/>
                <a:gd name="connsiteY209" fmla="*/ 484941 h 1084159"/>
                <a:gd name="connsiteX210" fmla="*/ 1177164 w 1588419"/>
                <a:gd name="connsiteY210" fmla="*/ 475108 h 1084159"/>
                <a:gd name="connsiteX211" fmla="*/ 1208176 w 1588419"/>
                <a:gd name="connsiteY211" fmla="*/ 453550 h 1084159"/>
                <a:gd name="connsiteX212" fmla="*/ 1253307 w 1588419"/>
                <a:gd name="connsiteY212" fmla="*/ 435901 h 1084159"/>
                <a:gd name="connsiteX213" fmla="*/ 1235280 w 1588419"/>
                <a:gd name="connsiteY213" fmla="*/ 471956 h 1084159"/>
                <a:gd name="connsiteX214" fmla="*/ 1231372 w 1588419"/>
                <a:gd name="connsiteY214" fmla="*/ 492379 h 1084159"/>
                <a:gd name="connsiteX215" fmla="*/ 1249777 w 1588419"/>
                <a:gd name="connsiteY215" fmla="*/ 492000 h 1084159"/>
                <a:gd name="connsiteX216" fmla="*/ 1298817 w 1588419"/>
                <a:gd name="connsiteY216" fmla="*/ 464518 h 1084159"/>
                <a:gd name="connsiteX217" fmla="*/ 1311549 w 1588419"/>
                <a:gd name="connsiteY217" fmla="*/ 462879 h 1084159"/>
                <a:gd name="connsiteX218" fmla="*/ 1318987 w 1588419"/>
                <a:gd name="connsiteY218" fmla="*/ 451155 h 1084159"/>
                <a:gd name="connsiteX219" fmla="*/ 1368531 w 1588419"/>
                <a:gd name="connsiteY219" fmla="*/ 423799 h 1084159"/>
                <a:gd name="connsiteX220" fmla="*/ 1385676 w 1588419"/>
                <a:gd name="connsiteY220" fmla="*/ 405016 h 1084159"/>
                <a:gd name="connsiteX221" fmla="*/ 1402820 w 1588419"/>
                <a:gd name="connsiteY221" fmla="*/ 411823 h 1084159"/>
                <a:gd name="connsiteX222" fmla="*/ 1419965 w 1588419"/>
                <a:gd name="connsiteY222" fmla="*/ 406654 h 1084159"/>
                <a:gd name="connsiteX223" fmla="*/ 1430176 w 1588419"/>
                <a:gd name="connsiteY223" fmla="*/ 396317 h 1084159"/>
                <a:gd name="connsiteX224" fmla="*/ 1448960 w 1588419"/>
                <a:gd name="connsiteY224" fmla="*/ 382702 h 1084159"/>
                <a:gd name="connsiteX225" fmla="*/ 1464340 w 1588419"/>
                <a:gd name="connsiteY225" fmla="*/ 362153 h 1084159"/>
                <a:gd name="connsiteX226" fmla="*/ 1486528 w 1588419"/>
                <a:gd name="connsiteY226" fmla="*/ 370726 h 1084159"/>
                <a:gd name="connsiteX227" fmla="*/ 1493840 w 1588419"/>
                <a:gd name="connsiteY227" fmla="*/ 371734 h 1084159"/>
                <a:gd name="connsiteX228" fmla="*/ 1500269 w 1588419"/>
                <a:gd name="connsiteY228" fmla="*/ 366818 h 1084159"/>
                <a:gd name="connsiteX229" fmla="*/ 1498378 w 1588419"/>
                <a:gd name="connsiteY229" fmla="*/ 341479 h 1084159"/>
                <a:gd name="connsiteX230" fmla="*/ 1496739 w 1588419"/>
                <a:gd name="connsiteY230" fmla="*/ 319543 h 1084159"/>
                <a:gd name="connsiteX231" fmla="*/ 1500647 w 1588419"/>
                <a:gd name="connsiteY231" fmla="*/ 300760 h 1084159"/>
                <a:gd name="connsiteX232" fmla="*/ 1522582 w 1588419"/>
                <a:gd name="connsiteY232" fmla="*/ 290548 h 1084159"/>
                <a:gd name="connsiteX233" fmla="*/ 1546156 w 1588419"/>
                <a:gd name="connsiteY233" fmla="*/ 290548 h 1084159"/>
                <a:gd name="connsiteX234" fmla="*/ 1558763 w 1588419"/>
                <a:gd name="connsiteY234" fmla="*/ 273277 h 1084159"/>
                <a:gd name="connsiteX235" fmla="*/ 1574521 w 1588419"/>
                <a:gd name="connsiteY235" fmla="*/ 252855 h 1084159"/>
                <a:gd name="connsiteX236" fmla="*/ 1588640 w 1588419"/>
                <a:gd name="connsiteY236" fmla="*/ 219070 h 1084159"/>
                <a:gd name="connsiteX237" fmla="*/ 1588262 w 1588419"/>
                <a:gd name="connsiteY237" fmla="*/ 197008 h 1084159"/>
                <a:gd name="connsiteX238" fmla="*/ 1203764 w 1588419"/>
                <a:gd name="connsiteY238" fmla="*/ 940035 h 1084159"/>
                <a:gd name="connsiteX239" fmla="*/ 1217883 w 1588419"/>
                <a:gd name="connsiteY239" fmla="*/ 985545 h 1084159"/>
                <a:gd name="connsiteX240" fmla="*/ 1250786 w 1588419"/>
                <a:gd name="connsiteY240" fmla="*/ 903098 h 1084159"/>
                <a:gd name="connsiteX241" fmla="*/ 1203764 w 1588419"/>
                <a:gd name="connsiteY241" fmla="*/ 940035 h 1084159"/>
                <a:gd name="connsiteX242" fmla="*/ 923647 w 1588419"/>
                <a:gd name="connsiteY242" fmla="*/ 1046686 h 1084159"/>
                <a:gd name="connsiteX243" fmla="*/ 897804 w 1588419"/>
                <a:gd name="connsiteY243" fmla="*/ 1082741 h 1084159"/>
                <a:gd name="connsiteX244" fmla="*/ 942557 w 1588419"/>
                <a:gd name="connsiteY244" fmla="*/ 1080346 h 1084159"/>
                <a:gd name="connsiteX245" fmla="*/ 956676 w 1588419"/>
                <a:gd name="connsiteY245" fmla="*/ 1048956 h 1084159"/>
                <a:gd name="connsiteX246" fmla="*/ 923647 w 1588419"/>
                <a:gd name="connsiteY246" fmla="*/ 1046686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588419" h="1084159">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grpFill/>
            <a:ln w="1270" cap="flat">
              <a:solidFill>
                <a:schemeClr val="bg1"/>
              </a:solidFill>
              <a:prstDash val="solid"/>
              <a:miter/>
            </a:ln>
          </p:spPr>
          <p:txBody>
            <a:bodyPr rtlCol="0" anchor="ctr"/>
            <a:lstStyle/>
            <a:p>
              <a:endParaRPr lang="ko-KR" altLang="en-US"/>
            </a:p>
          </p:txBody>
        </p:sp>
        <p:sp>
          <p:nvSpPr>
            <p:cNvPr id="165" name="자유형: 도형 145">
              <a:extLst>
                <a:ext uri="{FF2B5EF4-FFF2-40B4-BE49-F238E27FC236}">
                  <a16:creationId xmlns:a16="http://schemas.microsoft.com/office/drawing/2014/main" id="{D684EF02-B7A0-474C-8D6A-F2BA98772265}"/>
                </a:ext>
              </a:extLst>
            </p:cNvPr>
            <p:cNvSpPr/>
            <p:nvPr/>
          </p:nvSpPr>
          <p:spPr>
            <a:xfrm>
              <a:off x="8880632" y="4076816"/>
              <a:ext cx="239524" cy="352982"/>
            </a:xfrm>
            <a:custGeom>
              <a:avLst/>
              <a:gdLst>
                <a:gd name="connsiteX0" fmla="*/ 135287 w 239523"/>
                <a:gd name="connsiteY0" fmla="*/ 136019 h 352982"/>
                <a:gd name="connsiteX1" fmla="*/ 167433 w 239523"/>
                <a:gd name="connsiteY1" fmla="*/ 159593 h 352982"/>
                <a:gd name="connsiteX2" fmla="*/ 175249 w 239523"/>
                <a:gd name="connsiteY2" fmla="*/ 183167 h 352982"/>
                <a:gd name="connsiteX3" fmla="*/ 186217 w 239523"/>
                <a:gd name="connsiteY3" fmla="*/ 194891 h 352982"/>
                <a:gd name="connsiteX4" fmla="*/ 199580 w 239523"/>
                <a:gd name="connsiteY4" fmla="*/ 227920 h 352982"/>
                <a:gd name="connsiteX5" fmla="*/ 208278 w 239523"/>
                <a:gd name="connsiteY5" fmla="*/ 220861 h 352982"/>
                <a:gd name="connsiteX6" fmla="*/ 220003 w 239523"/>
                <a:gd name="connsiteY6" fmla="*/ 205103 h 352982"/>
                <a:gd name="connsiteX7" fmla="*/ 212943 w 239523"/>
                <a:gd name="connsiteY7" fmla="*/ 172956 h 352982"/>
                <a:gd name="connsiteX8" fmla="*/ 183065 w 239523"/>
                <a:gd name="connsiteY8" fmla="*/ 151777 h 352982"/>
                <a:gd name="connsiteX9" fmla="*/ 165038 w 239523"/>
                <a:gd name="connsiteY9" fmla="*/ 128203 h 352982"/>
                <a:gd name="connsiteX10" fmla="*/ 128227 w 239523"/>
                <a:gd name="connsiteY10" fmla="*/ 121900 h 352982"/>
                <a:gd name="connsiteX11" fmla="*/ 114864 w 239523"/>
                <a:gd name="connsiteY11" fmla="*/ 97569 h 352982"/>
                <a:gd name="connsiteX12" fmla="*/ 132891 w 239523"/>
                <a:gd name="connsiteY12" fmla="*/ 59876 h 352982"/>
                <a:gd name="connsiteX13" fmla="*/ 131253 w 239523"/>
                <a:gd name="connsiteY13" fmla="*/ 16761 h 352982"/>
                <a:gd name="connsiteX14" fmla="*/ 126588 w 239523"/>
                <a:gd name="connsiteY14" fmla="*/ 7306 h 352982"/>
                <a:gd name="connsiteX15" fmla="*/ 88139 w 239523"/>
                <a:gd name="connsiteY15" fmla="*/ 4155 h 352982"/>
                <a:gd name="connsiteX16" fmla="*/ 82592 w 239523"/>
                <a:gd name="connsiteY16" fmla="*/ 66179 h 352982"/>
                <a:gd name="connsiteX17" fmla="*/ 69985 w 239523"/>
                <a:gd name="connsiteY17" fmla="*/ 63027 h 352982"/>
                <a:gd name="connsiteX18" fmla="*/ 77045 w 239523"/>
                <a:gd name="connsiteY18" fmla="*/ 99082 h 352982"/>
                <a:gd name="connsiteX19" fmla="*/ 84104 w 239523"/>
                <a:gd name="connsiteY19" fmla="*/ 119504 h 352982"/>
                <a:gd name="connsiteX20" fmla="*/ 110830 w 239523"/>
                <a:gd name="connsiteY20" fmla="*/ 128077 h 352982"/>
                <a:gd name="connsiteX21" fmla="*/ 135287 w 239523"/>
                <a:gd name="connsiteY21" fmla="*/ 136019 h 352982"/>
                <a:gd name="connsiteX22" fmla="*/ 85113 w 239523"/>
                <a:gd name="connsiteY22" fmla="*/ 143079 h 352982"/>
                <a:gd name="connsiteX23" fmla="*/ 110200 w 239523"/>
                <a:gd name="connsiteY23" fmla="*/ 171317 h 352982"/>
                <a:gd name="connsiteX24" fmla="*/ 85113 w 239523"/>
                <a:gd name="connsiteY24" fmla="*/ 143079 h 352982"/>
                <a:gd name="connsiteX25" fmla="*/ 128983 w 239523"/>
                <a:gd name="connsiteY25" fmla="*/ 219222 h 352982"/>
                <a:gd name="connsiteX26" fmla="*/ 143103 w 239523"/>
                <a:gd name="connsiteY26" fmla="*/ 211406 h 352982"/>
                <a:gd name="connsiteX27" fmla="*/ 145498 w 239523"/>
                <a:gd name="connsiteY27" fmla="*/ 232585 h 352982"/>
                <a:gd name="connsiteX28" fmla="*/ 149406 w 239523"/>
                <a:gd name="connsiteY28" fmla="*/ 261580 h 352982"/>
                <a:gd name="connsiteX29" fmla="*/ 177644 w 239523"/>
                <a:gd name="connsiteY29" fmla="*/ 219222 h 352982"/>
                <a:gd name="connsiteX30" fmla="*/ 167433 w 239523"/>
                <a:gd name="connsiteY30" fmla="*/ 214557 h 352982"/>
                <a:gd name="connsiteX31" fmla="*/ 127471 w 239523"/>
                <a:gd name="connsiteY31" fmla="*/ 183167 h 352982"/>
                <a:gd name="connsiteX32" fmla="*/ 128983 w 239523"/>
                <a:gd name="connsiteY32" fmla="*/ 219222 h 352982"/>
                <a:gd name="connsiteX33" fmla="*/ 36452 w 239523"/>
                <a:gd name="connsiteY33" fmla="*/ 234098 h 352982"/>
                <a:gd name="connsiteX34" fmla="*/ 2666 w 239523"/>
                <a:gd name="connsiteY34" fmla="*/ 278094 h 352982"/>
                <a:gd name="connsiteX35" fmla="*/ 50571 w 239523"/>
                <a:gd name="connsiteY35" fmla="*/ 233341 h 352982"/>
                <a:gd name="connsiteX36" fmla="*/ 57631 w 239523"/>
                <a:gd name="connsiteY36" fmla="*/ 205103 h 352982"/>
                <a:gd name="connsiteX37" fmla="*/ 36452 w 239523"/>
                <a:gd name="connsiteY37" fmla="*/ 234098 h 352982"/>
                <a:gd name="connsiteX38" fmla="*/ 176132 w 239523"/>
                <a:gd name="connsiteY38" fmla="*/ 249856 h 352982"/>
                <a:gd name="connsiteX39" fmla="*/ 195798 w 239523"/>
                <a:gd name="connsiteY39" fmla="*/ 237249 h 352982"/>
                <a:gd name="connsiteX40" fmla="*/ 176132 w 239523"/>
                <a:gd name="connsiteY40" fmla="*/ 249856 h 352982"/>
                <a:gd name="connsiteX41" fmla="*/ 246729 w 239523"/>
                <a:gd name="connsiteY41" fmla="*/ 310997 h 352982"/>
                <a:gd name="connsiteX42" fmla="*/ 240425 w 239523"/>
                <a:gd name="connsiteY42" fmla="*/ 252125 h 352982"/>
                <a:gd name="connsiteX43" fmla="*/ 221641 w 239523"/>
                <a:gd name="connsiteY43" fmla="*/ 250486 h 352982"/>
                <a:gd name="connsiteX44" fmla="*/ 206765 w 239523"/>
                <a:gd name="connsiteY44" fmla="*/ 264605 h 352982"/>
                <a:gd name="connsiteX45" fmla="*/ 191133 w 239523"/>
                <a:gd name="connsiteY45" fmla="*/ 276329 h 352982"/>
                <a:gd name="connsiteX46" fmla="*/ 167559 w 239523"/>
                <a:gd name="connsiteY46" fmla="*/ 270909 h 352982"/>
                <a:gd name="connsiteX47" fmla="*/ 136926 w 239523"/>
                <a:gd name="connsiteY47" fmla="*/ 288936 h 352982"/>
                <a:gd name="connsiteX48" fmla="*/ 126714 w 239523"/>
                <a:gd name="connsiteY48" fmla="*/ 316418 h 352982"/>
                <a:gd name="connsiteX49" fmla="*/ 150288 w 239523"/>
                <a:gd name="connsiteY49" fmla="*/ 303811 h 352982"/>
                <a:gd name="connsiteX50" fmla="*/ 169955 w 239523"/>
                <a:gd name="connsiteY50" fmla="*/ 296752 h 352982"/>
                <a:gd name="connsiteX51" fmla="*/ 191890 w 239523"/>
                <a:gd name="connsiteY51" fmla="*/ 342261 h 352982"/>
                <a:gd name="connsiteX52" fmla="*/ 219372 w 239523"/>
                <a:gd name="connsiteY52" fmla="*/ 356381 h 352982"/>
                <a:gd name="connsiteX53" fmla="*/ 218616 w 239523"/>
                <a:gd name="connsiteY53" fmla="*/ 322721 h 352982"/>
                <a:gd name="connsiteX54" fmla="*/ 246729 w 239523"/>
                <a:gd name="connsiteY54" fmla="*/ 310997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523" h="352982">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grpFill/>
            <a:ln w="1270" cap="flat">
              <a:solidFill>
                <a:schemeClr val="bg1"/>
              </a:solidFill>
              <a:prstDash val="solid"/>
              <a:miter/>
            </a:ln>
          </p:spPr>
          <p:txBody>
            <a:bodyPr rtlCol="0" anchor="ctr"/>
            <a:lstStyle/>
            <a:p>
              <a:endParaRPr lang="ko-KR" altLang="en-US"/>
            </a:p>
          </p:txBody>
        </p:sp>
        <p:sp>
          <p:nvSpPr>
            <p:cNvPr id="166" name="자유형: 도형 146">
              <a:extLst>
                <a:ext uri="{FF2B5EF4-FFF2-40B4-BE49-F238E27FC236}">
                  <a16:creationId xmlns:a16="http://schemas.microsoft.com/office/drawing/2014/main" id="{7DF10FD8-0B6A-0C4C-BF23-A0E8766C27F4}"/>
                </a:ext>
              </a:extLst>
            </p:cNvPr>
            <p:cNvSpPr/>
            <p:nvPr/>
          </p:nvSpPr>
          <p:spPr>
            <a:xfrm>
              <a:off x="9511764" y="4651194"/>
              <a:ext cx="327769" cy="214311"/>
            </a:xfrm>
            <a:custGeom>
              <a:avLst/>
              <a:gdLst>
                <a:gd name="connsiteX0" fmla="*/ 244030 w 327769"/>
                <a:gd name="connsiteY0" fmla="*/ 199530 h 214310"/>
                <a:gd name="connsiteX1" fmla="*/ 225247 w 327769"/>
                <a:gd name="connsiteY1" fmla="*/ 181502 h 214310"/>
                <a:gd name="connsiteX2" fmla="*/ 198521 w 327769"/>
                <a:gd name="connsiteY2" fmla="*/ 168896 h 214310"/>
                <a:gd name="connsiteX3" fmla="*/ 179737 w 327769"/>
                <a:gd name="connsiteY3" fmla="*/ 133597 h 214310"/>
                <a:gd name="connsiteX4" fmla="*/ 173434 w 327769"/>
                <a:gd name="connsiteY4" fmla="*/ 111662 h 214310"/>
                <a:gd name="connsiteX5" fmla="*/ 178981 w 327769"/>
                <a:gd name="connsiteY5" fmla="*/ 94391 h 214310"/>
                <a:gd name="connsiteX6" fmla="*/ 126411 w 327769"/>
                <a:gd name="connsiteY6" fmla="*/ 65396 h 214310"/>
                <a:gd name="connsiteX7" fmla="*/ 22030 w 327769"/>
                <a:gd name="connsiteY7" fmla="*/ 8163 h 214310"/>
                <a:gd name="connsiteX8" fmla="*/ 2364 w 327769"/>
                <a:gd name="connsiteY8" fmla="*/ 2364 h 214310"/>
                <a:gd name="connsiteX9" fmla="*/ 2364 w 327769"/>
                <a:gd name="connsiteY9" fmla="*/ 169778 h 214310"/>
                <a:gd name="connsiteX10" fmla="*/ 30602 w 327769"/>
                <a:gd name="connsiteY10" fmla="*/ 179107 h 214310"/>
                <a:gd name="connsiteX11" fmla="*/ 62749 w 327769"/>
                <a:gd name="connsiteY11" fmla="*/ 161080 h 214310"/>
                <a:gd name="connsiteX12" fmla="*/ 78507 w 327769"/>
                <a:gd name="connsiteY12" fmla="*/ 141413 h 214310"/>
                <a:gd name="connsiteX13" fmla="*/ 134227 w 327769"/>
                <a:gd name="connsiteY13" fmla="*/ 153894 h 214310"/>
                <a:gd name="connsiteX14" fmla="*/ 192344 w 327769"/>
                <a:gd name="connsiteY14" fmla="*/ 205707 h 214310"/>
                <a:gd name="connsiteX15" fmla="*/ 248064 w 327769"/>
                <a:gd name="connsiteY15" fmla="*/ 215918 h 214310"/>
                <a:gd name="connsiteX16" fmla="*/ 244030 w 327769"/>
                <a:gd name="connsiteY16" fmla="*/ 199530 h 214310"/>
                <a:gd name="connsiteX17" fmla="*/ 288783 w 327769"/>
                <a:gd name="connsiteY17" fmla="*/ 59849 h 214310"/>
                <a:gd name="connsiteX18" fmla="*/ 256637 w 327769"/>
                <a:gd name="connsiteY18" fmla="*/ 78633 h 214310"/>
                <a:gd name="connsiteX19" fmla="*/ 200160 w 327769"/>
                <a:gd name="connsiteY19" fmla="*/ 81028 h 214310"/>
                <a:gd name="connsiteX20" fmla="*/ 243274 w 327769"/>
                <a:gd name="connsiteY20" fmla="*/ 100694 h 214310"/>
                <a:gd name="connsiteX21" fmla="*/ 298238 w 327769"/>
                <a:gd name="connsiteY21" fmla="*/ 73212 h 214310"/>
                <a:gd name="connsiteX22" fmla="*/ 306054 w 327769"/>
                <a:gd name="connsiteY22" fmla="*/ 49638 h 214310"/>
                <a:gd name="connsiteX23" fmla="*/ 288783 w 327769"/>
                <a:gd name="connsiteY23" fmla="*/ 59849 h 214310"/>
                <a:gd name="connsiteX24" fmla="*/ 315509 w 327769"/>
                <a:gd name="connsiteY24" fmla="*/ 30098 h 214310"/>
                <a:gd name="connsiteX25" fmla="*/ 307693 w 327769"/>
                <a:gd name="connsiteY25" fmla="*/ 31611 h 214310"/>
                <a:gd name="connsiteX26" fmla="*/ 324207 w 327769"/>
                <a:gd name="connsiteY26" fmla="*/ 56698 h 214310"/>
                <a:gd name="connsiteX27" fmla="*/ 315509 w 327769"/>
                <a:gd name="connsiteY27" fmla="*/ 3009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769" h="21431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grpFill/>
            <a:ln w="1270" cap="flat">
              <a:solidFill>
                <a:schemeClr val="bg1"/>
              </a:solidFill>
              <a:prstDash val="solid"/>
              <a:miter/>
            </a:ln>
          </p:spPr>
          <p:txBody>
            <a:bodyPr rtlCol="0" anchor="ctr"/>
            <a:lstStyle/>
            <a:p>
              <a:endParaRPr lang="ko-KR" altLang="en-US"/>
            </a:p>
          </p:txBody>
        </p:sp>
        <p:sp>
          <p:nvSpPr>
            <p:cNvPr id="167" name="자유형: 도형 147">
              <a:extLst>
                <a:ext uri="{FF2B5EF4-FFF2-40B4-BE49-F238E27FC236}">
                  <a16:creationId xmlns:a16="http://schemas.microsoft.com/office/drawing/2014/main" id="{35A2FE07-0F10-3B45-BD7E-522E8CC02126}"/>
                </a:ext>
              </a:extLst>
            </p:cNvPr>
            <p:cNvSpPr/>
            <p:nvPr/>
          </p:nvSpPr>
          <p:spPr>
            <a:xfrm>
              <a:off x="7909908" y="4317241"/>
              <a:ext cx="50426" cy="100852"/>
            </a:xfrm>
            <a:custGeom>
              <a:avLst/>
              <a:gdLst>
                <a:gd name="connsiteX0" fmla="*/ 14665 w 50426"/>
                <a:gd name="connsiteY0" fmla="*/ 2371 h 100852"/>
                <a:gd name="connsiteX1" fmla="*/ 5210 w 50426"/>
                <a:gd name="connsiteY1" fmla="*/ 27458 h 100852"/>
                <a:gd name="connsiteX2" fmla="*/ 3697 w 50426"/>
                <a:gd name="connsiteY2" fmla="*/ 62756 h 100852"/>
                <a:gd name="connsiteX3" fmla="*/ 17060 w 50426"/>
                <a:gd name="connsiteY3" fmla="*/ 101962 h 100852"/>
                <a:gd name="connsiteX4" fmla="*/ 57905 w 50426"/>
                <a:gd name="connsiteY4" fmla="*/ 64269 h 100852"/>
                <a:gd name="connsiteX5" fmla="*/ 14665 w 50426"/>
                <a:gd name="connsiteY5" fmla="*/ 237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26" h="100852">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grpFill/>
            <a:ln w="1270" cap="flat">
              <a:solidFill>
                <a:schemeClr val="bg1"/>
              </a:solidFill>
              <a:prstDash val="solid"/>
              <a:miter/>
            </a:ln>
          </p:spPr>
          <p:txBody>
            <a:bodyPr rtlCol="0" anchor="ctr"/>
            <a:lstStyle/>
            <a:p>
              <a:endParaRPr lang="ko-KR" altLang="en-US"/>
            </a:p>
          </p:txBody>
        </p:sp>
        <p:sp>
          <p:nvSpPr>
            <p:cNvPr id="168" name="자유형: 도형 148">
              <a:extLst>
                <a:ext uri="{FF2B5EF4-FFF2-40B4-BE49-F238E27FC236}">
                  <a16:creationId xmlns:a16="http://schemas.microsoft.com/office/drawing/2014/main" id="{637E6BCD-4C7A-9C42-A81E-3A54A68B6B87}"/>
                </a:ext>
              </a:extLst>
            </p:cNvPr>
            <p:cNvSpPr/>
            <p:nvPr/>
          </p:nvSpPr>
          <p:spPr>
            <a:xfrm>
              <a:off x="6925586" y="4891628"/>
              <a:ext cx="189098" cy="378195"/>
            </a:xfrm>
            <a:custGeom>
              <a:avLst/>
              <a:gdLst>
                <a:gd name="connsiteX0" fmla="*/ 164941 w 189097"/>
                <a:gd name="connsiteY0" fmla="*/ 7000 h 378195"/>
                <a:gd name="connsiteX1" fmla="*/ 155486 w 189097"/>
                <a:gd name="connsiteY1" fmla="*/ 14816 h 378195"/>
                <a:gd name="connsiteX2" fmla="*/ 151578 w 189097"/>
                <a:gd name="connsiteY2" fmla="*/ 33725 h 378195"/>
                <a:gd name="connsiteX3" fmla="*/ 135946 w 189097"/>
                <a:gd name="connsiteY3" fmla="*/ 45449 h 378195"/>
                <a:gd name="connsiteX4" fmla="*/ 122583 w 189097"/>
                <a:gd name="connsiteY4" fmla="*/ 57174 h 378195"/>
                <a:gd name="connsiteX5" fmla="*/ 121826 w 189097"/>
                <a:gd name="connsiteY5" fmla="*/ 71293 h 378195"/>
                <a:gd name="connsiteX6" fmla="*/ 102160 w 189097"/>
                <a:gd name="connsiteY6" fmla="*/ 87807 h 378195"/>
                <a:gd name="connsiteX7" fmla="*/ 65349 w 189097"/>
                <a:gd name="connsiteY7" fmla="*/ 106591 h 378195"/>
                <a:gd name="connsiteX8" fmla="*/ 31564 w 189097"/>
                <a:gd name="connsiteY8" fmla="*/ 112894 h 378195"/>
                <a:gd name="connsiteX9" fmla="*/ 20596 w 189097"/>
                <a:gd name="connsiteY9" fmla="*/ 148193 h 378195"/>
                <a:gd name="connsiteX10" fmla="*/ 23748 w 189097"/>
                <a:gd name="connsiteY10" fmla="*/ 195971 h 378195"/>
                <a:gd name="connsiteX11" fmla="*/ 17445 w 189097"/>
                <a:gd name="connsiteY11" fmla="*/ 250053 h 378195"/>
                <a:gd name="connsiteX12" fmla="*/ 7233 w 189097"/>
                <a:gd name="connsiteY12" fmla="*/ 313590 h 378195"/>
                <a:gd name="connsiteX13" fmla="*/ 24504 w 189097"/>
                <a:gd name="connsiteY13" fmla="*/ 363764 h 378195"/>
                <a:gd name="connsiteX14" fmla="*/ 71527 w 189097"/>
                <a:gd name="connsiteY14" fmla="*/ 375488 h 378195"/>
                <a:gd name="connsiteX15" fmla="*/ 99009 w 189097"/>
                <a:gd name="connsiteY15" fmla="*/ 365277 h 378195"/>
                <a:gd name="connsiteX16" fmla="*/ 137458 w 189097"/>
                <a:gd name="connsiteY16" fmla="*/ 253835 h 378195"/>
                <a:gd name="connsiteX17" fmla="*/ 166453 w 189097"/>
                <a:gd name="connsiteY17" fmla="*/ 150210 h 378195"/>
                <a:gd name="connsiteX18" fmla="*/ 171118 w 189097"/>
                <a:gd name="connsiteY18" fmla="*/ 120332 h 378195"/>
                <a:gd name="connsiteX19" fmla="*/ 178177 w 189097"/>
                <a:gd name="connsiteY19" fmla="*/ 103818 h 378195"/>
                <a:gd name="connsiteX20" fmla="*/ 193936 w 189097"/>
                <a:gd name="connsiteY20" fmla="*/ 100666 h 378195"/>
                <a:gd name="connsiteX21" fmla="*/ 183724 w 189097"/>
                <a:gd name="connsiteY21" fmla="*/ 50366 h 378195"/>
                <a:gd name="connsiteX22" fmla="*/ 164941 w 189097"/>
                <a:gd name="connsiteY22" fmla="*/ 7000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097" h="378195">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grpFill/>
            <a:ln w="1270" cap="flat">
              <a:solidFill>
                <a:schemeClr val="bg1"/>
              </a:solidFill>
              <a:prstDash val="solid"/>
              <a:miter/>
            </a:ln>
          </p:spPr>
          <p:txBody>
            <a:bodyPr rtlCol="0" anchor="ctr"/>
            <a:lstStyle/>
            <a:p>
              <a:endParaRPr lang="ko-KR" altLang="en-US"/>
            </a:p>
          </p:txBody>
        </p:sp>
        <p:sp>
          <p:nvSpPr>
            <p:cNvPr id="169" name="자유형: 도형 149">
              <a:extLst>
                <a:ext uri="{FF2B5EF4-FFF2-40B4-BE49-F238E27FC236}">
                  <a16:creationId xmlns:a16="http://schemas.microsoft.com/office/drawing/2014/main" id="{74D4FB3C-C477-D34E-8BFA-92203924A455}"/>
                </a:ext>
              </a:extLst>
            </p:cNvPr>
            <p:cNvSpPr/>
            <p:nvPr/>
          </p:nvSpPr>
          <p:spPr>
            <a:xfrm>
              <a:off x="6914824" y="4057680"/>
              <a:ext cx="315163" cy="189098"/>
            </a:xfrm>
            <a:custGeom>
              <a:avLst/>
              <a:gdLst>
                <a:gd name="connsiteX0" fmla="*/ 226129 w 315162"/>
                <a:gd name="connsiteY0" fmla="*/ 9802 h 189097"/>
                <a:gd name="connsiteX1" fmla="*/ 173812 w 315162"/>
                <a:gd name="connsiteY1" fmla="*/ 12827 h 189097"/>
                <a:gd name="connsiteX2" fmla="*/ 132841 w 315162"/>
                <a:gd name="connsiteY2" fmla="*/ 48504 h 189097"/>
                <a:gd name="connsiteX3" fmla="*/ 114687 w 315162"/>
                <a:gd name="connsiteY3" fmla="*/ 55311 h 189097"/>
                <a:gd name="connsiteX4" fmla="*/ 77498 w 315162"/>
                <a:gd name="connsiteY4" fmla="*/ 49260 h 189097"/>
                <a:gd name="connsiteX5" fmla="*/ 44848 w 315162"/>
                <a:gd name="connsiteY5" fmla="*/ 46234 h 189097"/>
                <a:gd name="connsiteX6" fmla="*/ 25181 w 315162"/>
                <a:gd name="connsiteY6" fmla="*/ 43209 h 189097"/>
                <a:gd name="connsiteX7" fmla="*/ 13835 w 315162"/>
                <a:gd name="connsiteY7" fmla="*/ 53042 h 189097"/>
                <a:gd name="connsiteX8" fmla="*/ 14592 w 315162"/>
                <a:gd name="connsiteY8" fmla="*/ 67540 h 189097"/>
                <a:gd name="connsiteX9" fmla="*/ 2364 w 315162"/>
                <a:gd name="connsiteY9" fmla="*/ 74221 h 189097"/>
                <a:gd name="connsiteX10" fmla="*/ 4633 w 315162"/>
                <a:gd name="connsiteY10" fmla="*/ 90609 h 189097"/>
                <a:gd name="connsiteX11" fmla="*/ 12449 w 315162"/>
                <a:gd name="connsiteY11" fmla="*/ 132967 h 189097"/>
                <a:gd name="connsiteX12" fmla="*/ 21399 w 315162"/>
                <a:gd name="connsiteY12" fmla="*/ 171795 h 189097"/>
                <a:gd name="connsiteX13" fmla="*/ 69682 w 315162"/>
                <a:gd name="connsiteY13" fmla="*/ 166248 h 189097"/>
                <a:gd name="connsiteX14" fmla="*/ 103846 w 315162"/>
                <a:gd name="connsiteY14" fmla="*/ 155659 h 189097"/>
                <a:gd name="connsiteX15" fmla="*/ 132841 w 315162"/>
                <a:gd name="connsiteY15" fmla="*/ 141540 h 189097"/>
                <a:gd name="connsiteX16" fmla="*/ 159188 w 315162"/>
                <a:gd name="connsiteY16" fmla="*/ 137253 h 189097"/>
                <a:gd name="connsiteX17" fmla="*/ 179989 w 315162"/>
                <a:gd name="connsiteY17" fmla="*/ 123134 h 189097"/>
                <a:gd name="connsiteX18" fmla="*/ 236088 w 315162"/>
                <a:gd name="connsiteY18" fmla="*/ 104729 h 189097"/>
                <a:gd name="connsiteX19" fmla="*/ 261553 w 315162"/>
                <a:gd name="connsiteY19" fmla="*/ 78003 h 189097"/>
                <a:gd name="connsiteX20" fmla="*/ 284245 w 315162"/>
                <a:gd name="connsiteY20" fmla="*/ 69430 h 189097"/>
                <a:gd name="connsiteX21" fmla="*/ 251720 w 315162"/>
                <a:gd name="connsiteY21" fmla="*/ 2364 h 189097"/>
                <a:gd name="connsiteX22" fmla="*/ 226129 w 315162"/>
                <a:gd name="connsiteY22" fmla="*/ 9802 h 189097"/>
                <a:gd name="connsiteX23" fmla="*/ 290800 w 315162"/>
                <a:gd name="connsiteY23" fmla="*/ 185536 h 189097"/>
                <a:gd name="connsiteX24" fmla="*/ 317778 w 315162"/>
                <a:gd name="connsiteY24" fmla="*/ 180368 h 189097"/>
                <a:gd name="connsiteX25" fmla="*/ 290800 w 315162"/>
                <a:gd name="connsiteY25" fmla="*/ 1855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162" h="189097">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grpFill/>
            <a:ln w="1270" cap="flat">
              <a:solidFill>
                <a:schemeClr val="bg1"/>
              </a:solidFill>
              <a:prstDash val="solid"/>
              <a:miter/>
            </a:ln>
          </p:spPr>
          <p:txBody>
            <a:bodyPr rtlCol="0" anchor="ctr"/>
            <a:lstStyle/>
            <a:p>
              <a:endParaRPr lang="ko-KR" altLang="en-US"/>
            </a:p>
          </p:txBody>
        </p:sp>
        <p:sp>
          <p:nvSpPr>
            <p:cNvPr id="171" name="자유형: 도형 151">
              <a:extLst>
                <a:ext uri="{FF2B5EF4-FFF2-40B4-BE49-F238E27FC236}">
                  <a16:creationId xmlns:a16="http://schemas.microsoft.com/office/drawing/2014/main" id="{B78AA7B9-62A1-D94A-BC93-5132E5B355BD}"/>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1270" cap="flat">
              <a:solidFill>
                <a:schemeClr val="bg1"/>
              </a:solidFill>
              <a:prstDash val="solid"/>
              <a:miter/>
            </a:ln>
          </p:spPr>
          <p:txBody>
            <a:bodyPr rtlCol="0" anchor="ctr"/>
            <a:lstStyle/>
            <a:p>
              <a:endParaRPr lang="ko-KR" altLang="en-US"/>
            </a:p>
          </p:txBody>
        </p:sp>
        <p:sp>
          <p:nvSpPr>
            <p:cNvPr id="172" name="자유형: 도형 152">
              <a:extLst>
                <a:ext uri="{FF2B5EF4-FFF2-40B4-BE49-F238E27FC236}">
                  <a16:creationId xmlns:a16="http://schemas.microsoft.com/office/drawing/2014/main" id="{1733F1A0-C7CC-A54C-93F8-1900AB414CD3}"/>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1270" cap="flat">
              <a:solidFill>
                <a:schemeClr val="bg1"/>
              </a:solidFill>
              <a:prstDash val="solid"/>
              <a:miter/>
            </a:ln>
          </p:spPr>
          <p:txBody>
            <a:bodyPr rtlCol="0" anchor="ctr"/>
            <a:lstStyle/>
            <a:p>
              <a:endParaRPr lang="ko-KR" altLang="en-US"/>
            </a:p>
          </p:txBody>
        </p:sp>
        <p:sp>
          <p:nvSpPr>
            <p:cNvPr id="173" name="자유형: 도형 153">
              <a:extLst>
                <a:ext uri="{FF2B5EF4-FFF2-40B4-BE49-F238E27FC236}">
                  <a16:creationId xmlns:a16="http://schemas.microsoft.com/office/drawing/2014/main" id="{DD8DCE96-8BC5-2841-81CF-93DF7D507032}"/>
                </a:ext>
              </a:extLst>
            </p:cNvPr>
            <p:cNvSpPr/>
            <p:nvPr/>
          </p:nvSpPr>
          <p:spPr>
            <a:xfrm>
              <a:off x="8763805" y="4865865"/>
              <a:ext cx="1084159" cy="958094"/>
            </a:xfrm>
            <a:custGeom>
              <a:avLst/>
              <a:gdLst>
                <a:gd name="connsiteX0" fmla="*/ 1083260 w 1084159"/>
                <a:gd name="connsiteY0" fmla="*/ 485462 h 958094"/>
                <a:gd name="connsiteX1" fmla="*/ 1076831 w 1084159"/>
                <a:gd name="connsiteY1" fmla="*/ 466048 h 958094"/>
                <a:gd name="connsiteX2" fmla="*/ 1075697 w 1084159"/>
                <a:gd name="connsiteY2" fmla="*/ 421926 h 958094"/>
                <a:gd name="connsiteX3" fmla="*/ 1069267 w 1084159"/>
                <a:gd name="connsiteY3" fmla="*/ 416631 h 958094"/>
                <a:gd name="connsiteX4" fmla="*/ 1051618 w 1084159"/>
                <a:gd name="connsiteY4" fmla="*/ 396082 h 958094"/>
                <a:gd name="connsiteX5" fmla="*/ 1031069 w 1084159"/>
                <a:gd name="connsiteY5" fmla="*/ 376038 h 958094"/>
                <a:gd name="connsiteX6" fmla="*/ 1018085 w 1084159"/>
                <a:gd name="connsiteY6" fmla="*/ 363684 h 958094"/>
                <a:gd name="connsiteX7" fmla="*/ 1008630 w 1084159"/>
                <a:gd name="connsiteY7" fmla="*/ 336075 h 958094"/>
                <a:gd name="connsiteX8" fmla="*/ 998040 w 1084159"/>
                <a:gd name="connsiteY8" fmla="*/ 327251 h 958094"/>
                <a:gd name="connsiteX9" fmla="*/ 982787 w 1084159"/>
                <a:gd name="connsiteY9" fmla="*/ 328386 h 958094"/>
                <a:gd name="connsiteX10" fmla="*/ 976357 w 1084159"/>
                <a:gd name="connsiteY10" fmla="*/ 310106 h 958094"/>
                <a:gd name="connsiteX11" fmla="*/ 966398 w 1084159"/>
                <a:gd name="connsiteY11" fmla="*/ 290692 h 958094"/>
                <a:gd name="connsiteX12" fmla="*/ 957574 w 1084159"/>
                <a:gd name="connsiteY12" fmla="*/ 271278 h 958094"/>
                <a:gd name="connsiteX13" fmla="*/ 896432 w 1084159"/>
                <a:gd name="connsiteY13" fmla="*/ 235350 h 958094"/>
                <a:gd name="connsiteX14" fmla="*/ 890002 w 1084159"/>
                <a:gd name="connsiteY14" fmla="*/ 217070 h 958094"/>
                <a:gd name="connsiteX15" fmla="*/ 883574 w 1084159"/>
                <a:gd name="connsiteY15" fmla="*/ 184671 h 958094"/>
                <a:gd name="connsiteX16" fmla="*/ 867689 w 1084159"/>
                <a:gd name="connsiteY16" fmla="*/ 157063 h 958094"/>
                <a:gd name="connsiteX17" fmla="*/ 864159 w 1084159"/>
                <a:gd name="connsiteY17" fmla="*/ 124664 h 958094"/>
                <a:gd name="connsiteX18" fmla="*/ 846510 w 1084159"/>
                <a:gd name="connsiteY18" fmla="*/ 103486 h 958094"/>
                <a:gd name="connsiteX19" fmla="*/ 825962 w 1084159"/>
                <a:gd name="connsiteY19" fmla="*/ 104116 h 958094"/>
                <a:gd name="connsiteX20" fmla="*/ 817767 w 1084159"/>
                <a:gd name="connsiteY20" fmla="*/ 77642 h 958094"/>
                <a:gd name="connsiteX21" fmla="*/ 805413 w 1084159"/>
                <a:gd name="connsiteY21" fmla="*/ 35284 h 958094"/>
                <a:gd name="connsiteX22" fmla="*/ 792428 w 1084159"/>
                <a:gd name="connsiteY22" fmla="*/ 2886 h 958094"/>
                <a:gd name="connsiteX23" fmla="*/ 775283 w 1084159"/>
                <a:gd name="connsiteY23" fmla="*/ 22300 h 958094"/>
                <a:gd name="connsiteX24" fmla="*/ 768854 w 1084159"/>
                <a:gd name="connsiteY24" fmla="*/ 43479 h 958094"/>
                <a:gd name="connsiteX25" fmla="*/ 765325 w 1084159"/>
                <a:gd name="connsiteY25" fmla="*/ 72852 h 958094"/>
                <a:gd name="connsiteX26" fmla="*/ 762929 w 1084159"/>
                <a:gd name="connsiteY26" fmla="*/ 119874 h 958094"/>
                <a:gd name="connsiteX27" fmla="*/ 754735 w 1084159"/>
                <a:gd name="connsiteY27" fmla="*/ 160467 h 958094"/>
                <a:gd name="connsiteX28" fmla="*/ 732421 w 1084159"/>
                <a:gd name="connsiteY28" fmla="*/ 191605 h 958094"/>
                <a:gd name="connsiteX29" fmla="*/ 700023 w 1084159"/>
                <a:gd name="connsiteY29" fmla="*/ 178116 h 958094"/>
                <a:gd name="connsiteX30" fmla="*/ 676449 w 1084159"/>
                <a:gd name="connsiteY30" fmla="*/ 166896 h 958094"/>
                <a:gd name="connsiteX31" fmla="*/ 650605 w 1084159"/>
                <a:gd name="connsiteY31" fmla="*/ 146348 h 958094"/>
                <a:gd name="connsiteX32" fmla="*/ 623501 w 1084159"/>
                <a:gd name="connsiteY32" fmla="*/ 136893 h 958094"/>
                <a:gd name="connsiteX33" fmla="*/ 605852 w 1084159"/>
                <a:gd name="connsiteY33" fmla="*/ 116848 h 958094"/>
                <a:gd name="connsiteX34" fmla="*/ 608247 w 1084159"/>
                <a:gd name="connsiteY34" fmla="*/ 103864 h 958094"/>
                <a:gd name="connsiteX35" fmla="*/ 610643 w 1084159"/>
                <a:gd name="connsiteY35" fmla="*/ 81550 h 958094"/>
                <a:gd name="connsiteX36" fmla="*/ 627661 w 1084159"/>
                <a:gd name="connsiteY36" fmla="*/ 69196 h 958094"/>
                <a:gd name="connsiteX37" fmla="*/ 636486 w 1084159"/>
                <a:gd name="connsiteY37" fmla="*/ 51546 h 958094"/>
                <a:gd name="connsiteX38" fmla="*/ 630561 w 1084159"/>
                <a:gd name="connsiteY38" fmla="*/ 38562 h 958094"/>
                <a:gd name="connsiteX39" fmla="*/ 620601 w 1084159"/>
                <a:gd name="connsiteY39" fmla="*/ 49151 h 958094"/>
                <a:gd name="connsiteX40" fmla="*/ 610643 w 1084159"/>
                <a:gd name="connsiteY40" fmla="*/ 35032 h 958094"/>
                <a:gd name="connsiteX41" fmla="*/ 590598 w 1084159"/>
                <a:gd name="connsiteY41" fmla="*/ 43227 h 958094"/>
                <a:gd name="connsiteX42" fmla="*/ 538785 w 1084159"/>
                <a:gd name="connsiteY42" fmla="*/ 27342 h 958094"/>
                <a:gd name="connsiteX43" fmla="*/ 514077 w 1084159"/>
                <a:gd name="connsiteY43" fmla="*/ 12088 h 958094"/>
                <a:gd name="connsiteX44" fmla="*/ 524036 w 1084159"/>
                <a:gd name="connsiteY44" fmla="*/ 29737 h 958094"/>
                <a:gd name="connsiteX45" fmla="*/ 483443 w 1084159"/>
                <a:gd name="connsiteY45" fmla="*/ 42092 h 958094"/>
                <a:gd name="connsiteX46" fmla="*/ 475753 w 1084159"/>
                <a:gd name="connsiteY46" fmla="*/ 49782 h 958094"/>
                <a:gd name="connsiteX47" fmla="*/ 456969 w 1084159"/>
                <a:gd name="connsiteY47" fmla="*/ 73860 h 958094"/>
                <a:gd name="connsiteX48" fmla="*/ 446380 w 1084159"/>
                <a:gd name="connsiteY48" fmla="*/ 93274 h 958094"/>
                <a:gd name="connsiteX49" fmla="*/ 447514 w 1084159"/>
                <a:gd name="connsiteY49" fmla="*/ 115588 h 958094"/>
                <a:gd name="connsiteX50" fmla="*/ 433899 w 1084159"/>
                <a:gd name="connsiteY50" fmla="*/ 118487 h 958094"/>
                <a:gd name="connsiteX51" fmla="*/ 416881 w 1084159"/>
                <a:gd name="connsiteY51" fmla="*/ 119622 h 958094"/>
                <a:gd name="connsiteX52" fmla="*/ 408056 w 1084159"/>
                <a:gd name="connsiteY52" fmla="*/ 113697 h 958094"/>
                <a:gd name="connsiteX53" fmla="*/ 393307 w 1084159"/>
                <a:gd name="connsiteY53" fmla="*/ 101342 h 958094"/>
                <a:gd name="connsiteX54" fmla="*/ 370867 w 1084159"/>
                <a:gd name="connsiteY54" fmla="*/ 84828 h 958094"/>
                <a:gd name="connsiteX55" fmla="*/ 355613 w 1084159"/>
                <a:gd name="connsiteY55" fmla="*/ 93653 h 958094"/>
                <a:gd name="connsiteX56" fmla="*/ 347419 w 1084159"/>
                <a:gd name="connsiteY56" fmla="*/ 106007 h 958094"/>
                <a:gd name="connsiteX57" fmla="*/ 326870 w 1084159"/>
                <a:gd name="connsiteY57" fmla="*/ 106637 h 958094"/>
                <a:gd name="connsiteX58" fmla="*/ 322206 w 1084159"/>
                <a:gd name="connsiteY58" fmla="*/ 118361 h 958094"/>
                <a:gd name="connsiteX59" fmla="*/ 309852 w 1084159"/>
                <a:gd name="connsiteY59" fmla="*/ 127185 h 958094"/>
                <a:gd name="connsiteX60" fmla="*/ 304557 w 1084159"/>
                <a:gd name="connsiteY60" fmla="*/ 153029 h 958094"/>
                <a:gd name="connsiteX61" fmla="*/ 285142 w 1084159"/>
                <a:gd name="connsiteY61" fmla="*/ 151264 h 958094"/>
                <a:gd name="connsiteX62" fmla="*/ 289303 w 1084159"/>
                <a:gd name="connsiteY62" fmla="*/ 171308 h 958094"/>
                <a:gd name="connsiteX63" fmla="*/ 281108 w 1084159"/>
                <a:gd name="connsiteY63" fmla="*/ 184797 h 958094"/>
                <a:gd name="connsiteX64" fmla="*/ 270519 w 1084159"/>
                <a:gd name="connsiteY64" fmla="*/ 164753 h 958094"/>
                <a:gd name="connsiteX65" fmla="*/ 249971 w 1084159"/>
                <a:gd name="connsiteY65" fmla="*/ 175342 h 958094"/>
                <a:gd name="connsiteX66" fmla="*/ 248836 w 1084159"/>
                <a:gd name="connsiteY66" fmla="*/ 206481 h 958094"/>
                <a:gd name="connsiteX67" fmla="*/ 210638 w 1084159"/>
                <a:gd name="connsiteY67" fmla="*/ 244174 h 958094"/>
                <a:gd name="connsiteX68" fmla="*/ 163616 w 1084159"/>
                <a:gd name="connsiteY68" fmla="*/ 257159 h 958094"/>
                <a:gd name="connsiteX69" fmla="*/ 138277 w 1084159"/>
                <a:gd name="connsiteY69" fmla="*/ 265353 h 958094"/>
                <a:gd name="connsiteX70" fmla="*/ 112938 w 1084159"/>
                <a:gd name="connsiteY70" fmla="*/ 276573 h 958094"/>
                <a:gd name="connsiteX71" fmla="*/ 81169 w 1084159"/>
                <a:gd name="connsiteY71" fmla="*/ 284263 h 958094"/>
                <a:gd name="connsiteX72" fmla="*/ 48267 w 1084159"/>
                <a:gd name="connsiteY72" fmla="*/ 302542 h 958094"/>
                <a:gd name="connsiteX73" fmla="*/ 34147 w 1084159"/>
                <a:gd name="connsiteY73" fmla="*/ 321956 h 958094"/>
                <a:gd name="connsiteX74" fmla="*/ 31247 w 1084159"/>
                <a:gd name="connsiteY74" fmla="*/ 305442 h 958094"/>
                <a:gd name="connsiteX75" fmla="*/ 17759 w 1084159"/>
                <a:gd name="connsiteY75" fmla="*/ 324856 h 958094"/>
                <a:gd name="connsiteX76" fmla="*/ 18893 w 1084159"/>
                <a:gd name="connsiteY76" fmla="*/ 354859 h 958094"/>
                <a:gd name="connsiteX77" fmla="*/ 14229 w 1084159"/>
                <a:gd name="connsiteY77" fmla="*/ 397217 h 958094"/>
                <a:gd name="connsiteX78" fmla="*/ 29483 w 1084159"/>
                <a:gd name="connsiteY78" fmla="*/ 432515 h 958094"/>
                <a:gd name="connsiteX79" fmla="*/ 13599 w 1084159"/>
                <a:gd name="connsiteY79" fmla="*/ 419026 h 958094"/>
                <a:gd name="connsiteX80" fmla="*/ 21288 w 1084159"/>
                <a:gd name="connsiteY80" fmla="*/ 437810 h 958094"/>
                <a:gd name="connsiteX81" fmla="*/ 2505 w 1084159"/>
                <a:gd name="connsiteY81" fmla="*/ 423691 h 958094"/>
                <a:gd name="connsiteX82" fmla="*/ 29608 w 1084159"/>
                <a:gd name="connsiteY82" fmla="*/ 483697 h 958094"/>
                <a:gd name="connsiteX83" fmla="*/ 51922 w 1084159"/>
                <a:gd name="connsiteY83" fmla="*/ 533745 h 958094"/>
                <a:gd name="connsiteX84" fmla="*/ 75496 w 1084159"/>
                <a:gd name="connsiteY84" fmla="*/ 594382 h 958094"/>
                <a:gd name="connsiteX85" fmla="*/ 69572 w 1084159"/>
                <a:gd name="connsiteY85" fmla="*/ 629681 h 958094"/>
                <a:gd name="connsiteX86" fmla="*/ 54317 w 1084159"/>
                <a:gd name="connsiteY86" fmla="*/ 651490 h 958094"/>
                <a:gd name="connsiteX87" fmla="*/ 61377 w 1084159"/>
                <a:gd name="connsiteY87" fmla="*/ 669139 h 958094"/>
                <a:gd name="connsiteX88" fmla="*/ 80792 w 1084159"/>
                <a:gd name="connsiteY88" fmla="*/ 686284 h 958094"/>
                <a:gd name="connsiteX89" fmla="*/ 132604 w 1084159"/>
                <a:gd name="connsiteY89" fmla="*/ 691579 h 958094"/>
                <a:gd name="connsiteX90" fmla="*/ 159077 w 1084159"/>
                <a:gd name="connsiteY90" fmla="*/ 675695 h 958094"/>
                <a:gd name="connsiteX91" fmla="*/ 177861 w 1084159"/>
                <a:gd name="connsiteY91" fmla="*/ 662710 h 958094"/>
                <a:gd name="connsiteX92" fmla="*/ 246189 w 1084159"/>
                <a:gd name="connsiteY92" fmla="*/ 658676 h 958094"/>
                <a:gd name="connsiteX93" fmla="*/ 295606 w 1084159"/>
                <a:gd name="connsiteY93" fmla="*/ 638001 h 958094"/>
                <a:gd name="connsiteX94" fmla="*/ 330904 w 1084159"/>
                <a:gd name="connsiteY94" fmla="*/ 617957 h 958094"/>
                <a:gd name="connsiteX95" fmla="*/ 370363 w 1084159"/>
                <a:gd name="connsiteY95" fmla="*/ 610267 h 958094"/>
                <a:gd name="connsiteX96" fmla="*/ 429235 w 1084159"/>
                <a:gd name="connsiteY96" fmla="*/ 593248 h 958094"/>
                <a:gd name="connsiteX97" fmla="*/ 485081 w 1084159"/>
                <a:gd name="connsiteY97" fmla="*/ 586188 h 958094"/>
                <a:gd name="connsiteX98" fmla="*/ 517480 w 1084159"/>
                <a:gd name="connsiteY98" fmla="*/ 602073 h 958094"/>
                <a:gd name="connsiteX99" fmla="*/ 548619 w 1084159"/>
                <a:gd name="connsiteY99" fmla="*/ 606233 h 958094"/>
                <a:gd name="connsiteX100" fmla="*/ 563872 w 1084159"/>
                <a:gd name="connsiteY100" fmla="*/ 613923 h 958094"/>
                <a:gd name="connsiteX101" fmla="*/ 565637 w 1084159"/>
                <a:gd name="connsiteY101" fmla="*/ 630437 h 958094"/>
                <a:gd name="connsiteX102" fmla="*/ 589211 w 1084159"/>
                <a:gd name="connsiteY102" fmla="*/ 652751 h 958094"/>
                <a:gd name="connsiteX103" fmla="*/ 595641 w 1084159"/>
                <a:gd name="connsiteY103" fmla="*/ 682124 h 958094"/>
                <a:gd name="connsiteX104" fmla="*/ 617450 w 1084159"/>
                <a:gd name="connsiteY104" fmla="*/ 674434 h 958094"/>
                <a:gd name="connsiteX105" fmla="*/ 643924 w 1084159"/>
                <a:gd name="connsiteY105" fmla="*/ 654390 h 958094"/>
                <a:gd name="connsiteX106" fmla="*/ 666363 w 1084159"/>
                <a:gd name="connsiteY106" fmla="*/ 630815 h 958094"/>
                <a:gd name="connsiteX107" fmla="*/ 655144 w 1084159"/>
                <a:gd name="connsiteY107" fmla="*/ 668509 h 958094"/>
                <a:gd name="connsiteX108" fmla="*/ 638629 w 1084159"/>
                <a:gd name="connsiteY108" fmla="*/ 689057 h 958094"/>
                <a:gd name="connsiteX109" fmla="*/ 663338 w 1084159"/>
                <a:gd name="connsiteY109" fmla="*/ 686662 h 958094"/>
                <a:gd name="connsiteX110" fmla="*/ 678087 w 1084159"/>
                <a:gd name="connsiteY110" fmla="*/ 678972 h 958094"/>
                <a:gd name="connsiteX111" fmla="*/ 674558 w 1084159"/>
                <a:gd name="connsiteY111" fmla="*/ 708472 h 958094"/>
                <a:gd name="connsiteX112" fmla="*/ 693971 w 1084159"/>
                <a:gd name="connsiteY112" fmla="*/ 707337 h 958094"/>
                <a:gd name="connsiteX113" fmla="*/ 716285 w 1084159"/>
                <a:gd name="connsiteY113" fmla="*/ 743896 h 958094"/>
                <a:gd name="connsiteX114" fmla="*/ 730404 w 1084159"/>
                <a:gd name="connsiteY114" fmla="*/ 778059 h 958094"/>
                <a:gd name="connsiteX115" fmla="*/ 757509 w 1084159"/>
                <a:gd name="connsiteY115" fmla="*/ 789783 h 958094"/>
                <a:gd name="connsiteX116" fmla="*/ 811086 w 1084159"/>
                <a:gd name="connsiteY116" fmla="*/ 808693 h 958094"/>
                <a:gd name="connsiteX117" fmla="*/ 844619 w 1084159"/>
                <a:gd name="connsiteY117" fmla="*/ 789279 h 958094"/>
                <a:gd name="connsiteX118" fmla="*/ 855839 w 1084159"/>
                <a:gd name="connsiteY118" fmla="*/ 793439 h 958094"/>
                <a:gd name="connsiteX119" fmla="*/ 860504 w 1084159"/>
                <a:gd name="connsiteY119" fmla="*/ 801633 h 958094"/>
                <a:gd name="connsiteX120" fmla="*/ 867563 w 1084159"/>
                <a:gd name="connsiteY120" fmla="*/ 796339 h 958094"/>
                <a:gd name="connsiteX121" fmla="*/ 885213 w 1084159"/>
                <a:gd name="connsiteY121" fmla="*/ 812223 h 958094"/>
                <a:gd name="connsiteX122" fmla="*/ 894036 w 1084159"/>
                <a:gd name="connsiteY122" fmla="*/ 818652 h 958094"/>
                <a:gd name="connsiteX123" fmla="*/ 905760 w 1084159"/>
                <a:gd name="connsiteY123" fmla="*/ 803903 h 958094"/>
                <a:gd name="connsiteX124" fmla="*/ 931100 w 1084159"/>
                <a:gd name="connsiteY124" fmla="*/ 785623 h 958094"/>
                <a:gd name="connsiteX125" fmla="*/ 986442 w 1084159"/>
                <a:gd name="connsiteY125" fmla="*/ 775664 h 958094"/>
                <a:gd name="connsiteX126" fmla="*/ 995267 w 1084159"/>
                <a:gd name="connsiteY126" fmla="*/ 722086 h 958094"/>
                <a:gd name="connsiteX127" fmla="*/ 1015311 w 1084159"/>
                <a:gd name="connsiteY127" fmla="*/ 681493 h 958094"/>
                <a:gd name="connsiteX128" fmla="*/ 1043550 w 1084159"/>
                <a:gd name="connsiteY128" fmla="*/ 624386 h 958094"/>
                <a:gd name="connsiteX129" fmla="*/ 1059434 w 1084159"/>
                <a:gd name="connsiteY129" fmla="*/ 606107 h 958094"/>
                <a:gd name="connsiteX130" fmla="*/ 1073554 w 1084159"/>
                <a:gd name="connsiteY130" fmla="*/ 569044 h 958094"/>
                <a:gd name="connsiteX131" fmla="*/ 1079982 w 1084159"/>
                <a:gd name="connsiteY131" fmla="*/ 535510 h 958094"/>
                <a:gd name="connsiteX132" fmla="*/ 1082882 w 1084159"/>
                <a:gd name="connsiteY132" fmla="*/ 509037 h 958094"/>
                <a:gd name="connsiteX133" fmla="*/ 1083260 w 1084159"/>
                <a:gd name="connsiteY133" fmla="*/ 485462 h 958094"/>
                <a:gd name="connsiteX134" fmla="*/ 493528 w 1084159"/>
                <a:gd name="connsiteY134" fmla="*/ 24695 h 958094"/>
                <a:gd name="connsiteX135" fmla="*/ 459364 w 1084159"/>
                <a:gd name="connsiteY135" fmla="*/ 32889 h 958094"/>
                <a:gd name="connsiteX136" fmla="*/ 493528 w 1084159"/>
                <a:gd name="connsiteY136" fmla="*/ 24695 h 958094"/>
                <a:gd name="connsiteX137" fmla="*/ 626023 w 1084159"/>
                <a:gd name="connsiteY137" fmla="*/ 721456 h 958094"/>
                <a:gd name="connsiteX138" fmla="*/ 657791 w 1084159"/>
                <a:gd name="connsiteY138" fmla="*/ 717296 h 958094"/>
                <a:gd name="connsiteX139" fmla="*/ 626023 w 1084159"/>
                <a:gd name="connsiteY139" fmla="*/ 721456 h 958094"/>
                <a:gd name="connsiteX140" fmla="*/ 892020 w 1084159"/>
                <a:gd name="connsiteY140" fmla="*/ 885089 h 958094"/>
                <a:gd name="connsiteX141" fmla="*/ 846762 w 1084159"/>
                <a:gd name="connsiteY141" fmla="*/ 872230 h 958094"/>
                <a:gd name="connsiteX142" fmla="*/ 859117 w 1084159"/>
                <a:gd name="connsiteY142" fmla="*/ 925177 h 958094"/>
                <a:gd name="connsiteX143" fmla="*/ 894415 w 1084159"/>
                <a:gd name="connsiteY143" fmla="*/ 966401 h 958094"/>
                <a:gd name="connsiteX144" fmla="*/ 909164 w 1084159"/>
                <a:gd name="connsiteY144" fmla="*/ 955811 h 958094"/>
                <a:gd name="connsiteX145" fmla="*/ 915090 w 1084159"/>
                <a:gd name="connsiteY145" fmla="*/ 942322 h 958094"/>
                <a:gd name="connsiteX146" fmla="*/ 930343 w 1084159"/>
                <a:gd name="connsiteY146" fmla="*/ 945222 h 958094"/>
                <a:gd name="connsiteX147" fmla="*/ 938034 w 1084159"/>
                <a:gd name="connsiteY147" fmla="*/ 916353 h 958094"/>
                <a:gd name="connsiteX148" fmla="*/ 936899 w 1084159"/>
                <a:gd name="connsiteY148" fmla="*/ 875760 h 958094"/>
                <a:gd name="connsiteX149" fmla="*/ 892020 w 1084159"/>
                <a:gd name="connsiteY149" fmla="*/ 885089 h 95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84159" h="958094">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chemeClr val="tx1">
                <a:lumMod val="50000"/>
                <a:lumOff val="50000"/>
              </a:schemeClr>
            </a:solidFill>
            <a:ln w="1270" cap="flat">
              <a:solidFill>
                <a:schemeClr val="bg1"/>
              </a:solidFill>
              <a:prstDash val="solid"/>
              <a:miter/>
            </a:ln>
          </p:spPr>
          <p:txBody>
            <a:bodyPr rtlCol="0" anchor="ctr"/>
            <a:lstStyle/>
            <a:p>
              <a:endParaRPr lang="ko-KR" altLang="en-US"/>
            </a:p>
          </p:txBody>
        </p:sp>
        <p:sp>
          <p:nvSpPr>
            <p:cNvPr id="174" name="자유형: 도형 154">
              <a:extLst>
                <a:ext uri="{FF2B5EF4-FFF2-40B4-BE49-F238E27FC236}">
                  <a16:creationId xmlns:a16="http://schemas.microsoft.com/office/drawing/2014/main" id="{7415DF67-0797-8542-B814-6680C6F60CA9}"/>
                </a:ext>
              </a:extLst>
            </p:cNvPr>
            <p:cNvSpPr/>
            <p:nvPr/>
          </p:nvSpPr>
          <p:spPr>
            <a:xfrm>
              <a:off x="10194388" y="5552055"/>
              <a:ext cx="315163" cy="390802"/>
            </a:xfrm>
            <a:custGeom>
              <a:avLst/>
              <a:gdLst>
                <a:gd name="connsiteX0" fmla="*/ 201060 w 315162"/>
                <a:gd name="connsiteY0" fmla="*/ 193605 h 390801"/>
                <a:gd name="connsiteX1" fmla="*/ 179881 w 315162"/>
                <a:gd name="connsiteY1" fmla="*/ 200034 h 390801"/>
                <a:gd name="connsiteX2" fmla="*/ 154038 w 315162"/>
                <a:gd name="connsiteY2" fmla="*/ 189445 h 390801"/>
                <a:gd name="connsiteX3" fmla="*/ 140549 w 315162"/>
                <a:gd name="connsiteY3" fmla="*/ 212388 h 390801"/>
                <a:gd name="connsiteX4" fmla="*/ 118740 w 315162"/>
                <a:gd name="connsiteY4" fmla="*/ 249451 h 390801"/>
                <a:gd name="connsiteX5" fmla="*/ 45748 w 315162"/>
                <a:gd name="connsiteY5" fmla="*/ 297734 h 390801"/>
                <a:gd name="connsiteX6" fmla="*/ 12215 w 315162"/>
                <a:gd name="connsiteY6" fmla="*/ 329503 h 390801"/>
                <a:gd name="connsiteX7" fmla="*/ 5155 w 315162"/>
                <a:gd name="connsiteY7" fmla="*/ 358372 h 390801"/>
                <a:gd name="connsiteX8" fmla="*/ 29234 w 315162"/>
                <a:gd name="connsiteY8" fmla="*/ 368961 h 390801"/>
                <a:gd name="connsiteX9" fmla="*/ 48017 w 315162"/>
                <a:gd name="connsiteY9" fmla="*/ 376651 h 390801"/>
                <a:gd name="connsiteX10" fmla="*/ 96805 w 315162"/>
                <a:gd name="connsiteY10" fmla="*/ 365431 h 390801"/>
                <a:gd name="connsiteX11" fmla="*/ 114454 w 315162"/>
                <a:gd name="connsiteY11" fmla="*/ 334798 h 390801"/>
                <a:gd name="connsiteX12" fmla="*/ 127943 w 315162"/>
                <a:gd name="connsiteY12" fmla="*/ 307189 h 390801"/>
                <a:gd name="connsiteX13" fmla="*/ 157316 w 315162"/>
                <a:gd name="connsiteY13" fmla="*/ 288910 h 390801"/>
                <a:gd name="connsiteX14" fmla="*/ 166141 w 315162"/>
                <a:gd name="connsiteY14" fmla="*/ 274790 h 390801"/>
                <a:gd name="connsiteX15" fmla="*/ 183789 w 315162"/>
                <a:gd name="connsiteY15" fmla="*/ 250082 h 390801"/>
                <a:gd name="connsiteX16" fmla="*/ 204338 w 315162"/>
                <a:gd name="connsiteY16" fmla="*/ 215414 h 390801"/>
                <a:gd name="connsiteX17" fmla="*/ 201060 w 315162"/>
                <a:gd name="connsiteY17" fmla="*/ 193605 h 390801"/>
                <a:gd name="connsiteX18" fmla="*/ 30999 w 315162"/>
                <a:gd name="connsiteY18" fmla="*/ 396569 h 390801"/>
                <a:gd name="connsiteX19" fmla="*/ 40957 w 315162"/>
                <a:gd name="connsiteY19" fmla="*/ 384845 h 390801"/>
                <a:gd name="connsiteX20" fmla="*/ 30999 w 315162"/>
                <a:gd name="connsiteY20" fmla="*/ 396569 h 390801"/>
                <a:gd name="connsiteX21" fmla="*/ 296996 w 315162"/>
                <a:gd name="connsiteY21" fmla="*/ 98804 h 390801"/>
                <a:gd name="connsiteX22" fmla="*/ 271152 w 315162"/>
                <a:gd name="connsiteY22" fmla="*/ 96409 h 390801"/>
                <a:gd name="connsiteX23" fmla="*/ 255268 w 315162"/>
                <a:gd name="connsiteY23" fmla="*/ 80524 h 390801"/>
                <a:gd name="connsiteX24" fmla="*/ 243544 w 315162"/>
                <a:gd name="connsiteY24" fmla="*/ 59345 h 390801"/>
                <a:gd name="connsiteX25" fmla="*/ 242914 w 315162"/>
                <a:gd name="connsiteY25" fmla="*/ 74095 h 390801"/>
                <a:gd name="connsiteX26" fmla="*/ 232325 w 315162"/>
                <a:gd name="connsiteY26" fmla="*/ 68800 h 390801"/>
                <a:gd name="connsiteX27" fmla="*/ 222365 w 315162"/>
                <a:gd name="connsiteY27" fmla="*/ 50521 h 390801"/>
                <a:gd name="connsiteX28" fmla="*/ 212406 w 315162"/>
                <a:gd name="connsiteY28" fmla="*/ 26442 h 390801"/>
                <a:gd name="connsiteX29" fmla="*/ 179504 w 315162"/>
                <a:gd name="connsiteY29" fmla="*/ 2364 h 390801"/>
                <a:gd name="connsiteX30" fmla="*/ 187697 w 315162"/>
                <a:gd name="connsiteY30" fmla="*/ 30603 h 390801"/>
                <a:gd name="connsiteX31" fmla="*/ 205977 w 315162"/>
                <a:gd name="connsiteY31" fmla="*/ 49386 h 390801"/>
                <a:gd name="connsiteX32" fmla="*/ 221861 w 315162"/>
                <a:gd name="connsiteY32" fmla="*/ 70565 h 390801"/>
                <a:gd name="connsiteX33" fmla="*/ 217701 w 315162"/>
                <a:gd name="connsiteY33" fmla="*/ 110023 h 390801"/>
                <a:gd name="connsiteX34" fmla="*/ 195892 w 315162"/>
                <a:gd name="connsiteY34" fmla="*/ 134228 h 390801"/>
                <a:gd name="connsiteX35" fmla="*/ 231190 w 315162"/>
                <a:gd name="connsiteY35" fmla="*/ 165996 h 390801"/>
                <a:gd name="connsiteX36" fmla="*/ 223500 w 315162"/>
                <a:gd name="connsiteY36" fmla="*/ 208354 h 390801"/>
                <a:gd name="connsiteX37" fmla="*/ 247578 w 315162"/>
                <a:gd name="connsiteY37" fmla="*/ 211884 h 390801"/>
                <a:gd name="connsiteX38" fmla="*/ 276952 w 315162"/>
                <a:gd name="connsiteY38" fmla="*/ 170661 h 390801"/>
                <a:gd name="connsiteX39" fmla="*/ 285145 w 315162"/>
                <a:gd name="connsiteY39" fmla="*/ 143052 h 390801"/>
                <a:gd name="connsiteX40" fmla="*/ 302795 w 315162"/>
                <a:gd name="connsiteY40" fmla="*/ 137127 h 390801"/>
                <a:gd name="connsiteX41" fmla="*/ 314015 w 315162"/>
                <a:gd name="connsiteY41" fmla="*/ 121243 h 390801"/>
                <a:gd name="connsiteX42" fmla="*/ 322840 w 315162"/>
                <a:gd name="connsiteY42" fmla="*/ 97669 h 390801"/>
                <a:gd name="connsiteX43" fmla="*/ 296996 w 315162"/>
                <a:gd name="connsiteY43" fmla="*/ 98804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390801">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grpFill/>
            <a:ln w="1270" cap="flat">
              <a:solidFill>
                <a:schemeClr val="bg1"/>
              </a:solidFill>
              <a:prstDash val="solid"/>
              <a:miter/>
            </a:ln>
          </p:spPr>
          <p:txBody>
            <a:bodyPr rtlCol="0" anchor="ctr"/>
            <a:lstStyle/>
            <a:p>
              <a:endParaRPr lang="ko-KR" altLang="en-US"/>
            </a:p>
          </p:txBody>
        </p:sp>
        <p:sp>
          <p:nvSpPr>
            <p:cNvPr id="175" name="자유형: 도형 155">
              <a:extLst>
                <a:ext uri="{FF2B5EF4-FFF2-40B4-BE49-F238E27FC236}">
                  <a16:creationId xmlns:a16="http://schemas.microsoft.com/office/drawing/2014/main" id="{89A85C2E-079D-BB42-B782-EF842A3DCBCF}"/>
                </a:ext>
              </a:extLst>
            </p:cNvPr>
            <p:cNvSpPr/>
            <p:nvPr/>
          </p:nvSpPr>
          <p:spPr>
            <a:xfrm>
              <a:off x="10485955" y="5022636"/>
              <a:ext cx="63033" cy="50426"/>
            </a:xfrm>
            <a:custGeom>
              <a:avLst/>
              <a:gdLst>
                <a:gd name="connsiteX0" fmla="*/ 3664 w 63032"/>
                <a:gd name="connsiteY0" fmla="*/ 50970 h 50426"/>
                <a:gd name="connsiteX1" fmla="*/ 34298 w 63032"/>
                <a:gd name="connsiteY1" fmla="*/ 42776 h 50426"/>
                <a:gd name="connsiteX2" fmla="*/ 3664 w 63032"/>
                <a:gd name="connsiteY2" fmla="*/ 50970 h 50426"/>
                <a:gd name="connsiteX3" fmla="*/ 40222 w 63032"/>
                <a:gd name="connsiteY3" fmla="*/ 19706 h 50426"/>
                <a:gd name="connsiteX4" fmla="*/ 67831 w 63032"/>
                <a:gd name="connsiteY4" fmla="*/ 4957 h 50426"/>
                <a:gd name="connsiteX5" fmla="*/ 40222 w 63032"/>
                <a:gd name="connsiteY5" fmla="*/ 19706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50426">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grpFill/>
            <a:ln w="1270" cap="flat">
              <a:solidFill>
                <a:schemeClr val="bg1"/>
              </a:solidFill>
              <a:prstDash val="solid"/>
              <a:miter/>
            </a:ln>
          </p:spPr>
          <p:txBody>
            <a:bodyPr rtlCol="0" anchor="ctr"/>
            <a:lstStyle/>
            <a:p>
              <a:endParaRPr lang="ko-KR" altLang="en-US"/>
            </a:p>
          </p:txBody>
        </p:sp>
        <p:sp>
          <p:nvSpPr>
            <p:cNvPr id="176" name="자유형: 도형 156">
              <a:extLst>
                <a:ext uri="{FF2B5EF4-FFF2-40B4-BE49-F238E27FC236}">
                  <a16:creationId xmlns:a16="http://schemas.microsoft.com/office/drawing/2014/main" id="{EF58773E-07B2-3642-AD38-31322AA8CCE4}"/>
                </a:ext>
              </a:extLst>
            </p:cNvPr>
            <p:cNvSpPr/>
            <p:nvPr/>
          </p:nvSpPr>
          <p:spPr>
            <a:xfrm>
              <a:off x="7189015" y="3357751"/>
              <a:ext cx="378195" cy="226917"/>
            </a:xfrm>
            <a:custGeom>
              <a:avLst/>
              <a:gdLst>
                <a:gd name="connsiteX0" fmla="*/ 376147 w 378195"/>
                <a:gd name="connsiteY0" fmla="*/ 151263 h 226917"/>
                <a:gd name="connsiteX1" fmla="*/ 352573 w 378195"/>
                <a:gd name="connsiteY1" fmla="*/ 143447 h 226917"/>
                <a:gd name="connsiteX2" fmla="*/ 325091 w 378195"/>
                <a:gd name="connsiteY2" fmla="*/ 125419 h 226917"/>
                <a:gd name="connsiteX3" fmla="*/ 294457 w 378195"/>
                <a:gd name="connsiteY3" fmla="*/ 107392 h 226917"/>
                <a:gd name="connsiteX4" fmla="*/ 267731 w 378195"/>
                <a:gd name="connsiteY4" fmla="*/ 87726 h 226917"/>
                <a:gd name="connsiteX5" fmla="*/ 256007 w 378195"/>
                <a:gd name="connsiteY5" fmla="*/ 65790 h 226917"/>
                <a:gd name="connsiteX6" fmla="*/ 245040 w 378195"/>
                <a:gd name="connsiteY6" fmla="*/ 48519 h 226917"/>
                <a:gd name="connsiteX7" fmla="*/ 205833 w 378195"/>
                <a:gd name="connsiteY7" fmla="*/ 43855 h 226917"/>
                <a:gd name="connsiteX8" fmla="*/ 196378 w 378195"/>
                <a:gd name="connsiteY8" fmla="*/ 15617 h 226917"/>
                <a:gd name="connsiteX9" fmla="*/ 175956 w 378195"/>
                <a:gd name="connsiteY9" fmla="*/ 8557 h 226917"/>
                <a:gd name="connsiteX10" fmla="*/ 157046 w 378195"/>
                <a:gd name="connsiteY10" fmla="*/ 3892 h 226917"/>
                <a:gd name="connsiteX11" fmla="*/ 146078 w 378195"/>
                <a:gd name="connsiteY11" fmla="*/ 9313 h 226917"/>
                <a:gd name="connsiteX12" fmla="*/ 136624 w 378195"/>
                <a:gd name="connsiteY12" fmla="*/ 19525 h 226917"/>
                <a:gd name="connsiteX13" fmla="*/ 117714 w 378195"/>
                <a:gd name="connsiteY13" fmla="*/ 33644 h 226917"/>
                <a:gd name="connsiteX14" fmla="*/ 108259 w 378195"/>
                <a:gd name="connsiteY14" fmla="*/ 46250 h 226917"/>
                <a:gd name="connsiteX15" fmla="*/ 89601 w 378195"/>
                <a:gd name="connsiteY15" fmla="*/ 41838 h 226917"/>
                <a:gd name="connsiteX16" fmla="*/ 71070 w 378195"/>
                <a:gd name="connsiteY16" fmla="*/ 37426 h 226917"/>
                <a:gd name="connsiteX17" fmla="*/ 38545 w 378195"/>
                <a:gd name="connsiteY17" fmla="*/ 12213 h 226917"/>
                <a:gd name="connsiteX18" fmla="*/ 11189 w 378195"/>
                <a:gd name="connsiteY18" fmla="*/ 26710 h 226917"/>
                <a:gd name="connsiteX19" fmla="*/ 23543 w 378195"/>
                <a:gd name="connsiteY19" fmla="*/ 21920 h 226917"/>
                <a:gd name="connsiteX20" fmla="*/ 43966 w 378195"/>
                <a:gd name="connsiteY20" fmla="*/ 46250 h 226917"/>
                <a:gd name="connsiteX21" fmla="*/ 56572 w 378195"/>
                <a:gd name="connsiteY21" fmla="*/ 61882 h 226917"/>
                <a:gd name="connsiteX22" fmla="*/ 29847 w 378195"/>
                <a:gd name="connsiteY22" fmla="*/ 67429 h 226917"/>
                <a:gd name="connsiteX23" fmla="*/ 5516 w 378195"/>
                <a:gd name="connsiteY23" fmla="*/ 67429 h 226917"/>
                <a:gd name="connsiteX24" fmla="*/ 11063 w 378195"/>
                <a:gd name="connsiteY24" fmla="*/ 89365 h 226917"/>
                <a:gd name="connsiteX25" fmla="*/ 12576 w 378195"/>
                <a:gd name="connsiteY25" fmla="*/ 105879 h 226917"/>
                <a:gd name="connsiteX26" fmla="*/ 27451 w 378195"/>
                <a:gd name="connsiteY26" fmla="*/ 112182 h 226917"/>
                <a:gd name="connsiteX27" fmla="*/ 32998 w 378195"/>
                <a:gd name="connsiteY27" fmla="*/ 133361 h 226917"/>
                <a:gd name="connsiteX28" fmla="*/ 32998 w 378195"/>
                <a:gd name="connsiteY28" fmla="*/ 168912 h 226917"/>
                <a:gd name="connsiteX29" fmla="*/ 54933 w 378195"/>
                <a:gd name="connsiteY29" fmla="*/ 164751 h 226917"/>
                <a:gd name="connsiteX30" fmla="*/ 78507 w 378195"/>
                <a:gd name="connsiteY30" fmla="*/ 148237 h 226917"/>
                <a:gd name="connsiteX31" fmla="*/ 97417 w 378195"/>
                <a:gd name="connsiteY31" fmla="*/ 145842 h 226917"/>
                <a:gd name="connsiteX32" fmla="*/ 128051 w 378195"/>
                <a:gd name="connsiteY32" fmla="*/ 146598 h 226917"/>
                <a:gd name="connsiteX33" fmla="*/ 147717 w 378195"/>
                <a:gd name="connsiteY33" fmla="*/ 155171 h 226917"/>
                <a:gd name="connsiteX34" fmla="*/ 160324 w 378195"/>
                <a:gd name="connsiteY34" fmla="*/ 161474 h 226917"/>
                <a:gd name="connsiteX35" fmla="*/ 183015 w 378195"/>
                <a:gd name="connsiteY35" fmla="*/ 168533 h 226917"/>
                <a:gd name="connsiteX36" fmla="*/ 194739 w 378195"/>
                <a:gd name="connsiteY36" fmla="*/ 177988 h 226917"/>
                <a:gd name="connsiteX37" fmla="*/ 212767 w 378195"/>
                <a:gd name="connsiteY37" fmla="*/ 192864 h 226917"/>
                <a:gd name="connsiteX38" fmla="*/ 231551 w 378195"/>
                <a:gd name="connsiteY38" fmla="*/ 196016 h 226917"/>
                <a:gd name="connsiteX39" fmla="*/ 236341 w 378195"/>
                <a:gd name="connsiteY39" fmla="*/ 228540 h 226917"/>
                <a:gd name="connsiteX40" fmla="*/ 242014 w 378195"/>
                <a:gd name="connsiteY40" fmla="*/ 228036 h 226917"/>
                <a:gd name="connsiteX41" fmla="*/ 260924 w 378195"/>
                <a:gd name="connsiteY41" fmla="*/ 233331 h 226917"/>
                <a:gd name="connsiteX42" fmla="*/ 283994 w 378195"/>
                <a:gd name="connsiteY42" fmla="*/ 225010 h 226917"/>
                <a:gd name="connsiteX43" fmla="*/ 321687 w 378195"/>
                <a:gd name="connsiteY43" fmla="*/ 203075 h 226917"/>
                <a:gd name="connsiteX44" fmla="*/ 337445 w 378195"/>
                <a:gd name="connsiteY44" fmla="*/ 176854 h 226917"/>
                <a:gd name="connsiteX45" fmla="*/ 358372 w 378195"/>
                <a:gd name="connsiteY45" fmla="*/ 164247 h 226917"/>
                <a:gd name="connsiteX46" fmla="*/ 378038 w 378195"/>
                <a:gd name="connsiteY46" fmla="*/ 168912 h 226917"/>
                <a:gd name="connsiteX47" fmla="*/ 376147 w 378195"/>
                <a:gd name="connsiteY47" fmla="*/ 151263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8195" h="226917">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grpFill/>
            <a:ln w="1270" cap="flat">
              <a:solidFill>
                <a:schemeClr val="bg1"/>
              </a:solidFill>
              <a:prstDash val="solid"/>
              <a:miter/>
            </a:ln>
          </p:spPr>
          <p:txBody>
            <a:bodyPr rtlCol="0" anchor="ctr"/>
            <a:lstStyle/>
            <a:p>
              <a:endParaRPr lang="ko-KR" altLang="en-US"/>
            </a:p>
          </p:txBody>
        </p:sp>
        <p:sp>
          <p:nvSpPr>
            <p:cNvPr id="177" name="자유형: 도형 157">
              <a:extLst>
                <a:ext uri="{FF2B5EF4-FFF2-40B4-BE49-F238E27FC236}">
                  <a16:creationId xmlns:a16="http://schemas.microsoft.com/office/drawing/2014/main" id="{891C0615-1600-CA43-8CFD-EF11A8783B1A}"/>
                </a:ext>
              </a:extLst>
            </p:cNvPr>
            <p:cNvSpPr/>
            <p:nvPr/>
          </p:nvSpPr>
          <p:spPr>
            <a:xfrm>
              <a:off x="6957213" y="3445056"/>
              <a:ext cx="516867" cy="441228"/>
            </a:xfrm>
            <a:custGeom>
              <a:avLst/>
              <a:gdLst>
                <a:gd name="connsiteX0" fmla="*/ 509618 w 516866"/>
                <a:gd name="connsiteY0" fmla="*/ 382776 h 441227"/>
                <a:gd name="connsiteX1" fmla="*/ 497011 w 516866"/>
                <a:gd name="connsiteY1" fmla="*/ 353403 h 441227"/>
                <a:gd name="connsiteX2" fmla="*/ 469781 w 516866"/>
                <a:gd name="connsiteY2" fmla="*/ 330333 h 441227"/>
                <a:gd name="connsiteX3" fmla="*/ 452006 w 516866"/>
                <a:gd name="connsiteY3" fmla="*/ 307263 h 441227"/>
                <a:gd name="connsiteX4" fmla="*/ 479236 w 516866"/>
                <a:gd name="connsiteY4" fmla="*/ 269570 h 441227"/>
                <a:gd name="connsiteX5" fmla="*/ 453015 w 516866"/>
                <a:gd name="connsiteY5" fmla="*/ 255955 h 441227"/>
                <a:gd name="connsiteX6" fmla="*/ 448855 w 516866"/>
                <a:gd name="connsiteY6" fmla="*/ 225573 h 441227"/>
                <a:gd name="connsiteX7" fmla="*/ 448855 w 516866"/>
                <a:gd name="connsiteY7" fmla="*/ 197335 h 441227"/>
                <a:gd name="connsiteX8" fmla="*/ 452006 w 516866"/>
                <a:gd name="connsiteY8" fmla="*/ 174265 h 441227"/>
                <a:gd name="connsiteX9" fmla="*/ 462470 w 516866"/>
                <a:gd name="connsiteY9" fmla="*/ 153338 h 441227"/>
                <a:gd name="connsiteX10" fmla="*/ 468395 w 516866"/>
                <a:gd name="connsiteY10" fmla="*/ 141236 h 441227"/>
                <a:gd name="connsiteX11" fmla="*/ 463604 w 516866"/>
                <a:gd name="connsiteY11" fmla="*/ 108711 h 441227"/>
                <a:gd name="connsiteX12" fmla="*/ 444821 w 516866"/>
                <a:gd name="connsiteY12" fmla="*/ 105559 h 441227"/>
                <a:gd name="connsiteX13" fmla="*/ 426793 w 516866"/>
                <a:gd name="connsiteY13" fmla="*/ 90683 h 441227"/>
                <a:gd name="connsiteX14" fmla="*/ 415069 w 516866"/>
                <a:gd name="connsiteY14" fmla="*/ 81229 h 441227"/>
                <a:gd name="connsiteX15" fmla="*/ 392377 w 516866"/>
                <a:gd name="connsiteY15" fmla="*/ 74169 h 441227"/>
                <a:gd name="connsiteX16" fmla="*/ 379771 w 516866"/>
                <a:gd name="connsiteY16" fmla="*/ 67866 h 441227"/>
                <a:gd name="connsiteX17" fmla="*/ 360105 w 516866"/>
                <a:gd name="connsiteY17" fmla="*/ 59293 h 441227"/>
                <a:gd name="connsiteX18" fmla="*/ 329471 w 516866"/>
                <a:gd name="connsiteY18" fmla="*/ 58537 h 441227"/>
                <a:gd name="connsiteX19" fmla="*/ 310561 w 516866"/>
                <a:gd name="connsiteY19" fmla="*/ 60932 h 441227"/>
                <a:gd name="connsiteX20" fmla="*/ 286987 w 516866"/>
                <a:gd name="connsiteY20" fmla="*/ 77447 h 441227"/>
                <a:gd name="connsiteX21" fmla="*/ 265052 w 516866"/>
                <a:gd name="connsiteY21" fmla="*/ 81607 h 441227"/>
                <a:gd name="connsiteX22" fmla="*/ 264169 w 516866"/>
                <a:gd name="connsiteY22" fmla="*/ 95474 h 441227"/>
                <a:gd name="connsiteX23" fmla="*/ 206936 w 516866"/>
                <a:gd name="connsiteY23" fmla="*/ 108080 h 441227"/>
                <a:gd name="connsiteX24" fmla="*/ 158275 w 516866"/>
                <a:gd name="connsiteY24" fmla="*/ 79085 h 441227"/>
                <a:gd name="connsiteX25" fmla="*/ 126128 w 516866"/>
                <a:gd name="connsiteY25" fmla="*/ 47695 h 441227"/>
                <a:gd name="connsiteX26" fmla="*/ 107092 w 516866"/>
                <a:gd name="connsiteY26" fmla="*/ 33954 h 441227"/>
                <a:gd name="connsiteX27" fmla="*/ 101798 w 516866"/>
                <a:gd name="connsiteY27" fmla="*/ 9876 h 441227"/>
                <a:gd name="connsiteX28" fmla="*/ 48346 w 516866"/>
                <a:gd name="connsiteY28" fmla="*/ 32946 h 441227"/>
                <a:gd name="connsiteX29" fmla="*/ 30571 w 516866"/>
                <a:gd name="connsiteY29" fmla="*/ 22482 h 441227"/>
                <a:gd name="connsiteX30" fmla="*/ 14813 w 516866"/>
                <a:gd name="connsiteY30" fmla="*/ 2564 h 441227"/>
                <a:gd name="connsiteX31" fmla="*/ 5358 w 516866"/>
                <a:gd name="connsiteY31" fmla="*/ 16179 h 441227"/>
                <a:gd name="connsiteX32" fmla="*/ 6366 w 516866"/>
                <a:gd name="connsiteY32" fmla="*/ 38114 h 441227"/>
                <a:gd name="connsiteX33" fmla="*/ 6366 w 516866"/>
                <a:gd name="connsiteY33" fmla="*/ 66353 h 441227"/>
                <a:gd name="connsiteX34" fmla="*/ 18973 w 516866"/>
                <a:gd name="connsiteY34" fmla="*/ 87406 h 441227"/>
                <a:gd name="connsiteX35" fmla="*/ 28428 w 516866"/>
                <a:gd name="connsiteY35" fmla="*/ 108333 h 441227"/>
                <a:gd name="connsiteX36" fmla="*/ 43051 w 516866"/>
                <a:gd name="connsiteY36" fmla="*/ 124091 h 441227"/>
                <a:gd name="connsiteX37" fmla="*/ 53515 w 516866"/>
                <a:gd name="connsiteY37" fmla="*/ 133546 h 441227"/>
                <a:gd name="connsiteX38" fmla="*/ 50363 w 516866"/>
                <a:gd name="connsiteY38" fmla="*/ 149304 h 441227"/>
                <a:gd name="connsiteX39" fmla="*/ 39900 w 516866"/>
                <a:gd name="connsiteY39" fmla="*/ 170230 h 441227"/>
                <a:gd name="connsiteX40" fmla="*/ 43051 w 516866"/>
                <a:gd name="connsiteY40" fmla="*/ 194309 h 441227"/>
                <a:gd name="connsiteX41" fmla="*/ 55658 w 516866"/>
                <a:gd name="connsiteY41" fmla="*/ 208932 h 441227"/>
                <a:gd name="connsiteX42" fmla="*/ 85031 w 516866"/>
                <a:gd name="connsiteY42" fmla="*/ 228851 h 441227"/>
                <a:gd name="connsiteX43" fmla="*/ 97637 w 516866"/>
                <a:gd name="connsiteY43" fmla="*/ 244609 h 441227"/>
                <a:gd name="connsiteX44" fmla="*/ 95494 w 516866"/>
                <a:gd name="connsiteY44" fmla="*/ 262384 h 441227"/>
                <a:gd name="connsiteX45" fmla="*/ 104949 w 516866"/>
                <a:gd name="connsiteY45" fmla="*/ 280159 h 441227"/>
                <a:gd name="connsiteX46" fmla="*/ 119951 w 516866"/>
                <a:gd name="connsiteY46" fmla="*/ 301086 h 441227"/>
                <a:gd name="connsiteX47" fmla="*/ 126380 w 516866"/>
                <a:gd name="connsiteY47" fmla="*/ 299951 h 441227"/>
                <a:gd name="connsiteX48" fmla="*/ 138482 w 516866"/>
                <a:gd name="connsiteY48" fmla="*/ 296800 h 441227"/>
                <a:gd name="connsiteX49" fmla="*/ 156888 w 516866"/>
                <a:gd name="connsiteY49" fmla="*/ 296043 h 441227"/>
                <a:gd name="connsiteX50" fmla="*/ 183992 w 516866"/>
                <a:gd name="connsiteY50" fmla="*/ 337645 h 441227"/>
                <a:gd name="connsiteX51" fmla="*/ 199246 w 516866"/>
                <a:gd name="connsiteY51" fmla="*/ 361975 h 441227"/>
                <a:gd name="connsiteX52" fmla="*/ 231393 w 516866"/>
                <a:gd name="connsiteY52" fmla="*/ 378112 h 441227"/>
                <a:gd name="connsiteX53" fmla="*/ 291777 w 516866"/>
                <a:gd name="connsiteY53" fmla="*/ 401182 h 441227"/>
                <a:gd name="connsiteX54" fmla="*/ 334514 w 516866"/>
                <a:gd name="connsiteY54" fmla="*/ 389458 h 441227"/>
                <a:gd name="connsiteX55" fmla="*/ 354936 w 516866"/>
                <a:gd name="connsiteY55" fmla="*/ 424378 h 441227"/>
                <a:gd name="connsiteX56" fmla="*/ 447468 w 516866"/>
                <a:gd name="connsiteY56" fmla="*/ 441648 h 441227"/>
                <a:gd name="connsiteX57" fmla="*/ 475202 w 516866"/>
                <a:gd name="connsiteY57" fmla="*/ 444044 h 441227"/>
                <a:gd name="connsiteX58" fmla="*/ 474572 w 516866"/>
                <a:gd name="connsiteY58" fmla="*/ 437488 h 441227"/>
                <a:gd name="connsiteX59" fmla="*/ 491339 w 516866"/>
                <a:gd name="connsiteY59" fmla="*/ 410258 h 441227"/>
                <a:gd name="connsiteX60" fmla="*/ 515417 w 516866"/>
                <a:gd name="connsiteY60" fmla="*/ 402947 h 441227"/>
                <a:gd name="connsiteX61" fmla="*/ 509618 w 516866"/>
                <a:gd name="connsiteY61" fmla="*/ 38277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6866" h="441227">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grpFill/>
            <a:ln w="1270" cap="flat">
              <a:solidFill>
                <a:schemeClr val="bg1"/>
              </a:solidFill>
              <a:prstDash val="solid"/>
              <a:miter/>
            </a:ln>
          </p:spPr>
          <p:txBody>
            <a:bodyPr rtlCol="0" anchor="ctr"/>
            <a:lstStyle/>
            <a:p>
              <a:endParaRPr lang="ko-KR" altLang="en-US"/>
            </a:p>
          </p:txBody>
        </p:sp>
        <p:sp>
          <p:nvSpPr>
            <p:cNvPr id="178" name="자유형: 도형 158">
              <a:extLst>
                <a:ext uri="{FF2B5EF4-FFF2-40B4-BE49-F238E27FC236}">
                  <a16:creationId xmlns:a16="http://schemas.microsoft.com/office/drawing/2014/main" id="{C5996F86-F5E3-314D-A508-5E681DD52F73}"/>
                </a:ext>
              </a:extLst>
            </p:cNvPr>
            <p:cNvSpPr/>
            <p:nvPr/>
          </p:nvSpPr>
          <p:spPr>
            <a:xfrm>
              <a:off x="7023984" y="2919563"/>
              <a:ext cx="1071553" cy="504260"/>
            </a:xfrm>
            <a:custGeom>
              <a:avLst/>
              <a:gdLst>
                <a:gd name="connsiteX0" fmla="*/ 1075568 w 1071552"/>
                <a:gd name="connsiteY0" fmla="*/ 208230 h 504260"/>
                <a:gd name="connsiteX1" fmla="*/ 1066113 w 1071552"/>
                <a:gd name="connsiteY1" fmla="*/ 207473 h 504260"/>
                <a:gd name="connsiteX2" fmla="*/ 1044934 w 1071552"/>
                <a:gd name="connsiteY2" fmla="*/ 211381 h 504260"/>
                <a:gd name="connsiteX3" fmla="*/ 1031571 w 1071552"/>
                <a:gd name="connsiteY3" fmla="*/ 200414 h 504260"/>
                <a:gd name="connsiteX4" fmla="*/ 1025898 w 1071552"/>
                <a:gd name="connsiteY4" fmla="*/ 190455 h 504260"/>
                <a:gd name="connsiteX5" fmla="*/ 1009383 w 1071552"/>
                <a:gd name="connsiteY5" fmla="*/ 176840 h 504260"/>
                <a:gd name="connsiteX6" fmla="*/ 992365 w 1071552"/>
                <a:gd name="connsiteY6" fmla="*/ 162720 h 504260"/>
                <a:gd name="connsiteX7" fmla="*/ 965891 w 1071552"/>
                <a:gd name="connsiteY7" fmla="*/ 170410 h 504260"/>
                <a:gd name="connsiteX8" fmla="*/ 940048 w 1071552"/>
                <a:gd name="connsiteY8" fmla="*/ 166250 h 504260"/>
                <a:gd name="connsiteX9" fmla="*/ 919499 w 1071552"/>
                <a:gd name="connsiteY9" fmla="*/ 151500 h 504260"/>
                <a:gd name="connsiteX10" fmla="*/ 904246 w 1071552"/>
                <a:gd name="connsiteY10" fmla="*/ 168519 h 504260"/>
                <a:gd name="connsiteX11" fmla="*/ 876637 w 1071552"/>
                <a:gd name="connsiteY11" fmla="*/ 120867 h 504260"/>
                <a:gd name="connsiteX12" fmla="*/ 827850 w 1071552"/>
                <a:gd name="connsiteY12" fmla="*/ 63255 h 504260"/>
                <a:gd name="connsiteX13" fmla="*/ 820160 w 1071552"/>
                <a:gd name="connsiteY13" fmla="*/ 43211 h 504260"/>
                <a:gd name="connsiteX14" fmla="*/ 802511 w 1071552"/>
                <a:gd name="connsiteY14" fmla="*/ 41446 h 504260"/>
                <a:gd name="connsiteX15" fmla="*/ 778432 w 1071552"/>
                <a:gd name="connsiteY15" fmla="*/ 54935 h 504260"/>
                <a:gd name="connsiteX16" fmla="*/ 749564 w 1071552"/>
                <a:gd name="connsiteY16" fmla="*/ 66659 h 504260"/>
                <a:gd name="connsiteX17" fmla="*/ 729519 w 1071552"/>
                <a:gd name="connsiteY17" fmla="*/ 71323 h 504260"/>
                <a:gd name="connsiteX18" fmla="*/ 738974 w 1071552"/>
                <a:gd name="connsiteY18" fmla="*/ 54304 h 504260"/>
                <a:gd name="connsiteX19" fmla="*/ 724855 w 1071552"/>
                <a:gd name="connsiteY19" fmla="*/ 52539 h 504260"/>
                <a:gd name="connsiteX20" fmla="*/ 712500 w 1071552"/>
                <a:gd name="connsiteY20" fmla="*/ 50775 h 504260"/>
                <a:gd name="connsiteX21" fmla="*/ 704810 w 1071552"/>
                <a:gd name="connsiteY21" fmla="*/ 49010 h 504260"/>
                <a:gd name="connsiteX22" fmla="*/ 694851 w 1071552"/>
                <a:gd name="connsiteY22" fmla="*/ 42580 h 504260"/>
                <a:gd name="connsiteX23" fmla="*/ 670773 w 1071552"/>
                <a:gd name="connsiteY23" fmla="*/ 46740 h 504260"/>
                <a:gd name="connsiteX24" fmla="*/ 673672 w 1071552"/>
                <a:gd name="connsiteY24" fmla="*/ 35521 h 504260"/>
                <a:gd name="connsiteX25" fmla="*/ 669008 w 1071552"/>
                <a:gd name="connsiteY25" fmla="*/ 16737 h 504260"/>
                <a:gd name="connsiteX26" fmla="*/ 651989 w 1071552"/>
                <a:gd name="connsiteY26" fmla="*/ 6148 h 504260"/>
                <a:gd name="connsiteX27" fmla="*/ 631441 w 1071552"/>
                <a:gd name="connsiteY27" fmla="*/ 3248 h 504260"/>
                <a:gd name="connsiteX28" fmla="*/ 598538 w 1071552"/>
                <a:gd name="connsiteY28" fmla="*/ 10938 h 504260"/>
                <a:gd name="connsiteX29" fmla="*/ 559710 w 1071552"/>
                <a:gd name="connsiteY29" fmla="*/ 23923 h 504260"/>
                <a:gd name="connsiteX30" fmla="*/ 522016 w 1071552"/>
                <a:gd name="connsiteY30" fmla="*/ 30982 h 504260"/>
                <a:gd name="connsiteX31" fmla="*/ 494912 w 1071552"/>
                <a:gd name="connsiteY31" fmla="*/ 39177 h 504260"/>
                <a:gd name="connsiteX32" fmla="*/ 454950 w 1071552"/>
                <a:gd name="connsiteY32" fmla="*/ 47371 h 504260"/>
                <a:gd name="connsiteX33" fmla="*/ 423181 w 1071552"/>
                <a:gd name="connsiteY33" fmla="*/ 50901 h 504260"/>
                <a:gd name="connsiteX34" fmla="*/ 400742 w 1071552"/>
                <a:gd name="connsiteY34" fmla="*/ 52035 h 504260"/>
                <a:gd name="connsiteX35" fmla="*/ 401876 w 1071552"/>
                <a:gd name="connsiteY35" fmla="*/ 74349 h 504260"/>
                <a:gd name="connsiteX36" fmla="*/ 425450 w 1071552"/>
                <a:gd name="connsiteY36" fmla="*/ 86073 h 504260"/>
                <a:gd name="connsiteX37" fmla="*/ 397212 w 1071552"/>
                <a:gd name="connsiteY37" fmla="*/ 90737 h 504260"/>
                <a:gd name="connsiteX38" fmla="*/ 392547 w 1071552"/>
                <a:gd name="connsiteY38" fmla="*/ 109521 h 504260"/>
                <a:gd name="connsiteX39" fmla="*/ 376033 w 1071552"/>
                <a:gd name="connsiteY39" fmla="*/ 123640 h 504260"/>
                <a:gd name="connsiteX40" fmla="*/ 383092 w 1071552"/>
                <a:gd name="connsiteY40" fmla="*/ 137759 h 504260"/>
                <a:gd name="connsiteX41" fmla="*/ 401876 w 1071552"/>
                <a:gd name="connsiteY41" fmla="*/ 143685 h 504260"/>
                <a:gd name="connsiteX42" fmla="*/ 408936 w 1071552"/>
                <a:gd name="connsiteY42" fmla="*/ 162468 h 504260"/>
                <a:gd name="connsiteX43" fmla="*/ 392421 w 1071552"/>
                <a:gd name="connsiteY43" fmla="*/ 171923 h 504260"/>
                <a:gd name="connsiteX44" fmla="*/ 372377 w 1071552"/>
                <a:gd name="connsiteY44" fmla="*/ 163729 h 504260"/>
                <a:gd name="connsiteX45" fmla="*/ 362922 w 1071552"/>
                <a:gd name="connsiteY45" fmla="*/ 176714 h 504260"/>
                <a:gd name="connsiteX46" fmla="*/ 349937 w 1071552"/>
                <a:gd name="connsiteY46" fmla="*/ 168519 h 504260"/>
                <a:gd name="connsiteX47" fmla="*/ 332288 w 1071552"/>
                <a:gd name="connsiteY47" fmla="*/ 160325 h 504260"/>
                <a:gd name="connsiteX48" fmla="*/ 306445 w 1071552"/>
                <a:gd name="connsiteY48" fmla="*/ 159190 h 504260"/>
                <a:gd name="connsiteX49" fmla="*/ 291191 w 1071552"/>
                <a:gd name="connsiteY49" fmla="*/ 158056 h 504260"/>
                <a:gd name="connsiteX50" fmla="*/ 265348 w 1071552"/>
                <a:gd name="connsiteY50" fmla="*/ 166250 h 504260"/>
                <a:gd name="connsiteX51" fmla="*/ 240639 w 1071552"/>
                <a:gd name="connsiteY51" fmla="*/ 168645 h 504260"/>
                <a:gd name="connsiteX52" fmla="*/ 225385 w 1071552"/>
                <a:gd name="connsiteY52" fmla="*/ 168645 h 504260"/>
                <a:gd name="connsiteX53" fmla="*/ 218325 w 1071552"/>
                <a:gd name="connsiteY53" fmla="*/ 165116 h 504260"/>
                <a:gd name="connsiteX54" fmla="*/ 196012 w 1071552"/>
                <a:gd name="connsiteY54" fmla="*/ 146332 h 504260"/>
                <a:gd name="connsiteX55" fmla="*/ 165378 w 1071552"/>
                <a:gd name="connsiteY55" fmla="*/ 136877 h 504260"/>
                <a:gd name="connsiteX56" fmla="*/ 146594 w 1071552"/>
                <a:gd name="connsiteY56" fmla="*/ 136877 h 504260"/>
                <a:gd name="connsiteX57" fmla="*/ 132475 w 1071552"/>
                <a:gd name="connsiteY57" fmla="*/ 136877 h 504260"/>
                <a:gd name="connsiteX58" fmla="*/ 112431 w 1071552"/>
                <a:gd name="connsiteY58" fmla="*/ 142802 h 504260"/>
                <a:gd name="connsiteX59" fmla="*/ 84192 w 1071552"/>
                <a:gd name="connsiteY59" fmla="*/ 155787 h 504260"/>
                <a:gd name="connsiteX60" fmla="*/ 70073 w 1071552"/>
                <a:gd name="connsiteY60" fmla="*/ 168771 h 504260"/>
                <a:gd name="connsiteX61" fmla="*/ 63013 w 1071552"/>
                <a:gd name="connsiteY61" fmla="*/ 182891 h 504260"/>
                <a:gd name="connsiteX62" fmla="*/ 60618 w 1071552"/>
                <a:gd name="connsiteY62" fmla="*/ 199405 h 504260"/>
                <a:gd name="connsiteX63" fmla="*/ 39439 w 1071552"/>
                <a:gd name="connsiteY63" fmla="*/ 181756 h 504260"/>
                <a:gd name="connsiteX64" fmla="*/ 24185 w 1071552"/>
                <a:gd name="connsiteY64" fmla="*/ 191211 h 504260"/>
                <a:gd name="connsiteX65" fmla="*/ 10066 w 1071552"/>
                <a:gd name="connsiteY65" fmla="*/ 207726 h 504260"/>
                <a:gd name="connsiteX66" fmla="*/ 18260 w 1071552"/>
                <a:gd name="connsiteY66" fmla="*/ 220710 h 504260"/>
                <a:gd name="connsiteX67" fmla="*/ 8805 w 1071552"/>
                <a:gd name="connsiteY67" fmla="*/ 228904 h 504260"/>
                <a:gd name="connsiteX68" fmla="*/ 2880 w 1071552"/>
                <a:gd name="connsiteY68" fmla="*/ 245419 h 504260"/>
                <a:gd name="connsiteX69" fmla="*/ 18134 w 1071552"/>
                <a:gd name="connsiteY69" fmla="*/ 256009 h 504260"/>
                <a:gd name="connsiteX70" fmla="*/ 22799 w 1071552"/>
                <a:gd name="connsiteY70" fmla="*/ 270128 h 504260"/>
                <a:gd name="connsiteX71" fmla="*/ 41582 w 1071552"/>
                <a:gd name="connsiteY71" fmla="*/ 268993 h 504260"/>
                <a:gd name="connsiteX72" fmla="*/ 58097 w 1071552"/>
                <a:gd name="connsiteY72" fmla="*/ 287903 h 504260"/>
                <a:gd name="connsiteX73" fmla="*/ 61627 w 1071552"/>
                <a:gd name="connsiteY73" fmla="*/ 304417 h 504260"/>
                <a:gd name="connsiteX74" fmla="*/ 67552 w 1071552"/>
                <a:gd name="connsiteY74" fmla="*/ 316141 h 504260"/>
                <a:gd name="connsiteX75" fmla="*/ 76124 w 1071552"/>
                <a:gd name="connsiteY75" fmla="*/ 321310 h 504260"/>
                <a:gd name="connsiteX76" fmla="*/ 80915 w 1071552"/>
                <a:gd name="connsiteY76" fmla="*/ 317780 h 504260"/>
                <a:gd name="connsiteX77" fmla="*/ 136635 w 1071552"/>
                <a:gd name="connsiteY77" fmla="*/ 299753 h 504260"/>
                <a:gd name="connsiteX78" fmla="*/ 177480 w 1071552"/>
                <a:gd name="connsiteY78" fmla="*/ 307569 h 504260"/>
                <a:gd name="connsiteX79" fmla="*/ 180632 w 1071552"/>
                <a:gd name="connsiteY79" fmla="*/ 346775 h 504260"/>
                <a:gd name="connsiteX80" fmla="*/ 154789 w 1071552"/>
                <a:gd name="connsiteY80" fmla="*/ 353835 h 504260"/>
                <a:gd name="connsiteX81" fmla="*/ 121886 w 1071552"/>
                <a:gd name="connsiteY81" fmla="*/ 365559 h 504260"/>
                <a:gd name="connsiteX82" fmla="*/ 117978 w 1071552"/>
                <a:gd name="connsiteY82" fmla="*/ 380435 h 504260"/>
                <a:gd name="connsiteX83" fmla="*/ 104615 w 1071552"/>
                <a:gd name="connsiteY83" fmla="*/ 389007 h 504260"/>
                <a:gd name="connsiteX84" fmla="*/ 125037 w 1071552"/>
                <a:gd name="connsiteY84" fmla="*/ 406278 h 504260"/>
                <a:gd name="connsiteX85" fmla="*/ 133610 w 1071552"/>
                <a:gd name="connsiteY85" fmla="*/ 426700 h 504260"/>
                <a:gd name="connsiteX86" fmla="*/ 152394 w 1071552"/>
                <a:gd name="connsiteY86" fmla="*/ 437668 h 504260"/>
                <a:gd name="connsiteX87" fmla="*/ 165000 w 1071552"/>
                <a:gd name="connsiteY87" fmla="*/ 451031 h 504260"/>
                <a:gd name="connsiteX88" fmla="*/ 173572 w 1071552"/>
                <a:gd name="connsiteY88" fmla="*/ 483178 h 504260"/>
                <a:gd name="connsiteX89" fmla="*/ 176850 w 1071552"/>
                <a:gd name="connsiteY89" fmla="*/ 465276 h 504260"/>
                <a:gd name="connsiteX90" fmla="*/ 204206 w 1071552"/>
                <a:gd name="connsiteY90" fmla="*/ 450779 h 504260"/>
                <a:gd name="connsiteX91" fmla="*/ 236731 w 1071552"/>
                <a:gd name="connsiteY91" fmla="*/ 475992 h 504260"/>
                <a:gd name="connsiteX92" fmla="*/ 255641 w 1071552"/>
                <a:gd name="connsiteY92" fmla="*/ 480152 h 504260"/>
                <a:gd name="connsiteX93" fmla="*/ 258793 w 1071552"/>
                <a:gd name="connsiteY93" fmla="*/ 362786 h 504260"/>
                <a:gd name="connsiteX94" fmla="*/ 325859 w 1071552"/>
                <a:gd name="connsiteY94" fmla="*/ 344884 h 504260"/>
                <a:gd name="connsiteX95" fmla="*/ 328128 w 1071552"/>
                <a:gd name="connsiteY95" fmla="*/ 340472 h 504260"/>
                <a:gd name="connsiteX96" fmla="*/ 352459 w 1071552"/>
                <a:gd name="connsiteY96" fmla="*/ 341228 h 504260"/>
                <a:gd name="connsiteX97" fmla="*/ 363426 w 1071552"/>
                <a:gd name="connsiteY97" fmla="*/ 328622 h 504260"/>
                <a:gd name="connsiteX98" fmla="*/ 369730 w 1071552"/>
                <a:gd name="connsiteY98" fmla="*/ 344254 h 504260"/>
                <a:gd name="connsiteX99" fmla="*/ 383849 w 1071552"/>
                <a:gd name="connsiteY99" fmla="*/ 379048 h 504260"/>
                <a:gd name="connsiteX100" fmla="*/ 414861 w 1071552"/>
                <a:gd name="connsiteY100" fmla="*/ 412959 h 504260"/>
                <a:gd name="connsiteX101" fmla="*/ 449403 w 1071552"/>
                <a:gd name="connsiteY101" fmla="*/ 410816 h 504260"/>
                <a:gd name="connsiteX102" fmla="*/ 502854 w 1071552"/>
                <a:gd name="connsiteY102" fmla="*/ 412959 h 504260"/>
                <a:gd name="connsiteX103" fmla="*/ 523781 w 1071552"/>
                <a:gd name="connsiteY103" fmla="*/ 428718 h 504260"/>
                <a:gd name="connsiteX104" fmla="*/ 530084 w 1071552"/>
                <a:gd name="connsiteY104" fmla="*/ 453805 h 504260"/>
                <a:gd name="connsiteX105" fmla="*/ 544708 w 1071552"/>
                <a:gd name="connsiteY105" fmla="*/ 481034 h 504260"/>
                <a:gd name="connsiteX106" fmla="*/ 567778 w 1071552"/>
                <a:gd name="connsiteY106" fmla="*/ 487338 h 504260"/>
                <a:gd name="connsiteX107" fmla="*/ 589713 w 1071552"/>
                <a:gd name="connsiteY107" fmla="*/ 500953 h 504260"/>
                <a:gd name="connsiteX108" fmla="*/ 602320 w 1071552"/>
                <a:gd name="connsiteY108" fmla="*/ 496793 h 504260"/>
                <a:gd name="connsiteX109" fmla="*/ 629549 w 1071552"/>
                <a:gd name="connsiteY109" fmla="*/ 475866 h 504260"/>
                <a:gd name="connsiteX110" fmla="*/ 644804 w 1071552"/>
                <a:gd name="connsiteY110" fmla="*/ 474353 h 504260"/>
                <a:gd name="connsiteX111" fmla="*/ 652872 w 1071552"/>
                <a:gd name="connsiteY111" fmla="*/ 459603 h 504260"/>
                <a:gd name="connsiteX112" fmla="*/ 669386 w 1071552"/>
                <a:gd name="connsiteY112" fmla="*/ 441576 h 504260"/>
                <a:gd name="connsiteX113" fmla="*/ 705441 w 1071552"/>
                <a:gd name="connsiteY113" fmla="*/ 440820 h 504260"/>
                <a:gd name="connsiteX114" fmla="*/ 729015 w 1071552"/>
                <a:gd name="connsiteY114" fmla="*/ 436912 h 504260"/>
                <a:gd name="connsiteX115" fmla="*/ 756497 w 1071552"/>
                <a:gd name="connsiteY115" fmla="*/ 425944 h 504260"/>
                <a:gd name="connsiteX116" fmla="*/ 791795 w 1071552"/>
                <a:gd name="connsiteY116" fmla="*/ 436155 h 504260"/>
                <a:gd name="connsiteX117" fmla="*/ 860123 w 1071552"/>
                <a:gd name="connsiteY117" fmla="*/ 440063 h 504260"/>
                <a:gd name="connsiteX118" fmla="*/ 885210 w 1071552"/>
                <a:gd name="connsiteY118" fmla="*/ 447123 h 504260"/>
                <a:gd name="connsiteX119" fmla="*/ 907397 w 1071552"/>
                <a:gd name="connsiteY119" fmla="*/ 455695 h 504260"/>
                <a:gd name="connsiteX120" fmla="*/ 906766 w 1071552"/>
                <a:gd name="connsiteY120" fmla="*/ 444854 h 504260"/>
                <a:gd name="connsiteX121" fmla="*/ 920886 w 1071552"/>
                <a:gd name="connsiteY121" fmla="*/ 424810 h 504260"/>
                <a:gd name="connsiteX122" fmla="*/ 910297 w 1071552"/>
                <a:gd name="connsiteY122" fmla="*/ 395436 h 504260"/>
                <a:gd name="connsiteX123" fmla="*/ 904371 w 1071552"/>
                <a:gd name="connsiteY123" fmla="*/ 372492 h 504260"/>
                <a:gd name="connsiteX124" fmla="*/ 919625 w 1071552"/>
                <a:gd name="connsiteY124" fmla="*/ 362155 h 504260"/>
                <a:gd name="connsiteX125" fmla="*/ 944586 w 1071552"/>
                <a:gd name="connsiteY125" fmla="*/ 357239 h 504260"/>
                <a:gd name="connsiteX126" fmla="*/ 963622 w 1071552"/>
                <a:gd name="connsiteY126" fmla="*/ 362155 h 504260"/>
                <a:gd name="connsiteX127" fmla="*/ 963622 w 1071552"/>
                <a:gd name="connsiteY127" fmla="*/ 349675 h 504260"/>
                <a:gd name="connsiteX128" fmla="*/ 979885 w 1071552"/>
                <a:gd name="connsiteY128" fmla="*/ 298618 h 504260"/>
                <a:gd name="connsiteX129" fmla="*/ 997786 w 1071552"/>
                <a:gd name="connsiteY129" fmla="*/ 298618 h 504260"/>
                <a:gd name="connsiteX130" fmla="*/ 1022242 w 1071552"/>
                <a:gd name="connsiteY130" fmla="*/ 300761 h 504260"/>
                <a:gd name="connsiteX131" fmla="*/ 1047203 w 1071552"/>
                <a:gd name="connsiteY131" fmla="*/ 291559 h 504260"/>
                <a:gd name="connsiteX132" fmla="*/ 1043421 w 1071552"/>
                <a:gd name="connsiteY132" fmla="*/ 270380 h 504260"/>
                <a:gd name="connsiteX133" fmla="*/ 1060818 w 1071552"/>
                <a:gd name="connsiteY133" fmla="*/ 250335 h 504260"/>
                <a:gd name="connsiteX134" fmla="*/ 1072164 w 1071552"/>
                <a:gd name="connsiteY134" fmla="*/ 235712 h 504260"/>
                <a:gd name="connsiteX135" fmla="*/ 1081367 w 1071552"/>
                <a:gd name="connsiteY135" fmla="*/ 218567 h 504260"/>
                <a:gd name="connsiteX136" fmla="*/ 1075568 w 1071552"/>
                <a:gd name="connsiteY136" fmla="*/ 208230 h 504260"/>
                <a:gd name="connsiteX137" fmla="*/ 404019 w 1071552"/>
                <a:gd name="connsiteY137" fmla="*/ 323201 h 504260"/>
                <a:gd name="connsiteX138" fmla="*/ 367208 w 1071552"/>
                <a:gd name="connsiteY138" fmla="*/ 313116 h 504260"/>
                <a:gd name="connsiteX139" fmla="*/ 404019 w 1071552"/>
                <a:gd name="connsiteY139" fmla="*/ 323201 h 504260"/>
                <a:gd name="connsiteX140" fmla="*/ 849533 w 1071552"/>
                <a:gd name="connsiteY140" fmla="*/ 320428 h 504260"/>
                <a:gd name="connsiteX141" fmla="*/ 759271 w 1071552"/>
                <a:gd name="connsiteY141" fmla="*/ 330639 h 504260"/>
                <a:gd name="connsiteX142" fmla="*/ 745151 w 1071552"/>
                <a:gd name="connsiteY142" fmla="*/ 364424 h 504260"/>
                <a:gd name="connsiteX143" fmla="*/ 742000 w 1071552"/>
                <a:gd name="connsiteY143" fmla="*/ 321310 h 504260"/>
                <a:gd name="connsiteX144" fmla="*/ 810327 w 1071552"/>
                <a:gd name="connsiteY144" fmla="*/ 311099 h 504260"/>
                <a:gd name="connsiteX145" fmla="*/ 877015 w 1071552"/>
                <a:gd name="connsiteY145" fmla="*/ 307947 h 504260"/>
                <a:gd name="connsiteX146" fmla="*/ 849533 w 1071552"/>
                <a:gd name="connsiteY146" fmla="*/ 320428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1552" h="50426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grpFill/>
            <a:ln w="1270" cap="flat">
              <a:solidFill>
                <a:schemeClr val="bg1"/>
              </a:solidFill>
              <a:prstDash val="solid"/>
              <a:miter/>
            </a:ln>
          </p:spPr>
          <p:txBody>
            <a:bodyPr rtlCol="0" anchor="ctr"/>
            <a:lstStyle/>
            <a:p>
              <a:endParaRPr lang="ko-KR" altLang="en-US"/>
            </a:p>
          </p:txBody>
        </p:sp>
        <p:sp>
          <p:nvSpPr>
            <p:cNvPr id="179" name="자유형: 도형 159">
              <a:extLst>
                <a:ext uri="{FF2B5EF4-FFF2-40B4-BE49-F238E27FC236}">
                  <a16:creationId xmlns:a16="http://schemas.microsoft.com/office/drawing/2014/main" id="{380F6B53-F7A5-5447-B234-1B2050B3A474}"/>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1270" cap="flat">
              <a:solidFill>
                <a:schemeClr val="bg1"/>
              </a:solidFill>
              <a:prstDash val="solid"/>
              <a:miter/>
            </a:ln>
          </p:spPr>
          <p:txBody>
            <a:bodyPr rtlCol="0" anchor="ctr"/>
            <a:lstStyle/>
            <a:p>
              <a:endParaRPr lang="ko-KR" altLang="en-US"/>
            </a:p>
          </p:txBody>
        </p:sp>
        <p:sp>
          <p:nvSpPr>
            <p:cNvPr id="180" name="자유형: 도형 160">
              <a:extLst>
                <a:ext uri="{FF2B5EF4-FFF2-40B4-BE49-F238E27FC236}">
                  <a16:creationId xmlns:a16="http://schemas.microsoft.com/office/drawing/2014/main" id="{5B55C46C-D84B-4241-9947-E007DC3C0991}"/>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1270" cap="flat">
              <a:solidFill>
                <a:schemeClr val="bg1"/>
              </a:solidFill>
              <a:prstDash val="solid"/>
              <a:miter/>
            </a:ln>
          </p:spPr>
          <p:txBody>
            <a:bodyPr rtlCol="0" anchor="ctr"/>
            <a:lstStyle/>
            <a:p>
              <a:endParaRPr lang="ko-KR" altLang="en-US" dirty="0"/>
            </a:p>
          </p:txBody>
        </p:sp>
        <p:sp>
          <p:nvSpPr>
            <p:cNvPr id="181" name="자유형: 도형 161">
              <a:extLst>
                <a:ext uri="{FF2B5EF4-FFF2-40B4-BE49-F238E27FC236}">
                  <a16:creationId xmlns:a16="http://schemas.microsoft.com/office/drawing/2014/main" id="{D7D52E7D-E956-DE47-A1C8-5FFD8DE303B5}"/>
                </a:ext>
              </a:extLst>
            </p:cNvPr>
            <p:cNvSpPr/>
            <p:nvPr/>
          </p:nvSpPr>
          <p:spPr>
            <a:xfrm>
              <a:off x="6120236" y="4427680"/>
              <a:ext cx="479047" cy="504260"/>
            </a:xfrm>
            <a:custGeom>
              <a:avLst/>
              <a:gdLst>
                <a:gd name="connsiteX0" fmla="*/ 447247 w 479047"/>
                <a:gd name="connsiteY0" fmla="*/ 333412 h 504260"/>
                <a:gd name="connsiteX1" fmla="*/ 435523 w 479047"/>
                <a:gd name="connsiteY1" fmla="*/ 235207 h 504260"/>
                <a:gd name="connsiteX2" fmla="*/ 438045 w 479047"/>
                <a:gd name="connsiteY2" fmla="*/ 237728 h 504260"/>
                <a:gd name="connsiteX3" fmla="*/ 436784 w 479047"/>
                <a:gd name="connsiteY3" fmla="*/ 217558 h 504260"/>
                <a:gd name="connsiteX4" fmla="*/ 435019 w 479047"/>
                <a:gd name="connsiteY4" fmla="*/ 217054 h 504260"/>
                <a:gd name="connsiteX5" fmla="*/ 429725 w 479047"/>
                <a:gd name="connsiteY5" fmla="*/ 209364 h 504260"/>
                <a:gd name="connsiteX6" fmla="*/ 435650 w 479047"/>
                <a:gd name="connsiteY6" fmla="*/ 201674 h 504260"/>
                <a:gd name="connsiteX7" fmla="*/ 440944 w 479047"/>
                <a:gd name="connsiteY7" fmla="*/ 184655 h 504260"/>
                <a:gd name="connsiteX8" fmla="*/ 444222 w 479047"/>
                <a:gd name="connsiteY8" fmla="*/ 182133 h 504260"/>
                <a:gd name="connsiteX9" fmla="*/ 448634 w 479047"/>
                <a:gd name="connsiteY9" fmla="*/ 162846 h 504260"/>
                <a:gd name="connsiteX10" fmla="*/ 453299 w 479047"/>
                <a:gd name="connsiteY10" fmla="*/ 139902 h 504260"/>
                <a:gd name="connsiteX11" fmla="*/ 459728 w 479047"/>
                <a:gd name="connsiteY11" fmla="*/ 121118 h 504260"/>
                <a:gd name="connsiteX12" fmla="*/ 469687 w 479047"/>
                <a:gd name="connsiteY12" fmla="*/ 106368 h 504260"/>
                <a:gd name="connsiteX13" fmla="*/ 480907 w 479047"/>
                <a:gd name="connsiteY13" fmla="*/ 98678 h 504260"/>
                <a:gd name="connsiteX14" fmla="*/ 488597 w 479047"/>
                <a:gd name="connsiteY14" fmla="*/ 85190 h 504260"/>
                <a:gd name="connsiteX15" fmla="*/ 479772 w 479047"/>
                <a:gd name="connsiteY15" fmla="*/ 72205 h 504260"/>
                <a:gd name="connsiteX16" fmla="*/ 482168 w 479047"/>
                <a:gd name="connsiteY16" fmla="*/ 49261 h 504260"/>
                <a:gd name="connsiteX17" fmla="*/ 482546 w 479047"/>
                <a:gd name="connsiteY17" fmla="*/ 49135 h 504260"/>
                <a:gd name="connsiteX18" fmla="*/ 451912 w 479047"/>
                <a:gd name="connsiteY18" fmla="*/ 23292 h 504260"/>
                <a:gd name="connsiteX19" fmla="*/ 438801 w 479047"/>
                <a:gd name="connsiteY19" fmla="*/ 26569 h 504260"/>
                <a:gd name="connsiteX20" fmla="*/ 424051 w 479047"/>
                <a:gd name="connsiteY20" fmla="*/ 24930 h 504260"/>
                <a:gd name="connsiteX21" fmla="*/ 407663 w 479047"/>
                <a:gd name="connsiteY21" fmla="*/ 24930 h 504260"/>
                <a:gd name="connsiteX22" fmla="*/ 396191 w 479047"/>
                <a:gd name="connsiteY22" fmla="*/ 11820 h 504260"/>
                <a:gd name="connsiteX23" fmla="*/ 389384 w 479047"/>
                <a:gd name="connsiteY23" fmla="*/ 4886 h 504260"/>
                <a:gd name="connsiteX24" fmla="*/ 389762 w 479047"/>
                <a:gd name="connsiteY24" fmla="*/ 6021 h 504260"/>
                <a:gd name="connsiteX25" fmla="*/ 370096 w 479047"/>
                <a:gd name="connsiteY25" fmla="*/ 9298 h 504260"/>
                <a:gd name="connsiteX26" fmla="*/ 340723 w 479047"/>
                <a:gd name="connsiteY26" fmla="*/ 6021 h 504260"/>
                <a:gd name="connsiteX27" fmla="*/ 319418 w 479047"/>
                <a:gd name="connsiteY27" fmla="*/ 9298 h 504260"/>
                <a:gd name="connsiteX28" fmla="*/ 291557 w 479047"/>
                <a:gd name="connsiteY28" fmla="*/ 17493 h 504260"/>
                <a:gd name="connsiteX29" fmla="*/ 270252 w 479047"/>
                <a:gd name="connsiteY29" fmla="*/ 17493 h 504260"/>
                <a:gd name="connsiteX30" fmla="*/ 262058 w 479047"/>
                <a:gd name="connsiteY30" fmla="*/ 35520 h 504260"/>
                <a:gd name="connsiteX31" fmla="*/ 211380 w 479047"/>
                <a:gd name="connsiteY31" fmla="*/ 25687 h 504260"/>
                <a:gd name="connsiteX32" fmla="*/ 190075 w 479047"/>
                <a:gd name="connsiteY32" fmla="*/ 10937 h 504260"/>
                <a:gd name="connsiteX33" fmla="*/ 162214 w 479047"/>
                <a:gd name="connsiteY33" fmla="*/ 32242 h 504260"/>
                <a:gd name="connsiteX34" fmla="*/ 162214 w 479047"/>
                <a:gd name="connsiteY34" fmla="*/ 50017 h 504260"/>
                <a:gd name="connsiteX35" fmla="*/ 158306 w 479047"/>
                <a:gd name="connsiteY35" fmla="*/ 77500 h 504260"/>
                <a:gd name="connsiteX36" fmla="*/ 148473 w 479047"/>
                <a:gd name="connsiteY36" fmla="*/ 105360 h 504260"/>
                <a:gd name="connsiteX37" fmla="*/ 128807 w 479047"/>
                <a:gd name="connsiteY37" fmla="*/ 161207 h 504260"/>
                <a:gd name="connsiteX38" fmla="*/ 105863 w 479047"/>
                <a:gd name="connsiteY38" fmla="*/ 190706 h 504260"/>
                <a:gd name="connsiteX39" fmla="*/ 104224 w 479047"/>
                <a:gd name="connsiteY39" fmla="*/ 234955 h 504260"/>
                <a:gd name="connsiteX40" fmla="*/ 94391 w 479047"/>
                <a:gd name="connsiteY40" fmla="*/ 254621 h 504260"/>
                <a:gd name="connsiteX41" fmla="*/ 78003 w 479047"/>
                <a:gd name="connsiteY41" fmla="*/ 269371 h 504260"/>
                <a:gd name="connsiteX42" fmla="*/ 66531 w 479047"/>
                <a:gd name="connsiteY42" fmla="*/ 271009 h 504260"/>
                <a:gd name="connsiteX43" fmla="*/ 45226 w 479047"/>
                <a:gd name="connsiteY43" fmla="*/ 269371 h 504260"/>
                <a:gd name="connsiteX44" fmla="*/ 27199 w 479047"/>
                <a:gd name="connsiteY44" fmla="*/ 267732 h 504260"/>
                <a:gd name="connsiteX45" fmla="*/ 2364 w 479047"/>
                <a:gd name="connsiteY45" fmla="*/ 280842 h 504260"/>
                <a:gd name="connsiteX46" fmla="*/ 11819 w 479047"/>
                <a:gd name="connsiteY46" fmla="*/ 310090 h 504260"/>
                <a:gd name="connsiteX47" fmla="*/ 12449 w 479047"/>
                <a:gd name="connsiteY47" fmla="*/ 312737 h 504260"/>
                <a:gd name="connsiteX48" fmla="*/ 27451 w 479047"/>
                <a:gd name="connsiteY48" fmla="*/ 304543 h 504260"/>
                <a:gd name="connsiteX49" fmla="*/ 113427 w 479047"/>
                <a:gd name="connsiteY49" fmla="*/ 304543 h 504260"/>
                <a:gd name="connsiteX50" fmla="*/ 118092 w 479047"/>
                <a:gd name="connsiteY50" fmla="*/ 326982 h 504260"/>
                <a:gd name="connsiteX51" fmla="*/ 128681 w 479047"/>
                <a:gd name="connsiteY51" fmla="*/ 347027 h 504260"/>
                <a:gd name="connsiteX52" fmla="*/ 150995 w 479047"/>
                <a:gd name="connsiteY52" fmla="*/ 363541 h 504260"/>
                <a:gd name="connsiteX53" fmla="*/ 181628 w 479047"/>
                <a:gd name="connsiteY53" fmla="*/ 358877 h 504260"/>
                <a:gd name="connsiteX54" fmla="*/ 192218 w 479047"/>
                <a:gd name="connsiteY54" fmla="*/ 335302 h 504260"/>
                <a:gd name="connsiteX55" fmla="*/ 213397 w 479047"/>
                <a:gd name="connsiteY55" fmla="*/ 335302 h 504260"/>
                <a:gd name="connsiteX56" fmla="*/ 226382 w 479047"/>
                <a:gd name="connsiteY56" fmla="*/ 341227 h 504260"/>
                <a:gd name="connsiteX57" fmla="*/ 244031 w 479047"/>
                <a:gd name="connsiteY57" fmla="*/ 344757 h 504260"/>
                <a:gd name="connsiteX58" fmla="*/ 248695 w 479047"/>
                <a:gd name="connsiteY58" fmla="*/ 365937 h 504260"/>
                <a:gd name="connsiteX59" fmla="*/ 245165 w 479047"/>
                <a:gd name="connsiteY59" fmla="*/ 403630 h 504260"/>
                <a:gd name="connsiteX60" fmla="*/ 258150 w 479047"/>
                <a:gd name="connsiteY60" fmla="*/ 424809 h 504260"/>
                <a:gd name="connsiteX61" fmla="*/ 258150 w 479047"/>
                <a:gd name="connsiteY61" fmla="*/ 445987 h 504260"/>
                <a:gd name="connsiteX62" fmla="*/ 272269 w 479047"/>
                <a:gd name="connsiteY62" fmla="*/ 438928 h 504260"/>
                <a:gd name="connsiteX63" fmla="*/ 295844 w 479047"/>
                <a:gd name="connsiteY63" fmla="*/ 436533 h 504260"/>
                <a:gd name="connsiteX64" fmla="*/ 303029 w 479047"/>
                <a:gd name="connsiteY64" fmla="*/ 436785 h 504260"/>
                <a:gd name="connsiteX65" fmla="*/ 309963 w 479047"/>
                <a:gd name="connsiteY65" fmla="*/ 443593 h 504260"/>
                <a:gd name="connsiteX66" fmla="*/ 317022 w 479047"/>
                <a:gd name="connsiteY66" fmla="*/ 449517 h 504260"/>
                <a:gd name="connsiteX67" fmla="*/ 333537 w 479047"/>
                <a:gd name="connsiteY67" fmla="*/ 448383 h 504260"/>
                <a:gd name="connsiteX68" fmla="*/ 341731 w 479047"/>
                <a:gd name="connsiteY68" fmla="*/ 461367 h 504260"/>
                <a:gd name="connsiteX69" fmla="*/ 364044 w 479047"/>
                <a:gd name="connsiteY69" fmla="*/ 468427 h 504260"/>
                <a:gd name="connsiteX70" fmla="*/ 375769 w 479047"/>
                <a:gd name="connsiteY70" fmla="*/ 464897 h 504260"/>
                <a:gd name="connsiteX71" fmla="*/ 385224 w 479047"/>
                <a:gd name="connsiteY71" fmla="*/ 460233 h 504260"/>
                <a:gd name="connsiteX72" fmla="*/ 399343 w 479047"/>
                <a:gd name="connsiteY72" fmla="*/ 475487 h 504260"/>
                <a:gd name="connsiteX73" fmla="*/ 419387 w 479047"/>
                <a:gd name="connsiteY73" fmla="*/ 480151 h 504260"/>
                <a:gd name="connsiteX74" fmla="*/ 429976 w 479047"/>
                <a:gd name="connsiteY74" fmla="*/ 502465 h 504260"/>
                <a:gd name="connsiteX75" fmla="*/ 448760 w 479047"/>
                <a:gd name="connsiteY75" fmla="*/ 502465 h 504260"/>
                <a:gd name="connsiteX76" fmla="*/ 453425 w 479047"/>
                <a:gd name="connsiteY76" fmla="*/ 490741 h 504260"/>
                <a:gd name="connsiteX77" fmla="*/ 449895 w 479047"/>
                <a:gd name="connsiteY77" fmla="*/ 471831 h 504260"/>
                <a:gd name="connsiteX78" fmla="*/ 432246 w 479047"/>
                <a:gd name="connsiteY78" fmla="*/ 477756 h 504260"/>
                <a:gd name="connsiteX79" fmla="*/ 414597 w 479047"/>
                <a:gd name="connsiteY79" fmla="*/ 456577 h 504260"/>
                <a:gd name="connsiteX80" fmla="*/ 420522 w 479047"/>
                <a:gd name="connsiteY80" fmla="*/ 431868 h 504260"/>
                <a:gd name="connsiteX81" fmla="*/ 421656 w 479047"/>
                <a:gd name="connsiteY81" fmla="*/ 402495 h 504260"/>
                <a:gd name="connsiteX82" fmla="*/ 425186 w 479047"/>
                <a:gd name="connsiteY82" fmla="*/ 388376 h 504260"/>
                <a:gd name="connsiteX83" fmla="*/ 432246 w 479047"/>
                <a:gd name="connsiteY83" fmla="*/ 370727 h 504260"/>
                <a:gd name="connsiteX84" fmla="*/ 464140 w 479047"/>
                <a:gd name="connsiteY84" fmla="*/ 365937 h 504260"/>
                <a:gd name="connsiteX85" fmla="*/ 465149 w 479047"/>
                <a:gd name="connsiteY85" fmla="*/ 364802 h 504260"/>
                <a:gd name="connsiteX86" fmla="*/ 466913 w 479047"/>
                <a:gd name="connsiteY86" fmla="*/ 360768 h 504260"/>
                <a:gd name="connsiteX87" fmla="*/ 447247 w 479047"/>
                <a:gd name="connsiteY87" fmla="*/ 333412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047" h="50426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grpFill/>
            <a:ln w="1270" cap="flat">
              <a:solidFill>
                <a:schemeClr val="bg1"/>
              </a:solidFill>
              <a:prstDash val="solid"/>
              <a:miter/>
            </a:ln>
          </p:spPr>
          <p:txBody>
            <a:bodyPr rtlCol="0" anchor="ctr"/>
            <a:lstStyle/>
            <a:p>
              <a:endParaRPr lang="ko-KR" altLang="en-US"/>
            </a:p>
          </p:txBody>
        </p:sp>
        <p:sp>
          <p:nvSpPr>
            <p:cNvPr id="182" name="자유형: 도형 162">
              <a:extLst>
                <a:ext uri="{FF2B5EF4-FFF2-40B4-BE49-F238E27FC236}">
                  <a16:creationId xmlns:a16="http://schemas.microsoft.com/office/drawing/2014/main" id="{EDA9E127-2804-2549-B770-6392125A6C52}"/>
                </a:ext>
              </a:extLst>
            </p:cNvPr>
            <p:cNvSpPr/>
            <p:nvPr/>
          </p:nvSpPr>
          <p:spPr>
            <a:xfrm>
              <a:off x="6552639" y="4634554"/>
              <a:ext cx="37820" cy="50426"/>
            </a:xfrm>
            <a:custGeom>
              <a:avLst/>
              <a:gdLst>
                <a:gd name="connsiteX0" fmla="*/ 5515 w 37819"/>
                <a:gd name="connsiteY0" fmla="*/ 30728 h 50426"/>
                <a:gd name="connsiteX1" fmla="*/ 12071 w 37819"/>
                <a:gd name="connsiteY1" fmla="*/ 58337 h 50426"/>
                <a:gd name="connsiteX2" fmla="*/ 23416 w 37819"/>
                <a:gd name="connsiteY2" fmla="*/ 51655 h 50426"/>
                <a:gd name="connsiteX3" fmla="*/ 45100 w 37819"/>
                <a:gd name="connsiteY3" fmla="*/ 20391 h 50426"/>
                <a:gd name="connsiteX4" fmla="*/ 38292 w 37819"/>
                <a:gd name="connsiteY4" fmla="*/ 16357 h 50426"/>
                <a:gd name="connsiteX5" fmla="*/ 37284 w 37819"/>
                <a:gd name="connsiteY5" fmla="*/ 2364 h 50426"/>
                <a:gd name="connsiteX6" fmla="*/ 24803 w 37819"/>
                <a:gd name="connsiteY6" fmla="*/ 2742 h 50426"/>
                <a:gd name="connsiteX7" fmla="*/ 11188 w 37819"/>
                <a:gd name="connsiteY7" fmla="*/ 10936 h 50426"/>
                <a:gd name="connsiteX8" fmla="*/ 2364 w 37819"/>
                <a:gd name="connsiteY8" fmla="*/ 10054 h 50426"/>
                <a:gd name="connsiteX9" fmla="*/ 4128 w 37819"/>
                <a:gd name="connsiteY9" fmla="*/ 10558 h 50426"/>
                <a:gd name="connsiteX10" fmla="*/ 5515 w 37819"/>
                <a:gd name="connsiteY10" fmla="*/ 3072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9" h="50426">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grpFill/>
            <a:ln w="1270" cap="flat">
              <a:solidFill>
                <a:schemeClr val="bg1"/>
              </a:solidFill>
              <a:prstDash val="solid"/>
              <a:miter/>
            </a:ln>
          </p:spPr>
          <p:txBody>
            <a:bodyPr rtlCol="0" anchor="ctr"/>
            <a:lstStyle/>
            <a:p>
              <a:endParaRPr lang="ko-KR" altLang="en-US"/>
            </a:p>
          </p:txBody>
        </p:sp>
        <p:sp>
          <p:nvSpPr>
            <p:cNvPr id="183" name="자유형: 도형 163">
              <a:extLst>
                <a:ext uri="{FF2B5EF4-FFF2-40B4-BE49-F238E27FC236}">
                  <a16:creationId xmlns:a16="http://schemas.microsoft.com/office/drawing/2014/main" id="{BD3F2477-F521-004A-A99E-8F3D16E8F4A3}"/>
                </a:ext>
              </a:extLst>
            </p:cNvPr>
            <p:cNvSpPr/>
            <p:nvPr/>
          </p:nvSpPr>
          <p:spPr>
            <a:xfrm>
              <a:off x="6579743" y="4853654"/>
              <a:ext cx="277343" cy="453834"/>
            </a:xfrm>
            <a:custGeom>
              <a:avLst/>
              <a:gdLst>
                <a:gd name="connsiteX0" fmla="*/ 282732 w 277343"/>
                <a:gd name="connsiteY0" fmla="*/ 118722 h 453834"/>
                <a:gd name="connsiteX1" fmla="*/ 276051 w 277343"/>
                <a:gd name="connsiteY1" fmla="*/ 66909 h 453834"/>
                <a:gd name="connsiteX2" fmla="*/ 273656 w 277343"/>
                <a:gd name="connsiteY2" fmla="*/ 3372 h 453834"/>
                <a:gd name="connsiteX3" fmla="*/ 273530 w 277343"/>
                <a:gd name="connsiteY3" fmla="*/ 2364 h 453834"/>
                <a:gd name="connsiteX4" fmla="*/ 245417 w 277343"/>
                <a:gd name="connsiteY4" fmla="*/ 17492 h 453834"/>
                <a:gd name="connsiteX5" fmla="*/ 226507 w 277343"/>
                <a:gd name="connsiteY5" fmla="*/ 22156 h 453834"/>
                <a:gd name="connsiteX6" fmla="*/ 210875 w 277343"/>
                <a:gd name="connsiteY6" fmla="*/ 21400 h 453834"/>
                <a:gd name="connsiteX7" fmla="*/ 202303 w 277343"/>
                <a:gd name="connsiteY7" fmla="*/ 31611 h 453834"/>
                <a:gd name="connsiteX8" fmla="*/ 186545 w 277343"/>
                <a:gd name="connsiteY8" fmla="*/ 33124 h 453834"/>
                <a:gd name="connsiteX9" fmla="*/ 163853 w 277343"/>
                <a:gd name="connsiteY9" fmla="*/ 36275 h 453834"/>
                <a:gd name="connsiteX10" fmla="*/ 155281 w 277343"/>
                <a:gd name="connsiteY10" fmla="*/ 28459 h 453834"/>
                <a:gd name="connsiteX11" fmla="*/ 139523 w 277343"/>
                <a:gd name="connsiteY11" fmla="*/ 31611 h 453834"/>
                <a:gd name="connsiteX12" fmla="*/ 124521 w 277343"/>
                <a:gd name="connsiteY12" fmla="*/ 30098 h 453834"/>
                <a:gd name="connsiteX13" fmla="*/ 123134 w 277343"/>
                <a:gd name="connsiteY13" fmla="*/ 39301 h 453834"/>
                <a:gd name="connsiteX14" fmla="*/ 134480 w 277343"/>
                <a:gd name="connsiteY14" fmla="*/ 95400 h 453834"/>
                <a:gd name="connsiteX15" fmla="*/ 150616 w 277343"/>
                <a:gd name="connsiteY15" fmla="*/ 110906 h 453834"/>
                <a:gd name="connsiteX16" fmla="*/ 151373 w 277343"/>
                <a:gd name="connsiteY16" fmla="*/ 137632 h 453834"/>
                <a:gd name="connsiteX17" fmla="*/ 136497 w 277343"/>
                <a:gd name="connsiteY17" fmla="*/ 154902 h 453834"/>
                <a:gd name="connsiteX18" fmla="*/ 134102 w 277343"/>
                <a:gd name="connsiteY18" fmla="*/ 179233 h 453834"/>
                <a:gd name="connsiteX19" fmla="*/ 109771 w 277343"/>
                <a:gd name="connsiteY19" fmla="*/ 147087 h 453834"/>
                <a:gd name="connsiteX20" fmla="*/ 115318 w 277343"/>
                <a:gd name="connsiteY20" fmla="*/ 112545 h 453834"/>
                <a:gd name="connsiteX21" fmla="*/ 94139 w 277343"/>
                <a:gd name="connsiteY21" fmla="*/ 109393 h 453834"/>
                <a:gd name="connsiteX22" fmla="*/ 76112 w 277343"/>
                <a:gd name="connsiteY22" fmla="*/ 96912 h 453834"/>
                <a:gd name="connsiteX23" fmla="*/ 2364 w 277343"/>
                <a:gd name="connsiteY23" fmla="*/ 123512 h 453834"/>
                <a:gd name="connsiteX24" fmla="*/ 7784 w 277343"/>
                <a:gd name="connsiteY24" fmla="*/ 143179 h 453834"/>
                <a:gd name="connsiteX25" fmla="*/ 6272 w 277343"/>
                <a:gd name="connsiteY25" fmla="*/ 143179 h 453834"/>
                <a:gd name="connsiteX26" fmla="*/ 10180 w 277343"/>
                <a:gd name="connsiteY26" fmla="*/ 151751 h 453834"/>
                <a:gd name="connsiteX27" fmla="*/ 44344 w 277343"/>
                <a:gd name="connsiteY27" fmla="*/ 159945 h 453834"/>
                <a:gd name="connsiteX28" fmla="*/ 74977 w 277343"/>
                <a:gd name="connsiteY28" fmla="*/ 170534 h 453834"/>
                <a:gd name="connsiteX29" fmla="*/ 76112 w 277343"/>
                <a:gd name="connsiteY29" fmla="*/ 211758 h 453834"/>
                <a:gd name="connsiteX30" fmla="*/ 69052 w 277343"/>
                <a:gd name="connsiteY30" fmla="*/ 235332 h 453834"/>
                <a:gd name="connsiteX31" fmla="*/ 77246 w 277343"/>
                <a:gd name="connsiteY31" fmla="*/ 255376 h 453834"/>
                <a:gd name="connsiteX32" fmla="*/ 63127 w 277343"/>
                <a:gd name="connsiteY32" fmla="*/ 275421 h 453834"/>
                <a:gd name="connsiteX33" fmla="*/ 56068 w 277343"/>
                <a:gd name="connsiteY33" fmla="*/ 301264 h 453834"/>
                <a:gd name="connsiteX34" fmla="*/ 29089 w 277343"/>
                <a:gd name="connsiteY34" fmla="*/ 328116 h 453834"/>
                <a:gd name="connsiteX35" fmla="*/ 30098 w 277343"/>
                <a:gd name="connsiteY35" fmla="*/ 328998 h 453834"/>
                <a:gd name="connsiteX36" fmla="*/ 46613 w 277343"/>
                <a:gd name="connsiteY36" fmla="*/ 378416 h 453834"/>
                <a:gd name="connsiteX37" fmla="*/ 49008 w 277343"/>
                <a:gd name="connsiteY37" fmla="*/ 426699 h 453834"/>
                <a:gd name="connsiteX38" fmla="*/ 51907 w 277343"/>
                <a:gd name="connsiteY38" fmla="*/ 457332 h 453834"/>
                <a:gd name="connsiteX39" fmla="*/ 71699 w 277343"/>
                <a:gd name="connsiteY39" fmla="*/ 455820 h 453834"/>
                <a:gd name="connsiteX40" fmla="*/ 72960 w 277343"/>
                <a:gd name="connsiteY40" fmla="*/ 442583 h 453834"/>
                <a:gd name="connsiteX41" fmla="*/ 62371 w 277343"/>
                <a:gd name="connsiteY41" fmla="*/ 432372 h 453834"/>
                <a:gd name="connsiteX42" fmla="*/ 103972 w 277343"/>
                <a:gd name="connsiteY42" fmla="*/ 401738 h 453834"/>
                <a:gd name="connsiteX43" fmla="*/ 137379 w 277343"/>
                <a:gd name="connsiteY43" fmla="*/ 380937 h 453834"/>
                <a:gd name="connsiteX44" fmla="*/ 140153 w 277343"/>
                <a:gd name="connsiteY44" fmla="*/ 342487 h 453834"/>
                <a:gd name="connsiteX45" fmla="*/ 135488 w 277343"/>
                <a:gd name="connsiteY45" fmla="*/ 309206 h 453834"/>
                <a:gd name="connsiteX46" fmla="*/ 122504 w 277343"/>
                <a:gd name="connsiteY46" fmla="*/ 275421 h 453834"/>
                <a:gd name="connsiteX47" fmla="*/ 126790 w 277343"/>
                <a:gd name="connsiteY47" fmla="*/ 255376 h 453834"/>
                <a:gd name="connsiteX48" fmla="*/ 138892 w 277343"/>
                <a:gd name="connsiteY48" fmla="*/ 241257 h 453834"/>
                <a:gd name="connsiteX49" fmla="*/ 161206 w 277343"/>
                <a:gd name="connsiteY49" fmla="*/ 227138 h 453834"/>
                <a:gd name="connsiteX50" fmla="*/ 189066 w 277343"/>
                <a:gd name="connsiteY50" fmla="*/ 196504 h 453834"/>
                <a:gd name="connsiteX51" fmla="*/ 240879 w 277343"/>
                <a:gd name="connsiteY51" fmla="*/ 174190 h 453834"/>
                <a:gd name="connsiteX52" fmla="*/ 282732 w 277343"/>
                <a:gd name="connsiteY52" fmla="*/ 118722 h 4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343" h="453834">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grpFill/>
            <a:ln w="1270" cap="flat">
              <a:solidFill>
                <a:schemeClr val="bg1"/>
              </a:solidFill>
              <a:prstDash val="solid"/>
              <a:miter/>
            </a:ln>
          </p:spPr>
          <p:txBody>
            <a:bodyPr rtlCol="0" anchor="ctr"/>
            <a:lstStyle/>
            <a:p>
              <a:endParaRPr lang="ko-KR" altLang="en-US"/>
            </a:p>
          </p:txBody>
        </p:sp>
        <p:sp>
          <p:nvSpPr>
            <p:cNvPr id="184" name="자유형: 도형 164">
              <a:extLst>
                <a:ext uri="{FF2B5EF4-FFF2-40B4-BE49-F238E27FC236}">
                  <a16:creationId xmlns:a16="http://schemas.microsoft.com/office/drawing/2014/main" id="{8FDD0CBA-8220-5C4D-A3AD-DFD0876C0DAD}"/>
                </a:ext>
              </a:extLst>
            </p:cNvPr>
            <p:cNvSpPr/>
            <p:nvPr/>
          </p:nvSpPr>
          <p:spPr>
            <a:xfrm>
              <a:off x="6562346" y="4595221"/>
              <a:ext cx="289950" cy="289950"/>
            </a:xfrm>
            <a:custGeom>
              <a:avLst/>
              <a:gdLst>
                <a:gd name="connsiteX0" fmla="*/ 272395 w 289949"/>
                <a:gd name="connsiteY0" fmla="*/ 236719 h 289949"/>
                <a:gd name="connsiteX1" fmla="*/ 262562 w 289949"/>
                <a:gd name="connsiteY1" fmla="*/ 209615 h 289949"/>
                <a:gd name="connsiteX2" fmla="*/ 259789 w 289949"/>
                <a:gd name="connsiteY2" fmla="*/ 187679 h 289949"/>
                <a:gd name="connsiteX3" fmla="*/ 264453 w 289949"/>
                <a:gd name="connsiteY3" fmla="*/ 167635 h 289949"/>
                <a:gd name="connsiteX4" fmla="*/ 250334 w 289949"/>
                <a:gd name="connsiteY4" fmla="*/ 145322 h 289949"/>
                <a:gd name="connsiteX5" fmla="*/ 262058 w 289949"/>
                <a:gd name="connsiteY5" fmla="*/ 104981 h 289949"/>
                <a:gd name="connsiteX6" fmla="*/ 217557 w 289949"/>
                <a:gd name="connsiteY6" fmla="*/ 73338 h 289949"/>
                <a:gd name="connsiteX7" fmla="*/ 218943 w 289949"/>
                <a:gd name="connsiteY7" fmla="*/ 57076 h 289949"/>
                <a:gd name="connsiteX8" fmla="*/ 118722 w 289949"/>
                <a:gd name="connsiteY8" fmla="*/ 3877 h 289949"/>
                <a:gd name="connsiteX9" fmla="*/ 105863 w 289949"/>
                <a:gd name="connsiteY9" fmla="*/ 28837 h 289949"/>
                <a:gd name="connsiteX10" fmla="*/ 107628 w 289949"/>
                <a:gd name="connsiteY10" fmla="*/ 45352 h 289949"/>
                <a:gd name="connsiteX11" fmla="*/ 64640 w 289949"/>
                <a:gd name="connsiteY11" fmla="*/ 42957 h 289949"/>
                <a:gd name="connsiteX12" fmla="*/ 64514 w 289949"/>
                <a:gd name="connsiteY12" fmla="*/ 2364 h 289949"/>
                <a:gd name="connsiteX13" fmla="*/ 42327 w 289949"/>
                <a:gd name="connsiteY13" fmla="*/ 4129 h 289949"/>
                <a:gd name="connsiteX14" fmla="*/ 29846 w 289949"/>
                <a:gd name="connsiteY14" fmla="*/ 7406 h 289949"/>
                <a:gd name="connsiteX15" fmla="*/ 34132 w 289949"/>
                <a:gd name="connsiteY15" fmla="*/ 19004 h 289949"/>
                <a:gd name="connsiteX16" fmla="*/ 38166 w 289949"/>
                <a:gd name="connsiteY16" fmla="*/ 36653 h 289949"/>
                <a:gd name="connsiteX17" fmla="*/ 27577 w 289949"/>
                <a:gd name="connsiteY17" fmla="*/ 41696 h 289949"/>
                <a:gd name="connsiteX18" fmla="*/ 28585 w 289949"/>
                <a:gd name="connsiteY18" fmla="*/ 55689 h 289949"/>
                <a:gd name="connsiteX19" fmla="*/ 35393 w 289949"/>
                <a:gd name="connsiteY19" fmla="*/ 59723 h 289949"/>
                <a:gd name="connsiteX20" fmla="*/ 13709 w 289949"/>
                <a:gd name="connsiteY20" fmla="*/ 90988 h 289949"/>
                <a:gd name="connsiteX21" fmla="*/ 2364 w 289949"/>
                <a:gd name="connsiteY21" fmla="*/ 97669 h 289949"/>
                <a:gd name="connsiteX22" fmla="*/ 18626 w 289949"/>
                <a:gd name="connsiteY22" fmla="*/ 148221 h 289949"/>
                <a:gd name="connsiteX23" fmla="*/ 32745 w 289949"/>
                <a:gd name="connsiteY23" fmla="*/ 182889 h 289949"/>
                <a:gd name="connsiteX24" fmla="*/ 39175 w 289949"/>
                <a:gd name="connsiteY24" fmla="*/ 204068 h 289949"/>
                <a:gd name="connsiteX25" fmla="*/ 24425 w 289949"/>
                <a:gd name="connsiteY25" fmla="*/ 192974 h 289949"/>
                <a:gd name="connsiteX26" fmla="*/ 22660 w 289949"/>
                <a:gd name="connsiteY26" fmla="*/ 197008 h 289949"/>
                <a:gd name="connsiteX27" fmla="*/ 21652 w 289949"/>
                <a:gd name="connsiteY27" fmla="*/ 198143 h 289949"/>
                <a:gd name="connsiteX28" fmla="*/ 40814 w 289949"/>
                <a:gd name="connsiteY28" fmla="*/ 209110 h 289949"/>
                <a:gd name="connsiteX29" fmla="*/ 65270 w 289949"/>
                <a:gd name="connsiteY29" fmla="*/ 218565 h 289949"/>
                <a:gd name="connsiteX30" fmla="*/ 99182 w 289949"/>
                <a:gd name="connsiteY30" fmla="*/ 233441 h 289949"/>
                <a:gd name="connsiteX31" fmla="*/ 100947 w 289949"/>
                <a:gd name="connsiteY31" fmla="*/ 236088 h 289949"/>
                <a:gd name="connsiteX32" fmla="*/ 118848 w 289949"/>
                <a:gd name="connsiteY32" fmla="*/ 236088 h 289949"/>
                <a:gd name="connsiteX33" fmla="*/ 122756 w 289949"/>
                <a:gd name="connsiteY33" fmla="*/ 234576 h 289949"/>
                <a:gd name="connsiteX34" fmla="*/ 141792 w 289949"/>
                <a:gd name="connsiteY34" fmla="*/ 288405 h 289949"/>
                <a:gd name="connsiteX35" fmla="*/ 156793 w 289949"/>
                <a:gd name="connsiteY35" fmla="*/ 289918 h 289949"/>
                <a:gd name="connsiteX36" fmla="*/ 172552 w 289949"/>
                <a:gd name="connsiteY36" fmla="*/ 286766 h 289949"/>
                <a:gd name="connsiteX37" fmla="*/ 181124 w 289949"/>
                <a:gd name="connsiteY37" fmla="*/ 294582 h 289949"/>
                <a:gd name="connsiteX38" fmla="*/ 203816 w 289949"/>
                <a:gd name="connsiteY38" fmla="*/ 291431 h 289949"/>
                <a:gd name="connsiteX39" fmla="*/ 219574 w 289949"/>
                <a:gd name="connsiteY39" fmla="*/ 289918 h 289949"/>
                <a:gd name="connsiteX40" fmla="*/ 228146 w 289949"/>
                <a:gd name="connsiteY40" fmla="*/ 279707 h 289949"/>
                <a:gd name="connsiteX41" fmla="*/ 243778 w 289949"/>
                <a:gd name="connsiteY41" fmla="*/ 280463 h 289949"/>
                <a:gd name="connsiteX42" fmla="*/ 262688 w 289949"/>
                <a:gd name="connsiteY42" fmla="*/ 275799 h 289949"/>
                <a:gd name="connsiteX43" fmla="*/ 290801 w 289949"/>
                <a:gd name="connsiteY43" fmla="*/ 260671 h 289949"/>
                <a:gd name="connsiteX44" fmla="*/ 272395 w 289949"/>
                <a:gd name="connsiteY44" fmla="*/ 236719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9949" h="289949">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grpFill/>
            <a:ln w="1270" cap="flat">
              <a:solidFill>
                <a:schemeClr val="bg1"/>
              </a:solidFill>
              <a:prstDash val="solid"/>
              <a:miter/>
            </a:ln>
          </p:spPr>
          <p:txBody>
            <a:bodyPr rtlCol="0" anchor="ctr"/>
            <a:lstStyle/>
            <a:p>
              <a:endParaRPr lang="ko-KR" altLang="en-US"/>
            </a:p>
          </p:txBody>
        </p:sp>
        <p:sp>
          <p:nvSpPr>
            <p:cNvPr id="185" name="자유형: 도형 165">
              <a:extLst>
                <a:ext uri="{FF2B5EF4-FFF2-40B4-BE49-F238E27FC236}">
                  <a16:creationId xmlns:a16="http://schemas.microsoft.com/office/drawing/2014/main" id="{51A51555-F827-C44A-99DB-8DEFDD83A732}"/>
                </a:ext>
              </a:extLst>
            </p:cNvPr>
            <p:cNvSpPr/>
            <p:nvPr/>
          </p:nvSpPr>
          <p:spPr>
            <a:xfrm>
              <a:off x="6648057" y="4828865"/>
              <a:ext cx="75639" cy="201704"/>
            </a:xfrm>
            <a:custGeom>
              <a:avLst/>
              <a:gdLst>
                <a:gd name="connsiteX0" fmla="*/ 82302 w 75639"/>
                <a:gd name="connsiteY0" fmla="*/ 135695 h 201704"/>
                <a:gd name="connsiteX1" fmla="*/ 66166 w 75639"/>
                <a:gd name="connsiteY1" fmla="*/ 120189 h 201704"/>
                <a:gd name="connsiteX2" fmla="*/ 65410 w 75639"/>
                <a:gd name="connsiteY2" fmla="*/ 124727 h 201704"/>
                <a:gd name="connsiteX3" fmla="*/ 36541 w 75639"/>
                <a:gd name="connsiteY3" fmla="*/ 84134 h 201704"/>
                <a:gd name="connsiteX4" fmla="*/ 39440 w 75639"/>
                <a:gd name="connsiteY4" fmla="*/ 37112 h 201704"/>
                <a:gd name="connsiteX5" fmla="*/ 33137 w 75639"/>
                <a:gd name="connsiteY5" fmla="*/ 2696 h 201704"/>
                <a:gd name="connsiteX6" fmla="*/ 15235 w 75639"/>
                <a:gd name="connsiteY6" fmla="*/ 2696 h 201704"/>
                <a:gd name="connsiteX7" fmla="*/ 25699 w 75639"/>
                <a:gd name="connsiteY7" fmla="*/ 28540 h 201704"/>
                <a:gd name="connsiteX8" fmla="*/ 16244 w 75639"/>
                <a:gd name="connsiteY8" fmla="*/ 33960 h 201704"/>
                <a:gd name="connsiteX9" fmla="*/ 17631 w 75639"/>
                <a:gd name="connsiteY9" fmla="*/ 77453 h 201704"/>
                <a:gd name="connsiteX10" fmla="*/ 6789 w 75639"/>
                <a:gd name="connsiteY10" fmla="*/ 84260 h 201704"/>
                <a:gd name="connsiteX11" fmla="*/ 2755 w 75639"/>
                <a:gd name="connsiteY11" fmla="*/ 110104 h 201704"/>
                <a:gd name="connsiteX12" fmla="*/ 7420 w 75639"/>
                <a:gd name="connsiteY12" fmla="*/ 121702 h 201704"/>
                <a:gd name="connsiteX13" fmla="*/ 7672 w 75639"/>
                <a:gd name="connsiteY13" fmla="*/ 121702 h 201704"/>
                <a:gd name="connsiteX14" fmla="*/ 25699 w 75639"/>
                <a:gd name="connsiteY14" fmla="*/ 134182 h 201704"/>
                <a:gd name="connsiteX15" fmla="*/ 46878 w 75639"/>
                <a:gd name="connsiteY15" fmla="*/ 137334 h 201704"/>
                <a:gd name="connsiteX16" fmla="*/ 41331 w 75639"/>
                <a:gd name="connsiteY16" fmla="*/ 171876 h 201704"/>
                <a:gd name="connsiteX17" fmla="*/ 65662 w 75639"/>
                <a:gd name="connsiteY17" fmla="*/ 204022 h 201704"/>
                <a:gd name="connsiteX18" fmla="*/ 68057 w 75639"/>
                <a:gd name="connsiteY18" fmla="*/ 179692 h 201704"/>
                <a:gd name="connsiteX19" fmla="*/ 82932 w 75639"/>
                <a:gd name="connsiteY19" fmla="*/ 162421 h 201704"/>
                <a:gd name="connsiteX20" fmla="*/ 82302 w 75639"/>
                <a:gd name="connsiteY20" fmla="*/ 135695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639" h="201704">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grpFill/>
            <a:ln w="1270" cap="flat">
              <a:solidFill>
                <a:schemeClr val="bg1"/>
              </a:solidFill>
              <a:prstDash val="solid"/>
              <a:miter/>
            </a:ln>
          </p:spPr>
          <p:txBody>
            <a:bodyPr rtlCol="0" anchor="ctr"/>
            <a:lstStyle/>
            <a:p>
              <a:endParaRPr lang="ko-KR" altLang="en-US"/>
            </a:p>
          </p:txBody>
        </p:sp>
        <p:sp>
          <p:nvSpPr>
            <p:cNvPr id="186" name="자유형: 도형 166">
              <a:extLst>
                <a:ext uri="{FF2B5EF4-FFF2-40B4-BE49-F238E27FC236}">
                  <a16:creationId xmlns:a16="http://schemas.microsoft.com/office/drawing/2014/main" id="{BA4A38BF-33B8-714F-A21E-60CE52C41AA7}"/>
                </a:ext>
              </a:extLst>
            </p:cNvPr>
            <p:cNvSpPr/>
            <p:nvPr/>
          </p:nvSpPr>
          <p:spPr>
            <a:xfrm>
              <a:off x="10131603" y="5133892"/>
              <a:ext cx="75639" cy="50426"/>
            </a:xfrm>
            <a:custGeom>
              <a:avLst/>
              <a:gdLst>
                <a:gd name="connsiteX0" fmla="*/ 2386 w 75639"/>
                <a:gd name="connsiteY0" fmla="*/ 3503 h 50426"/>
                <a:gd name="connsiteX1" fmla="*/ 79286 w 75639"/>
                <a:gd name="connsiteY1" fmla="*/ 56829 h 50426"/>
                <a:gd name="connsiteX2" fmla="*/ 2386 w 75639"/>
                <a:gd name="connsiteY2" fmla="*/ 3503 h 50426"/>
              </a:gdLst>
              <a:ahLst/>
              <a:cxnLst>
                <a:cxn ang="0">
                  <a:pos x="connsiteX0" y="connsiteY0"/>
                </a:cxn>
                <a:cxn ang="0">
                  <a:pos x="connsiteX1" y="connsiteY1"/>
                </a:cxn>
                <a:cxn ang="0">
                  <a:pos x="connsiteX2" y="connsiteY2"/>
                </a:cxn>
              </a:cxnLst>
              <a:rect l="l" t="t" r="r" b="b"/>
              <a:pathLst>
                <a:path w="75639" h="50426">
                  <a:moveTo>
                    <a:pt x="2386" y="3503"/>
                  </a:moveTo>
                  <a:cubicBezTo>
                    <a:pt x="747" y="-6330"/>
                    <a:pt x="88741" y="50526"/>
                    <a:pt x="79286" y="56829"/>
                  </a:cubicBezTo>
                  <a:cubicBezTo>
                    <a:pt x="69831" y="63132"/>
                    <a:pt x="4025" y="12958"/>
                    <a:pt x="2386" y="3503"/>
                  </a:cubicBezTo>
                  <a:close/>
                </a:path>
              </a:pathLst>
            </a:custGeom>
            <a:grpFill/>
            <a:ln w="1270" cap="flat">
              <a:solidFill>
                <a:schemeClr val="bg1"/>
              </a:solidFill>
              <a:prstDash val="solid"/>
              <a:miter/>
            </a:ln>
          </p:spPr>
          <p:txBody>
            <a:bodyPr rtlCol="0" anchor="ctr"/>
            <a:lstStyle/>
            <a:p>
              <a:endParaRPr lang="ko-KR" altLang="en-US"/>
            </a:p>
          </p:txBody>
        </p:sp>
        <p:sp>
          <p:nvSpPr>
            <p:cNvPr id="187" name="자유형: 도형 167">
              <a:extLst>
                <a:ext uri="{FF2B5EF4-FFF2-40B4-BE49-F238E27FC236}">
                  <a16:creationId xmlns:a16="http://schemas.microsoft.com/office/drawing/2014/main" id="{5C640B52-EAEB-9042-83E9-CEA1CE1DBB41}"/>
                </a:ext>
              </a:extLst>
            </p:cNvPr>
            <p:cNvSpPr/>
            <p:nvPr/>
          </p:nvSpPr>
          <p:spPr>
            <a:xfrm>
              <a:off x="7591079" y="3415379"/>
              <a:ext cx="201704" cy="138672"/>
            </a:xfrm>
            <a:custGeom>
              <a:avLst/>
              <a:gdLst>
                <a:gd name="connsiteX0" fmla="*/ 167088 w 201704"/>
                <a:gd name="connsiteY0" fmla="*/ 111536 h 138671"/>
                <a:gd name="connsiteX1" fmla="*/ 177299 w 201704"/>
                <a:gd name="connsiteY1" fmla="*/ 118974 h 138671"/>
                <a:gd name="connsiteX2" fmla="*/ 195831 w 201704"/>
                <a:gd name="connsiteY2" fmla="*/ 124773 h 138671"/>
                <a:gd name="connsiteX3" fmla="*/ 204656 w 201704"/>
                <a:gd name="connsiteY3" fmla="*/ 123134 h 138671"/>
                <a:gd name="connsiteX4" fmla="*/ 199360 w 201704"/>
                <a:gd name="connsiteY4" fmla="*/ 87458 h 138671"/>
                <a:gd name="connsiteX5" fmla="*/ 173139 w 201704"/>
                <a:gd name="connsiteY5" fmla="*/ 70691 h 138671"/>
                <a:gd name="connsiteX6" fmla="*/ 168979 w 201704"/>
                <a:gd name="connsiteY6" fmla="*/ 47621 h 138671"/>
                <a:gd name="connsiteX7" fmla="*/ 134437 w 201704"/>
                <a:gd name="connsiteY7" fmla="*/ 49764 h 138671"/>
                <a:gd name="connsiteX8" fmla="*/ 112502 w 201704"/>
                <a:gd name="connsiteY8" fmla="*/ 45604 h 138671"/>
                <a:gd name="connsiteX9" fmla="*/ 88423 w 201704"/>
                <a:gd name="connsiteY9" fmla="*/ 44596 h 138671"/>
                <a:gd name="connsiteX10" fmla="*/ 50730 w 201704"/>
                <a:gd name="connsiteY10" fmla="*/ 41444 h 138671"/>
                <a:gd name="connsiteX11" fmla="*/ 69640 w 201704"/>
                <a:gd name="connsiteY11" fmla="*/ 25686 h 138671"/>
                <a:gd name="connsiteX12" fmla="*/ 77834 w 201704"/>
                <a:gd name="connsiteY12" fmla="*/ 25938 h 138671"/>
                <a:gd name="connsiteX13" fmla="*/ 87163 w 201704"/>
                <a:gd name="connsiteY13" fmla="*/ 4129 h 138671"/>
                <a:gd name="connsiteX14" fmla="*/ 69135 w 201704"/>
                <a:gd name="connsiteY14" fmla="*/ 8037 h 138671"/>
                <a:gd name="connsiteX15" fmla="*/ 48713 w 201704"/>
                <a:gd name="connsiteY15" fmla="*/ 12701 h 138671"/>
                <a:gd name="connsiteX16" fmla="*/ 36106 w 201704"/>
                <a:gd name="connsiteY16" fmla="*/ 26820 h 138671"/>
                <a:gd name="connsiteX17" fmla="*/ 27534 w 201704"/>
                <a:gd name="connsiteY17" fmla="*/ 41696 h 138671"/>
                <a:gd name="connsiteX18" fmla="*/ 2447 w 201704"/>
                <a:gd name="connsiteY18" fmla="*/ 51151 h 138671"/>
                <a:gd name="connsiteX19" fmla="*/ 18962 w 201704"/>
                <a:gd name="connsiteY19" fmla="*/ 71574 h 138671"/>
                <a:gd name="connsiteX20" fmla="*/ 22113 w 201704"/>
                <a:gd name="connsiteY20" fmla="*/ 95148 h 138671"/>
                <a:gd name="connsiteX21" fmla="*/ 11146 w 201704"/>
                <a:gd name="connsiteY21" fmla="*/ 122882 h 138671"/>
                <a:gd name="connsiteX22" fmla="*/ 23626 w 201704"/>
                <a:gd name="connsiteY22" fmla="*/ 124143 h 138671"/>
                <a:gd name="connsiteX23" fmla="*/ 50856 w 201704"/>
                <a:gd name="connsiteY23" fmla="*/ 116831 h 138671"/>
                <a:gd name="connsiteX24" fmla="*/ 76069 w 201704"/>
                <a:gd name="connsiteY24" fmla="*/ 104224 h 138671"/>
                <a:gd name="connsiteX25" fmla="*/ 100148 w 201704"/>
                <a:gd name="connsiteY25" fmla="*/ 81154 h 138671"/>
                <a:gd name="connsiteX26" fmla="*/ 110611 w 201704"/>
                <a:gd name="connsiteY26" fmla="*/ 103216 h 138671"/>
                <a:gd name="connsiteX27" fmla="*/ 111620 w 201704"/>
                <a:gd name="connsiteY27" fmla="*/ 134606 h 138671"/>
                <a:gd name="connsiteX28" fmla="*/ 124100 w 201704"/>
                <a:gd name="connsiteY28" fmla="*/ 135236 h 138671"/>
                <a:gd name="connsiteX29" fmla="*/ 138219 w 201704"/>
                <a:gd name="connsiteY29" fmla="*/ 130446 h 138671"/>
                <a:gd name="connsiteX30" fmla="*/ 167088 w 201704"/>
                <a:gd name="connsiteY30" fmla="*/ 111536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1704" h="138671">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grpFill/>
            <a:ln w="1270" cap="flat">
              <a:solidFill>
                <a:schemeClr val="bg1"/>
              </a:solidFill>
              <a:prstDash val="solid"/>
              <a:miter/>
            </a:ln>
          </p:spPr>
          <p:txBody>
            <a:bodyPr rtlCol="0" anchor="ctr"/>
            <a:lstStyle/>
            <a:p>
              <a:endParaRPr lang="ko-KR" altLang="en-US"/>
            </a:p>
          </p:txBody>
        </p:sp>
        <p:sp>
          <p:nvSpPr>
            <p:cNvPr id="188" name="자유형: 도형 168">
              <a:extLst>
                <a:ext uri="{FF2B5EF4-FFF2-40B4-BE49-F238E27FC236}">
                  <a16:creationId xmlns:a16="http://schemas.microsoft.com/office/drawing/2014/main" id="{64AF1E31-D5E0-2246-8141-6FBDA0E32365}"/>
                </a:ext>
              </a:extLst>
            </p:cNvPr>
            <p:cNvSpPr/>
            <p:nvPr/>
          </p:nvSpPr>
          <p:spPr>
            <a:xfrm>
              <a:off x="3701048" y="3883335"/>
              <a:ext cx="12607" cy="37820"/>
            </a:xfrm>
            <a:custGeom>
              <a:avLst/>
              <a:gdLst>
                <a:gd name="connsiteX0" fmla="*/ 22030 w 12606"/>
                <a:gd name="connsiteY0" fmla="*/ 43080 h 37819"/>
                <a:gd name="connsiteX1" fmla="*/ 11440 w 12606"/>
                <a:gd name="connsiteY1" fmla="*/ 32490 h 37819"/>
                <a:gd name="connsiteX2" fmla="*/ 2364 w 12606"/>
                <a:gd name="connsiteY2" fmla="*/ 14589 h 37819"/>
                <a:gd name="connsiteX3" fmla="*/ 12071 w 12606"/>
                <a:gd name="connsiteY3" fmla="*/ 6899 h 37819"/>
                <a:gd name="connsiteX4" fmla="*/ 14718 w 12606"/>
                <a:gd name="connsiteY4" fmla="*/ 26817 h 37819"/>
                <a:gd name="connsiteX5" fmla="*/ 22030 w 12606"/>
                <a:gd name="connsiteY5" fmla="*/ 4308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grpFill/>
            <a:ln w="1270" cap="flat">
              <a:solidFill>
                <a:schemeClr val="bg1"/>
              </a:solidFill>
              <a:prstDash val="solid"/>
              <a:miter/>
            </a:ln>
          </p:spPr>
          <p:txBody>
            <a:bodyPr rtlCol="0" anchor="ctr"/>
            <a:lstStyle/>
            <a:p>
              <a:endParaRPr lang="ko-KR" altLang="en-US"/>
            </a:p>
          </p:txBody>
        </p:sp>
        <p:sp>
          <p:nvSpPr>
            <p:cNvPr id="189" name="자유형: 도형 169">
              <a:extLst>
                <a:ext uri="{FF2B5EF4-FFF2-40B4-BE49-F238E27FC236}">
                  <a16:creationId xmlns:a16="http://schemas.microsoft.com/office/drawing/2014/main" id="{574F4EB5-AF52-5647-8D4B-60531995F1B4}"/>
                </a:ext>
              </a:extLst>
            </p:cNvPr>
            <p:cNvSpPr/>
            <p:nvPr/>
          </p:nvSpPr>
          <p:spPr>
            <a:xfrm>
              <a:off x="4142924" y="4284257"/>
              <a:ext cx="25213" cy="25213"/>
            </a:xfrm>
            <a:custGeom>
              <a:avLst/>
              <a:gdLst>
                <a:gd name="connsiteX0" fmla="*/ 4111 w 25213"/>
                <a:gd name="connsiteY0" fmla="*/ 21992 h 25213"/>
                <a:gd name="connsiteX1" fmla="*/ 3480 w 25213"/>
                <a:gd name="connsiteY1" fmla="*/ 9511 h 25213"/>
                <a:gd name="connsiteX2" fmla="*/ 23020 w 25213"/>
                <a:gd name="connsiteY2" fmla="*/ 4091 h 25213"/>
                <a:gd name="connsiteX3" fmla="*/ 24407 w 25213"/>
                <a:gd name="connsiteY3" fmla="*/ 19597 h 25213"/>
                <a:gd name="connsiteX4" fmla="*/ 4111 w 25213"/>
                <a:gd name="connsiteY4" fmla="*/ 21992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3" h="25213">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grpFill/>
            <a:ln w="1270" cap="flat">
              <a:solidFill>
                <a:schemeClr val="bg1"/>
              </a:solidFill>
              <a:prstDash val="solid"/>
              <a:miter/>
            </a:ln>
          </p:spPr>
          <p:txBody>
            <a:bodyPr rtlCol="0" anchor="ctr"/>
            <a:lstStyle/>
            <a:p>
              <a:endParaRPr lang="ko-KR" altLang="en-US"/>
            </a:p>
          </p:txBody>
        </p:sp>
        <p:sp>
          <p:nvSpPr>
            <p:cNvPr id="190" name="자유형: 도형 170">
              <a:extLst>
                <a:ext uri="{FF2B5EF4-FFF2-40B4-BE49-F238E27FC236}">
                  <a16:creationId xmlns:a16="http://schemas.microsoft.com/office/drawing/2014/main" id="{F864CDFA-4654-3845-911A-7DBC460B713A}"/>
                </a:ext>
              </a:extLst>
            </p:cNvPr>
            <p:cNvSpPr/>
            <p:nvPr/>
          </p:nvSpPr>
          <p:spPr>
            <a:xfrm>
              <a:off x="6936129" y="3400130"/>
              <a:ext cx="88246" cy="75639"/>
            </a:xfrm>
            <a:custGeom>
              <a:avLst/>
              <a:gdLst>
                <a:gd name="connsiteX0" fmla="*/ 86071 w 88245"/>
                <a:gd name="connsiteY0" fmla="*/ 61105 h 75639"/>
                <a:gd name="connsiteX1" fmla="*/ 69557 w 88245"/>
                <a:gd name="connsiteY1" fmla="*/ 41565 h 75639"/>
                <a:gd name="connsiteX2" fmla="*/ 60102 w 88245"/>
                <a:gd name="connsiteY2" fmla="*/ 20386 h 75639"/>
                <a:gd name="connsiteX3" fmla="*/ 52790 w 88245"/>
                <a:gd name="connsiteY3" fmla="*/ 5006 h 75639"/>
                <a:gd name="connsiteX4" fmla="*/ 29216 w 88245"/>
                <a:gd name="connsiteY4" fmla="*/ 2611 h 75639"/>
                <a:gd name="connsiteX5" fmla="*/ 2364 w 88245"/>
                <a:gd name="connsiteY5" fmla="*/ 8032 h 75639"/>
                <a:gd name="connsiteX6" fmla="*/ 8289 w 88245"/>
                <a:gd name="connsiteY6" fmla="*/ 29085 h 75639"/>
                <a:gd name="connsiteX7" fmla="*/ 28712 w 88245"/>
                <a:gd name="connsiteY7" fmla="*/ 37657 h 75639"/>
                <a:gd name="connsiteX8" fmla="*/ 33628 w 88245"/>
                <a:gd name="connsiteY8" fmla="*/ 47364 h 75639"/>
                <a:gd name="connsiteX9" fmla="*/ 36149 w 88245"/>
                <a:gd name="connsiteY9" fmla="*/ 47364 h 75639"/>
                <a:gd name="connsiteX10" fmla="*/ 43083 w 88245"/>
                <a:gd name="connsiteY10" fmla="*/ 53289 h 75639"/>
                <a:gd name="connsiteX11" fmla="*/ 56068 w 88245"/>
                <a:gd name="connsiteY11" fmla="*/ 59340 h 75639"/>
                <a:gd name="connsiteX12" fmla="*/ 68548 w 88245"/>
                <a:gd name="connsiteY12" fmla="*/ 63879 h 75639"/>
                <a:gd name="connsiteX13" fmla="*/ 74221 w 88245"/>
                <a:gd name="connsiteY13" fmla="*/ 77998 h 75639"/>
                <a:gd name="connsiteX14" fmla="*/ 91366 w 88245"/>
                <a:gd name="connsiteY14" fmla="*/ 74342 h 75639"/>
                <a:gd name="connsiteX15" fmla="*/ 86071 w 88245"/>
                <a:gd name="connsiteY15" fmla="*/ 61105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45" h="75639">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grpFill/>
            <a:ln w="1270" cap="flat">
              <a:solidFill>
                <a:schemeClr val="bg1"/>
              </a:solidFill>
              <a:prstDash val="solid"/>
              <a:miter/>
            </a:ln>
          </p:spPr>
          <p:txBody>
            <a:bodyPr rtlCol="0" anchor="ctr"/>
            <a:lstStyle/>
            <a:p>
              <a:endParaRPr lang="ko-KR" altLang="en-US"/>
            </a:p>
          </p:txBody>
        </p:sp>
        <p:sp>
          <p:nvSpPr>
            <p:cNvPr id="191" name="자유형: 도형 171">
              <a:extLst>
                <a:ext uri="{FF2B5EF4-FFF2-40B4-BE49-F238E27FC236}">
                  <a16:creationId xmlns:a16="http://schemas.microsoft.com/office/drawing/2014/main" id="{821BAF95-5C41-FD43-BB8E-E911A0A381D9}"/>
                </a:ext>
              </a:extLst>
            </p:cNvPr>
            <p:cNvSpPr/>
            <p:nvPr/>
          </p:nvSpPr>
          <p:spPr>
            <a:xfrm>
              <a:off x="6976848" y="3382476"/>
              <a:ext cx="126065" cy="100852"/>
            </a:xfrm>
            <a:custGeom>
              <a:avLst/>
              <a:gdLst>
                <a:gd name="connsiteX0" fmla="*/ 126916 w 126065"/>
                <a:gd name="connsiteY0" fmla="*/ 37914 h 100852"/>
                <a:gd name="connsiteX1" fmla="*/ 103216 w 126065"/>
                <a:gd name="connsiteY1" fmla="*/ 7280 h 100852"/>
                <a:gd name="connsiteX2" fmla="*/ 86071 w 126065"/>
                <a:gd name="connsiteY2" fmla="*/ 19887 h 100852"/>
                <a:gd name="connsiteX3" fmla="*/ 74347 w 126065"/>
                <a:gd name="connsiteY3" fmla="*/ 19887 h 100852"/>
                <a:gd name="connsiteX4" fmla="*/ 54302 w 126065"/>
                <a:gd name="connsiteY4" fmla="*/ 5768 h 100852"/>
                <a:gd name="connsiteX5" fmla="*/ 45856 w 126065"/>
                <a:gd name="connsiteY5" fmla="*/ 2364 h 100852"/>
                <a:gd name="connsiteX6" fmla="*/ 40561 w 126065"/>
                <a:gd name="connsiteY6" fmla="*/ 12071 h 100852"/>
                <a:gd name="connsiteX7" fmla="*/ 49134 w 126065"/>
                <a:gd name="connsiteY7" fmla="*/ 23795 h 100852"/>
                <a:gd name="connsiteX8" fmla="*/ 28711 w 126065"/>
                <a:gd name="connsiteY8" fmla="*/ 22156 h 100852"/>
                <a:gd name="connsiteX9" fmla="*/ 10684 w 126065"/>
                <a:gd name="connsiteY9" fmla="*/ 16609 h 100852"/>
                <a:gd name="connsiteX10" fmla="*/ 19383 w 126065"/>
                <a:gd name="connsiteY10" fmla="*/ 37788 h 100852"/>
                <a:gd name="connsiteX11" fmla="*/ 28837 w 126065"/>
                <a:gd name="connsiteY11" fmla="*/ 58967 h 100852"/>
                <a:gd name="connsiteX12" fmla="*/ 45352 w 126065"/>
                <a:gd name="connsiteY12" fmla="*/ 78507 h 100852"/>
                <a:gd name="connsiteX13" fmla="*/ 50647 w 126065"/>
                <a:gd name="connsiteY13" fmla="*/ 91744 h 100852"/>
                <a:gd name="connsiteX14" fmla="*/ 82415 w 126065"/>
                <a:gd name="connsiteY14" fmla="*/ 72078 h 100852"/>
                <a:gd name="connsiteX15" fmla="*/ 87710 w 126065"/>
                <a:gd name="connsiteY15" fmla="*/ 96156 h 100852"/>
                <a:gd name="connsiteX16" fmla="*/ 106746 w 126065"/>
                <a:gd name="connsiteY16" fmla="*/ 109897 h 100852"/>
                <a:gd name="connsiteX17" fmla="*/ 111410 w 126065"/>
                <a:gd name="connsiteY17" fmla="*/ 94139 h 100852"/>
                <a:gd name="connsiteX18" fmla="*/ 126916 w 126065"/>
                <a:gd name="connsiteY18" fmla="*/ 37914 h 100852"/>
                <a:gd name="connsiteX19" fmla="*/ 15348 w 126065"/>
                <a:gd name="connsiteY19" fmla="*/ 76994 h 100852"/>
                <a:gd name="connsiteX20" fmla="*/ 2364 w 126065"/>
                <a:gd name="connsiteY20" fmla="*/ 70943 h 100852"/>
                <a:gd name="connsiteX21" fmla="*/ 11062 w 126065"/>
                <a:gd name="connsiteY21" fmla="*/ 84936 h 100852"/>
                <a:gd name="connsiteX22" fmla="*/ 28837 w 126065"/>
                <a:gd name="connsiteY22" fmla="*/ 95400 h 100852"/>
                <a:gd name="connsiteX23" fmla="*/ 33376 w 126065"/>
                <a:gd name="connsiteY23" fmla="*/ 95652 h 100852"/>
                <a:gd name="connsiteX24" fmla="*/ 27703 w 126065"/>
                <a:gd name="connsiteY24" fmla="*/ 81533 h 100852"/>
                <a:gd name="connsiteX25" fmla="*/ 15348 w 126065"/>
                <a:gd name="connsiteY25" fmla="*/ 76994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065" h="100852">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grpFill/>
            <a:ln w="1270" cap="flat">
              <a:solidFill>
                <a:schemeClr val="bg1"/>
              </a:solidFill>
              <a:prstDash val="solid"/>
              <a:miter/>
            </a:ln>
          </p:spPr>
          <p:txBody>
            <a:bodyPr rtlCol="0" anchor="ctr"/>
            <a:lstStyle/>
            <a:p>
              <a:endParaRPr lang="ko-KR" altLang="en-US"/>
            </a:p>
          </p:txBody>
        </p:sp>
        <p:sp>
          <p:nvSpPr>
            <p:cNvPr id="192" name="자유형: 도형 172">
              <a:extLst>
                <a:ext uri="{FF2B5EF4-FFF2-40B4-BE49-F238E27FC236}">
                  <a16:creationId xmlns:a16="http://schemas.microsoft.com/office/drawing/2014/main" id="{E32CE628-58B5-9C4E-B7E0-3405A1982F73}"/>
                </a:ext>
              </a:extLst>
            </p:cNvPr>
            <p:cNvSpPr/>
            <p:nvPr/>
          </p:nvSpPr>
          <p:spPr>
            <a:xfrm>
              <a:off x="7401920" y="3494252"/>
              <a:ext cx="378195" cy="264737"/>
            </a:xfrm>
            <a:custGeom>
              <a:avLst/>
              <a:gdLst>
                <a:gd name="connsiteX0" fmla="*/ 366458 w 378195"/>
                <a:gd name="connsiteY0" fmla="*/ 40101 h 264736"/>
                <a:gd name="connsiteX1" fmla="*/ 356247 w 378195"/>
                <a:gd name="connsiteY1" fmla="*/ 32663 h 264736"/>
                <a:gd name="connsiteX2" fmla="*/ 327252 w 378195"/>
                <a:gd name="connsiteY2" fmla="*/ 51699 h 264736"/>
                <a:gd name="connsiteX3" fmla="*/ 313511 w 378195"/>
                <a:gd name="connsiteY3" fmla="*/ 56363 h 264736"/>
                <a:gd name="connsiteX4" fmla="*/ 300653 w 378195"/>
                <a:gd name="connsiteY4" fmla="*/ 55859 h 264736"/>
                <a:gd name="connsiteX5" fmla="*/ 299644 w 378195"/>
                <a:gd name="connsiteY5" fmla="*/ 24469 h 264736"/>
                <a:gd name="connsiteX6" fmla="*/ 289181 w 378195"/>
                <a:gd name="connsiteY6" fmla="*/ 2407 h 264736"/>
                <a:gd name="connsiteX7" fmla="*/ 265102 w 378195"/>
                <a:gd name="connsiteY7" fmla="*/ 25477 h 264736"/>
                <a:gd name="connsiteX8" fmla="*/ 239889 w 378195"/>
                <a:gd name="connsiteY8" fmla="*/ 38084 h 264736"/>
                <a:gd name="connsiteX9" fmla="*/ 212659 w 378195"/>
                <a:gd name="connsiteY9" fmla="*/ 45395 h 264736"/>
                <a:gd name="connsiteX10" fmla="*/ 189589 w 378195"/>
                <a:gd name="connsiteY10" fmla="*/ 39092 h 264736"/>
                <a:gd name="connsiteX11" fmla="*/ 167528 w 378195"/>
                <a:gd name="connsiteY11" fmla="*/ 31780 h 264736"/>
                <a:gd name="connsiteX12" fmla="*/ 145467 w 378195"/>
                <a:gd name="connsiteY12" fmla="*/ 27620 h 264736"/>
                <a:gd name="connsiteX13" fmla="*/ 124540 w 378195"/>
                <a:gd name="connsiteY13" fmla="*/ 40227 h 264736"/>
                <a:gd name="connsiteX14" fmla="*/ 108782 w 378195"/>
                <a:gd name="connsiteY14" fmla="*/ 66448 h 264736"/>
                <a:gd name="connsiteX15" fmla="*/ 71088 w 378195"/>
                <a:gd name="connsiteY15" fmla="*/ 88384 h 264736"/>
                <a:gd name="connsiteX16" fmla="*/ 48018 w 378195"/>
                <a:gd name="connsiteY16" fmla="*/ 96704 h 264736"/>
                <a:gd name="connsiteX17" fmla="*/ 29108 w 378195"/>
                <a:gd name="connsiteY17" fmla="*/ 91409 h 264736"/>
                <a:gd name="connsiteX18" fmla="*/ 17636 w 378195"/>
                <a:gd name="connsiteY18" fmla="*/ 104016 h 264736"/>
                <a:gd name="connsiteX19" fmla="*/ 7173 w 378195"/>
                <a:gd name="connsiteY19" fmla="*/ 124943 h 264736"/>
                <a:gd name="connsiteX20" fmla="*/ 4022 w 378195"/>
                <a:gd name="connsiteY20" fmla="*/ 148012 h 264736"/>
                <a:gd name="connsiteX21" fmla="*/ 4022 w 378195"/>
                <a:gd name="connsiteY21" fmla="*/ 176251 h 264736"/>
                <a:gd name="connsiteX22" fmla="*/ 8182 w 378195"/>
                <a:gd name="connsiteY22" fmla="*/ 206633 h 264736"/>
                <a:gd name="connsiteX23" fmla="*/ 34403 w 378195"/>
                <a:gd name="connsiteY23" fmla="*/ 220248 h 264736"/>
                <a:gd name="connsiteX24" fmla="*/ 7173 w 378195"/>
                <a:gd name="connsiteY24" fmla="*/ 257941 h 264736"/>
                <a:gd name="connsiteX25" fmla="*/ 12594 w 378195"/>
                <a:gd name="connsiteY25" fmla="*/ 266766 h 264736"/>
                <a:gd name="connsiteX26" fmla="*/ 53439 w 378195"/>
                <a:gd name="connsiteY26" fmla="*/ 271304 h 264736"/>
                <a:gd name="connsiteX27" fmla="*/ 160090 w 378195"/>
                <a:gd name="connsiteY27" fmla="*/ 257941 h 264736"/>
                <a:gd name="connsiteX28" fmla="*/ 157695 w 378195"/>
                <a:gd name="connsiteY28" fmla="*/ 231215 h 264736"/>
                <a:gd name="connsiteX29" fmla="*/ 178874 w 378195"/>
                <a:gd name="connsiteY29" fmla="*/ 218609 h 264736"/>
                <a:gd name="connsiteX30" fmla="*/ 196901 w 378195"/>
                <a:gd name="connsiteY30" fmla="*/ 213944 h 264736"/>
                <a:gd name="connsiteX31" fmla="*/ 225140 w 378195"/>
                <a:gd name="connsiteY31" fmla="*/ 204490 h 264736"/>
                <a:gd name="connsiteX32" fmla="*/ 237746 w 378195"/>
                <a:gd name="connsiteY32" fmla="*/ 192765 h 264736"/>
                <a:gd name="connsiteX33" fmla="*/ 246319 w 378195"/>
                <a:gd name="connsiteY33" fmla="*/ 164527 h 264736"/>
                <a:gd name="connsiteX34" fmla="*/ 264346 w 378195"/>
                <a:gd name="connsiteY34" fmla="*/ 153559 h 264736"/>
                <a:gd name="connsiteX35" fmla="*/ 255773 w 378195"/>
                <a:gd name="connsiteY35" fmla="*/ 136288 h 264736"/>
                <a:gd name="connsiteX36" fmla="*/ 285525 w 378195"/>
                <a:gd name="connsiteY36" fmla="*/ 137045 h 264736"/>
                <a:gd name="connsiteX37" fmla="*/ 287920 w 378195"/>
                <a:gd name="connsiteY37" fmla="*/ 115866 h 264736"/>
                <a:gd name="connsiteX38" fmla="*/ 300526 w 378195"/>
                <a:gd name="connsiteY38" fmla="*/ 97082 h 264736"/>
                <a:gd name="connsiteX39" fmla="*/ 295736 w 378195"/>
                <a:gd name="connsiteY39" fmla="*/ 81324 h 264736"/>
                <a:gd name="connsiteX40" fmla="*/ 299644 w 378195"/>
                <a:gd name="connsiteY40" fmla="*/ 67961 h 264736"/>
                <a:gd name="connsiteX41" fmla="*/ 303552 w 378195"/>
                <a:gd name="connsiteY41" fmla="*/ 66322 h 264736"/>
                <a:gd name="connsiteX42" fmla="*/ 317293 w 378195"/>
                <a:gd name="connsiteY42" fmla="*/ 61532 h 264736"/>
                <a:gd name="connsiteX43" fmla="*/ 353096 w 378195"/>
                <a:gd name="connsiteY43" fmla="*/ 50816 h 264736"/>
                <a:gd name="connsiteX44" fmla="*/ 380073 w 378195"/>
                <a:gd name="connsiteY44" fmla="*/ 42622 h 264736"/>
                <a:gd name="connsiteX45" fmla="*/ 366458 w 378195"/>
                <a:gd name="connsiteY45" fmla="*/ 4010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8195" h="264736">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grpFill/>
            <a:ln w="1270" cap="flat">
              <a:solidFill>
                <a:schemeClr val="bg1"/>
              </a:solidFill>
              <a:prstDash val="solid"/>
              <a:miter/>
            </a:ln>
          </p:spPr>
          <p:txBody>
            <a:bodyPr rtlCol="0" anchor="ctr"/>
            <a:lstStyle/>
            <a:p>
              <a:endParaRPr lang="ko-KR" altLang="en-US"/>
            </a:p>
          </p:txBody>
        </p:sp>
        <p:sp>
          <p:nvSpPr>
            <p:cNvPr id="193" name="자유형: 도형 173">
              <a:extLst>
                <a:ext uri="{FF2B5EF4-FFF2-40B4-BE49-F238E27FC236}">
                  <a16:creationId xmlns:a16="http://schemas.microsoft.com/office/drawing/2014/main" id="{6CA05E62-039F-E545-8B54-29660C00BE0D}"/>
                </a:ext>
              </a:extLst>
            </p:cNvPr>
            <p:cNvSpPr/>
            <p:nvPr/>
          </p:nvSpPr>
          <p:spPr>
            <a:xfrm>
              <a:off x="7412277" y="3534762"/>
              <a:ext cx="441228" cy="390802"/>
            </a:xfrm>
            <a:custGeom>
              <a:avLst/>
              <a:gdLst>
                <a:gd name="connsiteX0" fmla="*/ 420395 w 441227"/>
                <a:gd name="connsiteY0" fmla="*/ 43587 h 390801"/>
                <a:gd name="connsiteX1" fmla="*/ 406906 w 441227"/>
                <a:gd name="connsiteY1" fmla="*/ 23543 h 390801"/>
                <a:gd name="connsiteX2" fmla="*/ 382702 w 441227"/>
                <a:gd name="connsiteY2" fmla="*/ 3876 h 390801"/>
                <a:gd name="connsiteX3" fmla="*/ 374634 w 441227"/>
                <a:gd name="connsiteY3" fmla="*/ 5515 h 390801"/>
                <a:gd name="connsiteX4" fmla="*/ 369843 w 441227"/>
                <a:gd name="connsiteY4" fmla="*/ 2364 h 390801"/>
                <a:gd name="connsiteX5" fmla="*/ 342865 w 441227"/>
                <a:gd name="connsiteY5" fmla="*/ 10558 h 390801"/>
                <a:gd name="connsiteX6" fmla="*/ 307063 w 441227"/>
                <a:gd name="connsiteY6" fmla="*/ 21273 h 390801"/>
                <a:gd name="connsiteX7" fmla="*/ 293322 w 441227"/>
                <a:gd name="connsiteY7" fmla="*/ 26064 h 390801"/>
                <a:gd name="connsiteX8" fmla="*/ 289414 w 441227"/>
                <a:gd name="connsiteY8" fmla="*/ 27703 h 390801"/>
                <a:gd name="connsiteX9" fmla="*/ 285506 w 441227"/>
                <a:gd name="connsiteY9" fmla="*/ 41066 h 390801"/>
                <a:gd name="connsiteX10" fmla="*/ 290296 w 441227"/>
                <a:gd name="connsiteY10" fmla="*/ 56824 h 390801"/>
                <a:gd name="connsiteX11" fmla="*/ 277690 w 441227"/>
                <a:gd name="connsiteY11" fmla="*/ 75607 h 390801"/>
                <a:gd name="connsiteX12" fmla="*/ 275294 w 441227"/>
                <a:gd name="connsiteY12" fmla="*/ 96786 h 390801"/>
                <a:gd name="connsiteX13" fmla="*/ 245543 w 441227"/>
                <a:gd name="connsiteY13" fmla="*/ 96030 h 390801"/>
                <a:gd name="connsiteX14" fmla="*/ 254116 w 441227"/>
                <a:gd name="connsiteY14" fmla="*/ 113301 h 390801"/>
                <a:gd name="connsiteX15" fmla="*/ 236088 w 441227"/>
                <a:gd name="connsiteY15" fmla="*/ 124269 h 390801"/>
                <a:gd name="connsiteX16" fmla="*/ 227516 w 441227"/>
                <a:gd name="connsiteY16" fmla="*/ 152507 h 390801"/>
                <a:gd name="connsiteX17" fmla="*/ 214909 w 441227"/>
                <a:gd name="connsiteY17" fmla="*/ 164231 h 390801"/>
                <a:gd name="connsiteX18" fmla="*/ 186671 w 441227"/>
                <a:gd name="connsiteY18" fmla="*/ 173686 h 390801"/>
                <a:gd name="connsiteX19" fmla="*/ 168644 w 441227"/>
                <a:gd name="connsiteY19" fmla="*/ 178351 h 390801"/>
                <a:gd name="connsiteX20" fmla="*/ 147464 w 441227"/>
                <a:gd name="connsiteY20" fmla="*/ 190957 h 390801"/>
                <a:gd name="connsiteX21" fmla="*/ 149860 w 441227"/>
                <a:gd name="connsiteY21" fmla="*/ 217683 h 390801"/>
                <a:gd name="connsiteX22" fmla="*/ 43209 w 441227"/>
                <a:gd name="connsiteY22" fmla="*/ 231046 h 390801"/>
                <a:gd name="connsiteX23" fmla="*/ 2364 w 441227"/>
                <a:gd name="connsiteY23" fmla="*/ 226507 h 390801"/>
                <a:gd name="connsiteX24" fmla="*/ 14844 w 441227"/>
                <a:gd name="connsiteY24" fmla="*/ 240753 h 390801"/>
                <a:gd name="connsiteX25" fmla="*/ 42074 w 441227"/>
                <a:gd name="connsiteY25" fmla="*/ 263823 h 390801"/>
                <a:gd name="connsiteX26" fmla="*/ 54681 w 441227"/>
                <a:gd name="connsiteY26" fmla="*/ 293196 h 390801"/>
                <a:gd name="connsiteX27" fmla="*/ 60984 w 441227"/>
                <a:gd name="connsiteY27" fmla="*/ 313114 h 390801"/>
                <a:gd name="connsiteX28" fmla="*/ 36905 w 441227"/>
                <a:gd name="connsiteY28" fmla="*/ 320426 h 390801"/>
                <a:gd name="connsiteX29" fmla="*/ 20139 w 441227"/>
                <a:gd name="connsiteY29" fmla="*/ 347656 h 390801"/>
                <a:gd name="connsiteX30" fmla="*/ 20769 w 441227"/>
                <a:gd name="connsiteY30" fmla="*/ 354211 h 390801"/>
                <a:gd name="connsiteX31" fmla="*/ 70313 w 441227"/>
                <a:gd name="connsiteY31" fmla="*/ 350681 h 390801"/>
                <a:gd name="connsiteX32" fmla="*/ 90735 w 441227"/>
                <a:gd name="connsiteY32" fmla="*/ 347530 h 390801"/>
                <a:gd name="connsiteX33" fmla="*/ 133471 w 441227"/>
                <a:gd name="connsiteY33" fmla="*/ 347152 h 390801"/>
                <a:gd name="connsiteX34" fmla="*/ 154650 w 441227"/>
                <a:gd name="connsiteY34" fmla="*/ 353455 h 390801"/>
                <a:gd name="connsiteX35" fmla="*/ 166753 w 441227"/>
                <a:gd name="connsiteY35" fmla="*/ 367952 h 390801"/>
                <a:gd name="connsiteX36" fmla="*/ 172299 w 441227"/>
                <a:gd name="connsiteY36" fmla="*/ 385980 h 390801"/>
                <a:gd name="connsiteX37" fmla="*/ 195495 w 441227"/>
                <a:gd name="connsiteY37" fmla="*/ 396191 h 390801"/>
                <a:gd name="connsiteX38" fmla="*/ 199782 w 441227"/>
                <a:gd name="connsiteY38" fmla="*/ 398838 h 390801"/>
                <a:gd name="connsiteX39" fmla="*/ 201421 w 441227"/>
                <a:gd name="connsiteY39" fmla="*/ 396947 h 390801"/>
                <a:gd name="connsiteX40" fmla="*/ 225499 w 441227"/>
                <a:gd name="connsiteY40" fmla="*/ 380181 h 390801"/>
                <a:gd name="connsiteX41" fmla="*/ 250712 w 441227"/>
                <a:gd name="connsiteY41" fmla="*/ 379172 h 390801"/>
                <a:gd name="connsiteX42" fmla="*/ 270630 w 441227"/>
                <a:gd name="connsiteY42" fmla="*/ 374003 h 390801"/>
                <a:gd name="connsiteX43" fmla="*/ 261175 w 441227"/>
                <a:gd name="connsiteY43" fmla="*/ 349925 h 390801"/>
                <a:gd name="connsiteX44" fmla="*/ 249577 w 441227"/>
                <a:gd name="connsiteY44" fmla="*/ 322695 h 390801"/>
                <a:gd name="connsiteX45" fmla="*/ 232811 w 441227"/>
                <a:gd name="connsiteY45" fmla="*/ 303785 h 390801"/>
                <a:gd name="connsiteX46" fmla="*/ 252729 w 441227"/>
                <a:gd name="connsiteY46" fmla="*/ 278698 h 390801"/>
                <a:gd name="connsiteX47" fmla="*/ 272647 w 441227"/>
                <a:gd name="connsiteY47" fmla="*/ 280841 h 390801"/>
                <a:gd name="connsiteX48" fmla="*/ 290422 w 441227"/>
                <a:gd name="connsiteY48" fmla="*/ 279833 h 390801"/>
                <a:gd name="connsiteX49" fmla="*/ 305046 w 441227"/>
                <a:gd name="connsiteY49" fmla="*/ 259915 h 390801"/>
                <a:gd name="connsiteX50" fmla="*/ 327107 w 441227"/>
                <a:gd name="connsiteY50" fmla="*/ 246300 h 390801"/>
                <a:gd name="connsiteX51" fmla="*/ 337571 w 441227"/>
                <a:gd name="connsiteY51" fmla="*/ 217935 h 390801"/>
                <a:gd name="connsiteX52" fmla="*/ 353329 w 441227"/>
                <a:gd name="connsiteY52" fmla="*/ 205328 h 390801"/>
                <a:gd name="connsiteX53" fmla="*/ 365935 w 441227"/>
                <a:gd name="connsiteY53" fmla="*/ 190705 h 390801"/>
                <a:gd name="connsiteX54" fmla="*/ 371104 w 441227"/>
                <a:gd name="connsiteY54" fmla="*/ 170787 h 390801"/>
                <a:gd name="connsiteX55" fmla="*/ 384719 w 441227"/>
                <a:gd name="connsiteY55" fmla="*/ 150868 h 390801"/>
                <a:gd name="connsiteX56" fmla="*/ 372112 w 441227"/>
                <a:gd name="connsiteY56" fmla="*/ 139396 h 390801"/>
                <a:gd name="connsiteX57" fmla="*/ 356354 w 441227"/>
                <a:gd name="connsiteY57" fmla="*/ 114183 h 390801"/>
                <a:gd name="connsiteX58" fmla="*/ 352194 w 441227"/>
                <a:gd name="connsiteY58" fmla="*/ 89097 h 390801"/>
                <a:gd name="connsiteX59" fmla="*/ 365809 w 441227"/>
                <a:gd name="connsiteY59" fmla="*/ 74473 h 390801"/>
                <a:gd name="connsiteX60" fmla="*/ 405646 w 441227"/>
                <a:gd name="connsiteY60" fmla="*/ 81785 h 390801"/>
                <a:gd name="connsiteX61" fmla="*/ 431867 w 441227"/>
                <a:gd name="connsiteY61" fmla="*/ 71321 h 390801"/>
                <a:gd name="connsiteX62" fmla="*/ 441322 w 441227"/>
                <a:gd name="connsiteY62" fmla="*/ 54933 h 390801"/>
                <a:gd name="connsiteX63" fmla="*/ 420395 w 441227"/>
                <a:gd name="connsiteY63" fmla="*/ 4358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1227" h="390801">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grpFill/>
            <a:ln w="1270" cap="flat">
              <a:solidFill>
                <a:schemeClr val="bg1"/>
              </a:solidFill>
              <a:prstDash val="solid"/>
              <a:miter/>
            </a:ln>
          </p:spPr>
          <p:txBody>
            <a:bodyPr rtlCol="0" anchor="ctr"/>
            <a:lstStyle/>
            <a:p>
              <a:endParaRPr lang="ko-KR" altLang="en-US"/>
            </a:p>
          </p:txBody>
        </p:sp>
        <p:sp>
          <p:nvSpPr>
            <p:cNvPr id="194" name="자유형: 도형 174">
              <a:extLst>
                <a:ext uri="{FF2B5EF4-FFF2-40B4-BE49-F238E27FC236}">
                  <a16:creationId xmlns:a16="http://schemas.microsoft.com/office/drawing/2014/main" id="{99409F3A-2769-0E45-AFC8-BD182111B7E0}"/>
                </a:ext>
              </a:extLst>
            </p:cNvPr>
            <p:cNvSpPr/>
            <p:nvPr/>
          </p:nvSpPr>
          <p:spPr>
            <a:xfrm>
              <a:off x="8295237" y="4425757"/>
              <a:ext cx="1210224" cy="428621"/>
            </a:xfrm>
            <a:custGeom>
              <a:avLst/>
              <a:gdLst>
                <a:gd name="connsiteX0" fmla="*/ 87456 w 1210224"/>
                <a:gd name="connsiteY0" fmla="*/ 183426 h 428621"/>
                <a:gd name="connsiteX1" fmla="*/ 100063 w 1210224"/>
                <a:gd name="connsiteY1" fmla="*/ 198301 h 428621"/>
                <a:gd name="connsiteX2" fmla="*/ 87456 w 1210224"/>
                <a:gd name="connsiteY2" fmla="*/ 183426 h 428621"/>
                <a:gd name="connsiteX3" fmla="*/ 344125 w 1210224"/>
                <a:gd name="connsiteY3" fmla="*/ 231204 h 428621"/>
                <a:gd name="connsiteX4" fmla="*/ 330005 w 1210224"/>
                <a:gd name="connsiteY4" fmla="*/ 237508 h 428621"/>
                <a:gd name="connsiteX5" fmla="*/ 344125 w 1210224"/>
                <a:gd name="connsiteY5" fmla="*/ 231204 h 428621"/>
                <a:gd name="connsiteX6" fmla="*/ 49007 w 1210224"/>
                <a:gd name="connsiteY6" fmla="*/ 115855 h 428621"/>
                <a:gd name="connsiteX7" fmla="*/ 65521 w 1210224"/>
                <a:gd name="connsiteY7" fmla="*/ 137034 h 428621"/>
                <a:gd name="connsiteX8" fmla="*/ 49007 w 1210224"/>
                <a:gd name="connsiteY8" fmla="*/ 115855 h 428621"/>
                <a:gd name="connsiteX9" fmla="*/ 641386 w 1210224"/>
                <a:gd name="connsiteY9" fmla="*/ 250114 h 428621"/>
                <a:gd name="connsiteX10" fmla="*/ 649202 w 1210224"/>
                <a:gd name="connsiteY10" fmla="*/ 278353 h 428621"/>
                <a:gd name="connsiteX11" fmla="*/ 652354 w 1210224"/>
                <a:gd name="connsiteY11" fmla="*/ 308986 h 428621"/>
                <a:gd name="connsiteX12" fmla="*/ 665717 w 1210224"/>
                <a:gd name="connsiteY12" fmla="*/ 283143 h 428621"/>
                <a:gd name="connsiteX13" fmla="*/ 662565 w 1210224"/>
                <a:gd name="connsiteY13" fmla="*/ 234482 h 428621"/>
                <a:gd name="connsiteX14" fmla="*/ 679836 w 1210224"/>
                <a:gd name="connsiteY14" fmla="*/ 245450 h 428621"/>
                <a:gd name="connsiteX15" fmla="*/ 693199 w 1210224"/>
                <a:gd name="connsiteY15" fmla="*/ 272175 h 428621"/>
                <a:gd name="connsiteX16" fmla="*/ 717529 w 1210224"/>
                <a:gd name="connsiteY16" fmla="*/ 275327 h 428621"/>
                <a:gd name="connsiteX17" fmla="*/ 719168 w 1210224"/>
                <a:gd name="connsiteY17" fmla="*/ 254905 h 428621"/>
                <a:gd name="connsiteX18" fmla="*/ 713747 w 1210224"/>
                <a:gd name="connsiteY18" fmla="*/ 224271 h 428621"/>
                <a:gd name="connsiteX19" fmla="*/ 705049 w 1210224"/>
                <a:gd name="connsiteY19" fmla="*/ 202335 h 428621"/>
                <a:gd name="connsiteX20" fmla="*/ 745011 w 1210224"/>
                <a:gd name="connsiteY20" fmla="*/ 173340 h 428621"/>
                <a:gd name="connsiteX21" fmla="*/ 690930 w 1210224"/>
                <a:gd name="connsiteY21" fmla="*/ 188972 h 428621"/>
                <a:gd name="connsiteX22" fmla="*/ 658027 w 1210224"/>
                <a:gd name="connsiteY22" fmla="*/ 163129 h 428621"/>
                <a:gd name="connsiteX23" fmla="*/ 745894 w 1210224"/>
                <a:gd name="connsiteY23" fmla="*/ 143463 h 428621"/>
                <a:gd name="connsiteX24" fmla="*/ 792160 w 1210224"/>
                <a:gd name="connsiteY24" fmla="*/ 115981 h 428621"/>
                <a:gd name="connsiteX25" fmla="*/ 763921 w 1210224"/>
                <a:gd name="connsiteY25" fmla="*/ 126948 h 428621"/>
                <a:gd name="connsiteX26" fmla="*/ 697233 w 1210224"/>
                <a:gd name="connsiteY26" fmla="*/ 119889 h 428621"/>
                <a:gd name="connsiteX27" fmla="*/ 665087 w 1210224"/>
                <a:gd name="connsiteY27" fmla="*/ 133252 h 428621"/>
                <a:gd name="connsiteX28" fmla="*/ 646302 w 1210224"/>
                <a:gd name="connsiteY28" fmla="*/ 172458 h 428621"/>
                <a:gd name="connsiteX29" fmla="*/ 625123 w 1210224"/>
                <a:gd name="connsiteY29" fmla="*/ 223514 h 428621"/>
                <a:gd name="connsiteX30" fmla="*/ 641386 w 1210224"/>
                <a:gd name="connsiteY30" fmla="*/ 250114 h 428621"/>
                <a:gd name="connsiteX31" fmla="*/ 282857 w 1210224"/>
                <a:gd name="connsiteY31" fmla="*/ 270411 h 428621"/>
                <a:gd name="connsiteX32" fmla="*/ 286765 w 1210224"/>
                <a:gd name="connsiteY32" fmla="*/ 242928 h 428621"/>
                <a:gd name="connsiteX33" fmla="*/ 297733 w 1210224"/>
                <a:gd name="connsiteY33" fmla="*/ 236625 h 428621"/>
                <a:gd name="connsiteX34" fmla="*/ 298489 w 1210224"/>
                <a:gd name="connsiteY34" fmla="*/ 220110 h 428621"/>
                <a:gd name="connsiteX35" fmla="*/ 276554 w 1210224"/>
                <a:gd name="connsiteY35" fmla="*/ 198932 h 428621"/>
                <a:gd name="connsiteX36" fmla="*/ 273402 w 1210224"/>
                <a:gd name="connsiteY36" fmla="*/ 210656 h 428621"/>
                <a:gd name="connsiteX37" fmla="*/ 283614 w 1210224"/>
                <a:gd name="connsiteY37" fmla="*/ 223262 h 428621"/>
                <a:gd name="connsiteX38" fmla="*/ 267099 w 1210224"/>
                <a:gd name="connsiteY38" fmla="*/ 218598 h 428621"/>
                <a:gd name="connsiteX39" fmla="*/ 250585 w 1210224"/>
                <a:gd name="connsiteY39" fmla="*/ 204479 h 428621"/>
                <a:gd name="connsiteX40" fmla="*/ 227010 w 1210224"/>
                <a:gd name="connsiteY40" fmla="*/ 180904 h 428621"/>
                <a:gd name="connsiteX41" fmla="*/ 221590 w 1210224"/>
                <a:gd name="connsiteY41" fmla="*/ 162121 h 428621"/>
                <a:gd name="connsiteX42" fmla="*/ 208226 w 1210224"/>
                <a:gd name="connsiteY42" fmla="*/ 137790 h 428621"/>
                <a:gd name="connsiteX43" fmla="*/ 194107 w 1210224"/>
                <a:gd name="connsiteY43" fmla="*/ 126066 h 428621"/>
                <a:gd name="connsiteX44" fmla="*/ 180744 w 1210224"/>
                <a:gd name="connsiteY44" fmla="*/ 112703 h 428621"/>
                <a:gd name="connsiteX45" fmla="*/ 164230 w 1210224"/>
                <a:gd name="connsiteY45" fmla="*/ 104887 h 428621"/>
                <a:gd name="connsiteX46" fmla="*/ 143807 w 1210224"/>
                <a:gd name="connsiteY46" fmla="*/ 96315 h 428621"/>
                <a:gd name="connsiteX47" fmla="*/ 120989 w 1210224"/>
                <a:gd name="connsiteY47" fmla="*/ 73497 h 428621"/>
                <a:gd name="connsiteX48" fmla="*/ 76236 w 1210224"/>
                <a:gd name="connsiteY48" fmla="*/ 33534 h 428621"/>
                <a:gd name="connsiteX49" fmla="*/ 37787 w 1210224"/>
                <a:gd name="connsiteY49" fmla="*/ 15507 h 428621"/>
                <a:gd name="connsiteX50" fmla="*/ 3245 w 1210224"/>
                <a:gd name="connsiteY50" fmla="*/ 5296 h 428621"/>
                <a:gd name="connsiteX51" fmla="*/ 39299 w 1210224"/>
                <a:gd name="connsiteY51" fmla="*/ 56352 h 428621"/>
                <a:gd name="connsiteX52" fmla="*/ 75354 w 1210224"/>
                <a:gd name="connsiteY52" fmla="*/ 94045 h 428621"/>
                <a:gd name="connsiteX53" fmla="*/ 104349 w 1210224"/>
                <a:gd name="connsiteY53" fmla="*/ 147371 h 428621"/>
                <a:gd name="connsiteX54" fmla="*/ 145194 w 1210224"/>
                <a:gd name="connsiteY54" fmla="*/ 208513 h 428621"/>
                <a:gd name="connsiteX55" fmla="*/ 183644 w 1210224"/>
                <a:gd name="connsiteY55" fmla="*/ 254022 h 428621"/>
                <a:gd name="connsiteX56" fmla="*/ 231549 w 1210224"/>
                <a:gd name="connsiteY56" fmla="*/ 295624 h 428621"/>
                <a:gd name="connsiteX57" fmla="*/ 244912 w 1210224"/>
                <a:gd name="connsiteY57" fmla="*/ 308986 h 428621"/>
                <a:gd name="connsiteX58" fmla="*/ 273150 w 1210224"/>
                <a:gd name="connsiteY58" fmla="*/ 309743 h 428621"/>
                <a:gd name="connsiteX59" fmla="*/ 282857 w 1210224"/>
                <a:gd name="connsiteY59" fmla="*/ 270411 h 428621"/>
                <a:gd name="connsiteX60" fmla="*/ 882296 w 1210224"/>
                <a:gd name="connsiteY60" fmla="*/ 144850 h 428621"/>
                <a:gd name="connsiteX61" fmla="*/ 891751 w 1210224"/>
                <a:gd name="connsiteY61" fmla="*/ 125184 h 428621"/>
                <a:gd name="connsiteX62" fmla="*/ 876119 w 1210224"/>
                <a:gd name="connsiteY62" fmla="*/ 118124 h 428621"/>
                <a:gd name="connsiteX63" fmla="*/ 858092 w 1210224"/>
                <a:gd name="connsiteY63" fmla="*/ 107913 h 428621"/>
                <a:gd name="connsiteX64" fmla="*/ 872211 w 1210224"/>
                <a:gd name="connsiteY64" fmla="*/ 166029 h 428621"/>
                <a:gd name="connsiteX65" fmla="*/ 882296 w 1210224"/>
                <a:gd name="connsiteY65" fmla="*/ 144850 h 428621"/>
                <a:gd name="connsiteX66" fmla="*/ 818003 w 1210224"/>
                <a:gd name="connsiteY66" fmla="*/ 242928 h 428621"/>
                <a:gd name="connsiteX67" fmla="*/ 850150 w 1210224"/>
                <a:gd name="connsiteY67" fmla="*/ 251627 h 428621"/>
                <a:gd name="connsiteX68" fmla="*/ 818003 w 1210224"/>
                <a:gd name="connsiteY68" fmla="*/ 242928 h 428621"/>
                <a:gd name="connsiteX69" fmla="*/ 755979 w 1210224"/>
                <a:gd name="connsiteY69" fmla="*/ 375549 h 428621"/>
                <a:gd name="connsiteX70" fmla="*/ 699502 w 1210224"/>
                <a:gd name="connsiteY70" fmla="*/ 380213 h 428621"/>
                <a:gd name="connsiteX71" fmla="*/ 650085 w 1210224"/>
                <a:gd name="connsiteY71" fmla="*/ 387273 h 428621"/>
                <a:gd name="connsiteX72" fmla="*/ 693199 w 1210224"/>
                <a:gd name="connsiteY72" fmla="*/ 395089 h 428621"/>
                <a:gd name="connsiteX73" fmla="*/ 747280 w 1210224"/>
                <a:gd name="connsiteY73" fmla="*/ 383365 h 428621"/>
                <a:gd name="connsiteX74" fmla="*/ 755979 w 1210224"/>
                <a:gd name="connsiteY74" fmla="*/ 375549 h 428621"/>
                <a:gd name="connsiteX75" fmla="*/ 923898 w 1210224"/>
                <a:gd name="connsiteY75" fmla="*/ 231961 h 428621"/>
                <a:gd name="connsiteX76" fmla="*/ 872085 w 1210224"/>
                <a:gd name="connsiteY76" fmla="*/ 241416 h 428621"/>
                <a:gd name="connsiteX77" fmla="*/ 908139 w 1210224"/>
                <a:gd name="connsiteY77" fmla="*/ 246962 h 428621"/>
                <a:gd name="connsiteX78" fmla="*/ 941925 w 1210224"/>
                <a:gd name="connsiteY78" fmla="*/ 258687 h 428621"/>
                <a:gd name="connsiteX79" fmla="*/ 923898 w 1210224"/>
                <a:gd name="connsiteY79" fmla="*/ 231961 h 428621"/>
                <a:gd name="connsiteX80" fmla="*/ 510404 w 1210224"/>
                <a:gd name="connsiteY80" fmla="*/ 366976 h 428621"/>
                <a:gd name="connsiteX81" fmla="*/ 464139 w 1210224"/>
                <a:gd name="connsiteY81" fmla="*/ 359917 h 428621"/>
                <a:gd name="connsiteX82" fmla="*/ 490865 w 1210224"/>
                <a:gd name="connsiteY82" fmla="*/ 341890 h 428621"/>
                <a:gd name="connsiteX83" fmla="*/ 459474 w 1210224"/>
                <a:gd name="connsiteY83" fmla="*/ 341133 h 428621"/>
                <a:gd name="connsiteX84" fmla="*/ 404510 w 1210224"/>
                <a:gd name="connsiteY84" fmla="*/ 334830 h 428621"/>
                <a:gd name="connsiteX85" fmla="*/ 348033 w 1210224"/>
                <a:gd name="connsiteY85" fmla="*/ 322223 h 428621"/>
                <a:gd name="connsiteX86" fmla="*/ 286009 w 1210224"/>
                <a:gd name="connsiteY86" fmla="*/ 319072 h 428621"/>
                <a:gd name="connsiteX87" fmla="*/ 273529 w 1210224"/>
                <a:gd name="connsiteY87" fmla="*/ 334830 h 428621"/>
                <a:gd name="connsiteX88" fmla="*/ 293068 w 1210224"/>
                <a:gd name="connsiteY88" fmla="*/ 338738 h 428621"/>
                <a:gd name="connsiteX89" fmla="*/ 307188 w 1210224"/>
                <a:gd name="connsiteY89" fmla="*/ 353614 h 428621"/>
                <a:gd name="connsiteX90" fmla="*/ 354336 w 1210224"/>
                <a:gd name="connsiteY90" fmla="*/ 357521 h 428621"/>
                <a:gd name="connsiteX91" fmla="*/ 404510 w 1210224"/>
                <a:gd name="connsiteY91" fmla="*/ 370128 h 428621"/>
                <a:gd name="connsiteX92" fmla="*/ 470442 w 1210224"/>
                <a:gd name="connsiteY92" fmla="*/ 381096 h 428621"/>
                <a:gd name="connsiteX93" fmla="*/ 505740 w 1210224"/>
                <a:gd name="connsiteY93" fmla="*/ 382608 h 428621"/>
                <a:gd name="connsiteX94" fmla="*/ 537130 w 1210224"/>
                <a:gd name="connsiteY94" fmla="*/ 383365 h 428621"/>
                <a:gd name="connsiteX95" fmla="*/ 510404 w 1210224"/>
                <a:gd name="connsiteY95" fmla="*/ 366976 h 428621"/>
                <a:gd name="connsiteX96" fmla="*/ 1127871 w 1210224"/>
                <a:gd name="connsiteY96" fmla="*/ 195906 h 428621"/>
                <a:gd name="connsiteX97" fmla="*/ 1104297 w 1210224"/>
                <a:gd name="connsiteY97" fmla="*/ 217085 h 428621"/>
                <a:gd name="connsiteX98" fmla="*/ 1061183 w 1210224"/>
                <a:gd name="connsiteY98" fmla="*/ 244567 h 428621"/>
                <a:gd name="connsiteX99" fmla="*/ 1032944 w 1210224"/>
                <a:gd name="connsiteY99" fmla="*/ 178635 h 428621"/>
                <a:gd name="connsiteX100" fmla="*/ 972559 w 1210224"/>
                <a:gd name="connsiteY100" fmla="*/ 170819 h 428621"/>
                <a:gd name="connsiteX101" fmla="*/ 949741 w 1210224"/>
                <a:gd name="connsiteY101" fmla="*/ 188090 h 428621"/>
                <a:gd name="connsiteX102" fmla="*/ 963860 w 1210224"/>
                <a:gd name="connsiteY102" fmla="*/ 195150 h 428621"/>
                <a:gd name="connsiteX103" fmla="*/ 978736 w 1210224"/>
                <a:gd name="connsiteY103" fmla="*/ 213177 h 428621"/>
                <a:gd name="connsiteX104" fmla="*/ 1021094 w 1210224"/>
                <a:gd name="connsiteY104" fmla="*/ 215572 h 428621"/>
                <a:gd name="connsiteX105" fmla="*/ 1018699 w 1210224"/>
                <a:gd name="connsiteY105" fmla="*/ 223388 h 428621"/>
                <a:gd name="connsiteX106" fmla="*/ 996007 w 1210224"/>
                <a:gd name="connsiteY106" fmla="*/ 227296 h 428621"/>
                <a:gd name="connsiteX107" fmla="*/ 980249 w 1210224"/>
                <a:gd name="connsiteY107" fmla="*/ 231204 h 428621"/>
                <a:gd name="connsiteX108" fmla="*/ 996764 w 1210224"/>
                <a:gd name="connsiteY108" fmla="*/ 254778 h 428621"/>
                <a:gd name="connsiteX109" fmla="*/ 1014791 w 1210224"/>
                <a:gd name="connsiteY109" fmla="*/ 254778 h 428621"/>
                <a:gd name="connsiteX110" fmla="*/ 1042273 w 1210224"/>
                <a:gd name="connsiteY110" fmla="*/ 262595 h 428621"/>
                <a:gd name="connsiteX111" fmla="*/ 1065847 w 1210224"/>
                <a:gd name="connsiteY111" fmla="*/ 275201 h 428621"/>
                <a:gd name="connsiteX112" fmla="*/ 1140351 w 1210224"/>
                <a:gd name="connsiteY112" fmla="*/ 301044 h 428621"/>
                <a:gd name="connsiteX113" fmla="*/ 1155227 w 1210224"/>
                <a:gd name="connsiteY113" fmla="*/ 331678 h 428621"/>
                <a:gd name="connsiteX114" fmla="*/ 1154471 w 1210224"/>
                <a:gd name="connsiteY114" fmla="*/ 355252 h 428621"/>
                <a:gd name="connsiteX115" fmla="*/ 1129384 w 1210224"/>
                <a:gd name="connsiteY115" fmla="*/ 376431 h 428621"/>
                <a:gd name="connsiteX116" fmla="*/ 1190526 w 1210224"/>
                <a:gd name="connsiteY116" fmla="*/ 373280 h 428621"/>
                <a:gd name="connsiteX117" fmla="*/ 1218764 w 1210224"/>
                <a:gd name="connsiteY117" fmla="*/ 395341 h 428621"/>
                <a:gd name="connsiteX118" fmla="*/ 1218764 w 1210224"/>
                <a:gd name="connsiteY118" fmla="*/ 227927 h 428621"/>
                <a:gd name="connsiteX119" fmla="*/ 1127871 w 1210224"/>
                <a:gd name="connsiteY119" fmla="*/ 195906 h 428621"/>
                <a:gd name="connsiteX120" fmla="*/ 788252 w 1210224"/>
                <a:gd name="connsiteY120" fmla="*/ 394837 h 428621"/>
                <a:gd name="connsiteX121" fmla="*/ 779679 w 1210224"/>
                <a:gd name="connsiteY121" fmla="*/ 398493 h 428621"/>
                <a:gd name="connsiteX122" fmla="*/ 775771 w 1210224"/>
                <a:gd name="connsiteY122" fmla="*/ 406057 h 428621"/>
                <a:gd name="connsiteX123" fmla="*/ 767073 w 1210224"/>
                <a:gd name="connsiteY123" fmla="*/ 401266 h 428621"/>
                <a:gd name="connsiteX124" fmla="*/ 754466 w 1210224"/>
                <a:gd name="connsiteY124" fmla="*/ 431270 h 428621"/>
                <a:gd name="connsiteX125" fmla="*/ 787748 w 1210224"/>
                <a:gd name="connsiteY125" fmla="*/ 412234 h 428621"/>
                <a:gd name="connsiteX126" fmla="*/ 791277 w 1210224"/>
                <a:gd name="connsiteY126" fmla="*/ 407696 h 428621"/>
                <a:gd name="connsiteX127" fmla="*/ 793925 w 1210224"/>
                <a:gd name="connsiteY127" fmla="*/ 405300 h 428621"/>
                <a:gd name="connsiteX128" fmla="*/ 796572 w 1210224"/>
                <a:gd name="connsiteY128" fmla="*/ 403535 h 428621"/>
                <a:gd name="connsiteX129" fmla="*/ 788252 w 1210224"/>
                <a:gd name="connsiteY129" fmla="*/ 394837 h 428621"/>
                <a:gd name="connsiteX130" fmla="*/ 570033 w 1210224"/>
                <a:gd name="connsiteY130" fmla="*/ 192754 h 428621"/>
                <a:gd name="connsiteX131" fmla="*/ 585665 w 1210224"/>
                <a:gd name="connsiteY131" fmla="*/ 151909 h 428621"/>
                <a:gd name="connsiteX132" fmla="*/ 625628 w 1210224"/>
                <a:gd name="connsiteY132" fmla="*/ 129092 h 428621"/>
                <a:gd name="connsiteX133" fmla="*/ 607601 w 1210224"/>
                <a:gd name="connsiteY133" fmla="*/ 107913 h 428621"/>
                <a:gd name="connsiteX134" fmla="*/ 598902 w 1210224"/>
                <a:gd name="connsiteY134" fmla="*/ 86734 h 428621"/>
                <a:gd name="connsiteX135" fmla="*/ 590330 w 1210224"/>
                <a:gd name="connsiteY135" fmla="*/ 63160 h 428621"/>
                <a:gd name="connsiteX136" fmla="*/ 591843 w 1210224"/>
                <a:gd name="connsiteY136" fmla="*/ 43493 h 428621"/>
                <a:gd name="connsiteX137" fmla="*/ 595751 w 1210224"/>
                <a:gd name="connsiteY137" fmla="*/ 41476 h 428621"/>
                <a:gd name="connsiteX138" fmla="*/ 583144 w 1210224"/>
                <a:gd name="connsiteY138" fmla="*/ 37190 h 428621"/>
                <a:gd name="connsiteX139" fmla="*/ 542299 w 1210224"/>
                <a:gd name="connsiteY139" fmla="*/ 54461 h 428621"/>
                <a:gd name="connsiteX140" fmla="*/ 526667 w 1210224"/>
                <a:gd name="connsiteY140" fmla="*/ 78035 h 428621"/>
                <a:gd name="connsiteX141" fmla="*/ 518851 w 1210224"/>
                <a:gd name="connsiteY141" fmla="*/ 103122 h 428621"/>
                <a:gd name="connsiteX142" fmla="*/ 495276 w 1210224"/>
                <a:gd name="connsiteY142" fmla="*/ 118880 h 428621"/>
                <a:gd name="connsiteX143" fmla="*/ 470190 w 1210224"/>
                <a:gd name="connsiteY143" fmla="*/ 114090 h 428621"/>
                <a:gd name="connsiteX144" fmla="*/ 443464 w 1210224"/>
                <a:gd name="connsiteY144" fmla="*/ 125058 h 428621"/>
                <a:gd name="connsiteX145" fmla="*/ 408922 w 1210224"/>
                <a:gd name="connsiteY145" fmla="*/ 128209 h 428621"/>
                <a:gd name="connsiteX146" fmla="*/ 386987 w 1210224"/>
                <a:gd name="connsiteY146" fmla="*/ 117242 h 428621"/>
                <a:gd name="connsiteX147" fmla="*/ 379045 w 1210224"/>
                <a:gd name="connsiteY147" fmla="*/ 100223 h 428621"/>
                <a:gd name="connsiteX148" fmla="*/ 376019 w 1210224"/>
                <a:gd name="connsiteY148" fmla="*/ 99971 h 428621"/>
                <a:gd name="connsiteX149" fmla="*/ 358748 w 1210224"/>
                <a:gd name="connsiteY149" fmla="*/ 136908 h 428621"/>
                <a:gd name="connsiteX150" fmla="*/ 372868 w 1210224"/>
                <a:gd name="connsiteY150" fmla="*/ 173719 h 428621"/>
                <a:gd name="connsiteX151" fmla="*/ 395686 w 1210224"/>
                <a:gd name="connsiteY151" fmla="*/ 200444 h 428621"/>
                <a:gd name="connsiteX152" fmla="*/ 420772 w 1210224"/>
                <a:gd name="connsiteY152" fmla="*/ 235743 h 428621"/>
                <a:gd name="connsiteX153" fmla="*/ 441951 w 1210224"/>
                <a:gd name="connsiteY153" fmla="*/ 245954 h 428621"/>
                <a:gd name="connsiteX154" fmla="*/ 477249 w 1210224"/>
                <a:gd name="connsiteY154" fmla="*/ 242046 h 428621"/>
                <a:gd name="connsiteX155" fmla="*/ 511035 w 1210224"/>
                <a:gd name="connsiteY155" fmla="*/ 257804 h 428621"/>
                <a:gd name="connsiteX156" fmla="*/ 549484 w 1210224"/>
                <a:gd name="connsiteY156" fmla="*/ 251501 h 428621"/>
                <a:gd name="connsiteX157" fmla="*/ 570033 w 1210224"/>
                <a:gd name="connsiteY157" fmla="*/ 192754 h 428621"/>
                <a:gd name="connsiteX158" fmla="*/ 628906 w 1210224"/>
                <a:gd name="connsiteY158" fmla="*/ 412486 h 428621"/>
                <a:gd name="connsiteX159" fmla="*/ 652480 w 1210224"/>
                <a:gd name="connsiteY159" fmla="*/ 424210 h 428621"/>
                <a:gd name="connsiteX160" fmla="*/ 677567 w 1210224"/>
                <a:gd name="connsiteY160" fmla="*/ 425849 h 428621"/>
                <a:gd name="connsiteX161" fmla="*/ 628906 w 1210224"/>
                <a:gd name="connsiteY161" fmla="*/ 412486 h 428621"/>
                <a:gd name="connsiteX162" fmla="*/ 589699 w 1210224"/>
                <a:gd name="connsiteY162" fmla="*/ 374036 h 428621"/>
                <a:gd name="connsiteX163" fmla="*/ 565369 w 1210224"/>
                <a:gd name="connsiteY163" fmla="*/ 377188 h 428621"/>
                <a:gd name="connsiteX164" fmla="*/ 552762 w 1210224"/>
                <a:gd name="connsiteY164" fmla="*/ 391307 h 428621"/>
                <a:gd name="connsiteX165" fmla="*/ 591212 w 1210224"/>
                <a:gd name="connsiteY165" fmla="*/ 397610 h 428621"/>
                <a:gd name="connsiteX166" fmla="*/ 628906 w 1210224"/>
                <a:gd name="connsiteY166" fmla="*/ 386642 h 428621"/>
                <a:gd name="connsiteX167" fmla="*/ 589699 w 1210224"/>
                <a:gd name="connsiteY167" fmla="*/ 374036 h 4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0224" h="428621">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grpFill/>
            <a:ln w="1270" cap="flat">
              <a:solidFill>
                <a:schemeClr val="bg1"/>
              </a:solidFill>
              <a:prstDash val="solid"/>
              <a:miter/>
            </a:ln>
          </p:spPr>
          <p:txBody>
            <a:bodyPr rtlCol="0" anchor="ctr"/>
            <a:lstStyle/>
            <a:p>
              <a:endParaRPr lang="ko-KR" altLang="en-US"/>
            </a:p>
          </p:txBody>
        </p:sp>
        <p:sp>
          <p:nvSpPr>
            <p:cNvPr id="195" name="자유형: 도형 175">
              <a:extLst>
                <a:ext uri="{FF2B5EF4-FFF2-40B4-BE49-F238E27FC236}">
                  <a16:creationId xmlns:a16="http://schemas.microsoft.com/office/drawing/2014/main" id="{06B339D2-2D92-194D-A492-E12FF8A3AFD5}"/>
                </a:ext>
              </a:extLst>
            </p:cNvPr>
            <p:cNvSpPr/>
            <p:nvPr/>
          </p:nvSpPr>
          <p:spPr>
            <a:xfrm>
              <a:off x="9059946" y="4798863"/>
              <a:ext cx="88246" cy="25213"/>
            </a:xfrm>
            <a:custGeom>
              <a:avLst/>
              <a:gdLst>
                <a:gd name="connsiteX0" fmla="*/ 10936 w 88245"/>
                <a:gd name="connsiteY0" fmla="*/ 26018 h 25213"/>
                <a:gd name="connsiteX1" fmla="*/ 2364 w 88245"/>
                <a:gd name="connsiteY1" fmla="*/ 28161 h 25213"/>
                <a:gd name="connsiteX2" fmla="*/ 11062 w 88245"/>
                <a:gd name="connsiteY2" fmla="*/ 32951 h 25213"/>
                <a:gd name="connsiteX3" fmla="*/ 14970 w 88245"/>
                <a:gd name="connsiteY3" fmla="*/ 25387 h 25213"/>
                <a:gd name="connsiteX4" fmla="*/ 11441 w 88245"/>
                <a:gd name="connsiteY4" fmla="*/ 26018 h 25213"/>
                <a:gd name="connsiteX5" fmla="*/ 10936 w 88245"/>
                <a:gd name="connsiteY5" fmla="*/ 26018 h 25213"/>
                <a:gd name="connsiteX6" fmla="*/ 48504 w 88245"/>
                <a:gd name="connsiteY6" fmla="*/ 5595 h 25213"/>
                <a:gd name="connsiteX7" fmla="*/ 25812 w 88245"/>
                <a:gd name="connsiteY7" fmla="*/ 20093 h 25213"/>
                <a:gd name="connsiteX8" fmla="*/ 23543 w 88245"/>
                <a:gd name="connsiteY8" fmla="*/ 21731 h 25213"/>
                <a:gd name="connsiteX9" fmla="*/ 31863 w 88245"/>
                <a:gd name="connsiteY9" fmla="*/ 30556 h 25213"/>
                <a:gd name="connsiteX10" fmla="*/ 87710 w 88245"/>
                <a:gd name="connsiteY10" fmla="*/ 4839 h 25213"/>
                <a:gd name="connsiteX11" fmla="*/ 48504 w 88245"/>
                <a:gd name="connsiteY11" fmla="*/ 5595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25213">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grpFill/>
            <a:ln w="1270" cap="flat">
              <a:solidFill>
                <a:schemeClr val="bg1"/>
              </a:solidFill>
              <a:prstDash val="solid"/>
              <a:miter/>
            </a:ln>
          </p:spPr>
          <p:txBody>
            <a:bodyPr rtlCol="0" anchor="ctr"/>
            <a:lstStyle/>
            <a:p>
              <a:endParaRPr lang="ko-KR" altLang="en-US"/>
            </a:p>
          </p:txBody>
        </p:sp>
        <p:sp>
          <p:nvSpPr>
            <p:cNvPr id="196" name="자유형: 도형 176">
              <a:extLst>
                <a:ext uri="{FF2B5EF4-FFF2-40B4-BE49-F238E27FC236}">
                  <a16:creationId xmlns:a16="http://schemas.microsoft.com/office/drawing/2014/main" id="{B154C797-FD37-3A4D-B1A4-DBF2FE3B5D2B}"/>
                </a:ext>
              </a:extLst>
            </p:cNvPr>
            <p:cNvSpPr/>
            <p:nvPr/>
          </p:nvSpPr>
          <p:spPr>
            <a:xfrm>
              <a:off x="5977366" y="3209767"/>
              <a:ext cx="302556" cy="327769"/>
            </a:xfrm>
            <a:custGeom>
              <a:avLst/>
              <a:gdLst>
                <a:gd name="connsiteX0" fmla="*/ 212300 w 302556"/>
                <a:gd name="connsiteY0" fmla="*/ 291053 h 327769"/>
                <a:gd name="connsiteX1" fmla="*/ 180154 w 302556"/>
                <a:gd name="connsiteY1" fmla="*/ 291053 h 327769"/>
                <a:gd name="connsiteX2" fmla="*/ 157840 w 302556"/>
                <a:gd name="connsiteY2" fmla="*/ 301642 h 327769"/>
                <a:gd name="connsiteX3" fmla="*/ 185323 w 302556"/>
                <a:gd name="connsiteY3" fmla="*/ 316518 h 327769"/>
                <a:gd name="connsiteX4" fmla="*/ 215578 w 302556"/>
                <a:gd name="connsiteY4" fmla="*/ 335302 h 327769"/>
                <a:gd name="connsiteX5" fmla="*/ 222638 w 302556"/>
                <a:gd name="connsiteY5" fmla="*/ 317274 h 327769"/>
                <a:gd name="connsiteX6" fmla="*/ 233605 w 302556"/>
                <a:gd name="connsiteY6" fmla="*/ 292565 h 327769"/>
                <a:gd name="connsiteX7" fmla="*/ 212300 w 302556"/>
                <a:gd name="connsiteY7" fmla="*/ 291053 h 327769"/>
                <a:gd name="connsiteX8" fmla="*/ 60518 w 302556"/>
                <a:gd name="connsiteY8" fmla="*/ 202051 h 327769"/>
                <a:gd name="connsiteX9" fmla="*/ 41356 w 302556"/>
                <a:gd name="connsiteY9" fmla="*/ 206715 h 327769"/>
                <a:gd name="connsiteX10" fmla="*/ 51189 w 302556"/>
                <a:gd name="connsiteY10" fmla="*/ 240879 h 327769"/>
                <a:gd name="connsiteX11" fmla="*/ 62157 w 302556"/>
                <a:gd name="connsiteY11" fmla="*/ 266344 h 327769"/>
                <a:gd name="connsiteX12" fmla="*/ 80563 w 302556"/>
                <a:gd name="connsiteY12" fmla="*/ 254998 h 327769"/>
                <a:gd name="connsiteX13" fmla="*/ 84849 w 302556"/>
                <a:gd name="connsiteY13" fmla="*/ 211884 h 327769"/>
                <a:gd name="connsiteX14" fmla="*/ 60518 w 302556"/>
                <a:gd name="connsiteY14" fmla="*/ 202051 h 327769"/>
                <a:gd name="connsiteX15" fmla="*/ 252768 w 302556"/>
                <a:gd name="connsiteY15" fmla="*/ 189444 h 327769"/>
                <a:gd name="connsiteX16" fmla="*/ 233101 w 302556"/>
                <a:gd name="connsiteY16" fmla="*/ 173686 h 327769"/>
                <a:gd name="connsiteX17" fmla="*/ 191878 w 302556"/>
                <a:gd name="connsiteY17" fmla="*/ 131328 h 327769"/>
                <a:gd name="connsiteX18" fmla="*/ 154563 w 302556"/>
                <a:gd name="connsiteY18" fmla="*/ 93257 h 327769"/>
                <a:gd name="connsiteX19" fmla="*/ 154941 w 302556"/>
                <a:gd name="connsiteY19" fmla="*/ 66531 h 327769"/>
                <a:gd name="connsiteX20" fmla="*/ 166665 w 302556"/>
                <a:gd name="connsiteY20" fmla="*/ 51403 h 327769"/>
                <a:gd name="connsiteX21" fmla="*/ 168052 w 302556"/>
                <a:gd name="connsiteY21" fmla="*/ 16231 h 327769"/>
                <a:gd name="connsiteX22" fmla="*/ 154563 w 302556"/>
                <a:gd name="connsiteY22" fmla="*/ 13583 h 327769"/>
                <a:gd name="connsiteX23" fmla="*/ 149268 w 302556"/>
                <a:gd name="connsiteY23" fmla="*/ 2364 h 327769"/>
                <a:gd name="connsiteX24" fmla="*/ 128089 w 302556"/>
                <a:gd name="connsiteY24" fmla="*/ 5263 h 327769"/>
                <a:gd name="connsiteX25" fmla="*/ 111575 w 302556"/>
                <a:gd name="connsiteY25" fmla="*/ 10558 h 327769"/>
                <a:gd name="connsiteX26" fmla="*/ 108297 w 302556"/>
                <a:gd name="connsiteY26" fmla="*/ 8793 h 327769"/>
                <a:gd name="connsiteX27" fmla="*/ 103128 w 302556"/>
                <a:gd name="connsiteY27" fmla="*/ 13583 h 327769"/>
                <a:gd name="connsiteX28" fmla="*/ 99220 w 302556"/>
                <a:gd name="connsiteY28" fmla="*/ 19887 h 327769"/>
                <a:gd name="connsiteX29" fmla="*/ 91404 w 302556"/>
                <a:gd name="connsiteY29" fmla="*/ 23038 h 327769"/>
                <a:gd name="connsiteX30" fmla="*/ 78798 w 302556"/>
                <a:gd name="connsiteY30" fmla="*/ 26190 h 327769"/>
                <a:gd name="connsiteX31" fmla="*/ 69343 w 302556"/>
                <a:gd name="connsiteY31" fmla="*/ 31737 h 327769"/>
                <a:gd name="connsiteX32" fmla="*/ 62283 w 302556"/>
                <a:gd name="connsiteY32" fmla="*/ 41192 h 327769"/>
                <a:gd name="connsiteX33" fmla="*/ 47408 w 302556"/>
                <a:gd name="connsiteY33" fmla="*/ 23164 h 327769"/>
                <a:gd name="connsiteX34" fmla="*/ 34045 w 302556"/>
                <a:gd name="connsiteY34" fmla="*/ 41948 h 327769"/>
                <a:gd name="connsiteX35" fmla="*/ 11353 w 302556"/>
                <a:gd name="connsiteY35" fmla="*/ 43587 h 327769"/>
                <a:gd name="connsiteX36" fmla="*/ 14379 w 302556"/>
                <a:gd name="connsiteY36" fmla="*/ 56067 h 327769"/>
                <a:gd name="connsiteX37" fmla="*/ 9084 w 302556"/>
                <a:gd name="connsiteY37" fmla="*/ 66657 h 327769"/>
                <a:gd name="connsiteX38" fmla="*/ 3789 w 302556"/>
                <a:gd name="connsiteY38" fmla="*/ 73086 h 327769"/>
                <a:gd name="connsiteX39" fmla="*/ 11479 w 302556"/>
                <a:gd name="connsiteY39" fmla="*/ 86575 h 327769"/>
                <a:gd name="connsiteX40" fmla="*/ 17404 w 302556"/>
                <a:gd name="connsiteY40" fmla="*/ 99560 h 327769"/>
                <a:gd name="connsiteX41" fmla="*/ 29758 w 302556"/>
                <a:gd name="connsiteY41" fmla="*/ 103720 h 327769"/>
                <a:gd name="connsiteX42" fmla="*/ 26733 w 302556"/>
                <a:gd name="connsiteY42" fmla="*/ 112671 h 327769"/>
                <a:gd name="connsiteX43" fmla="*/ 39592 w 302556"/>
                <a:gd name="connsiteY43" fmla="*/ 109015 h 327769"/>
                <a:gd name="connsiteX44" fmla="*/ 57997 w 302556"/>
                <a:gd name="connsiteY44" fmla="*/ 93383 h 327769"/>
                <a:gd name="connsiteX45" fmla="*/ 95312 w 302556"/>
                <a:gd name="connsiteY45" fmla="*/ 109015 h 327769"/>
                <a:gd name="connsiteX46" fmla="*/ 103506 w 302556"/>
                <a:gd name="connsiteY46" fmla="*/ 124773 h 327769"/>
                <a:gd name="connsiteX47" fmla="*/ 128593 w 302556"/>
                <a:gd name="connsiteY47" fmla="*/ 156919 h 327769"/>
                <a:gd name="connsiteX48" fmla="*/ 164648 w 302556"/>
                <a:gd name="connsiteY48" fmla="*/ 187931 h 327769"/>
                <a:gd name="connsiteX49" fmla="*/ 190113 w 302556"/>
                <a:gd name="connsiteY49" fmla="*/ 198899 h 327769"/>
                <a:gd name="connsiteX50" fmla="*/ 213309 w 302556"/>
                <a:gd name="connsiteY50" fmla="*/ 214153 h 327769"/>
                <a:gd name="connsiteX51" fmla="*/ 232093 w 302556"/>
                <a:gd name="connsiteY51" fmla="*/ 229911 h 327769"/>
                <a:gd name="connsiteX52" fmla="*/ 240665 w 302556"/>
                <a:gd name="connsiteY52" fmla="*/ 245543 h 327769"/>
                <a:gd name="connsiteX53" fmla="*/ 241800 w 302556"/>
                <a:gd name="connsiteY53" fmla="*/ 274160 h 327769"/>
                <a:gd name="connsiteX54" fmla="*/ 242934 w 302556"/>
                <a:gd name="connsiteY54" fmla="*/ 295339 h 327769"/>
                <a:gd name="connsiteX55" fmla="*/ 256297 w 302556"/>
                <a:gd name="connsiteY55" fmla="*/ 273404 h 327769"/>
                <a:gd name="connsiteX56" fmla="*/ 271551 w 302556"/>
                <a:gd name="connsiteY56" fmla="*/ 257645 h 327769"/>
                <a:gd name="connsiteX57" fmla="*/ 259449 w 302556"/>
                <a:gd name="connsiteY57" fmla="*/ 236845 h 327769"/>
                <a:gd name="connsiteX58" fmla="*/ 284914 w 302556"/>
                <a:gd name="connsiteY58" fmla="*/ 225499 h 327769"/>
                <a:gd name="connsiteX59" fmla="*/ 304958 w 302556"/>
                <a:gd name="connsiteY59" fmla="*/ 226634 h 327769"/>
                <a:gd name="connsiteX60" fmla="*/ 252768 w 302556"/>
                <a:gd name="connsiteY60" fmla="*/ 18944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2556" h="327769">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grpFill/>
            <a:ln w="1270" cap="flat">
              <a:solidFill>
                <a:schemeClr val="bg1"/>
              </a:solidFill>
              <a:prstDash val="solid"/>
              <a:miter/>
            </a:ln>
          </p:spPr>
          <p:txBody>
            <a:bodyPr rtlCol="0" anchor="ctr"/>
            <a:lstStyle/>
            <a:p>
              <a:endParaRPr lang="ko-KR" altLang="en-US"/>
            </a:p>
          </p:txBody>
        </p:sp>
        <p:sp>
          <p:nvSpPr>
            <p:cNvPr id="197" name="자유형: 도형 177">
              <a:extLst>
                <a:ext uri="{FF2B5EF4-FFF2-40B4-BE49-F238E27FC236}">
                  <a16:creationId xmlns:a16="http://schemas.microsoft.com/office/drawing/2014/main" id="{867532C7-FD07-6B47-A162-10D969530076}"/>
                </a:ext>
              </a:extLst>
            </p:cNvPr>
            <p:cNvSpPr/>
            <p:nvPr/>
          </p:nvSpPr>
          <p:spPr>
            <a:xfrm>
              <a:off x="6280717" y="3332302"/>
              <a:ext cx="25213" cy="37820"/>
            </a:xfrm>
            <a:custGeom>
              <a:avLst/>
              <a:gdLst>
                <a:gd name="connsiteX0" fmla="*/ 13709 w 25213"/>
                <a:gd name="connsiteY0" fmla="*/ 2364 h 37819"/>
                <a:gd name="connsiteX1" fmla="*/ 3498 w 25213"/>
                <a:gd name="connsiteY1" fmla="*/ 22030 h 37819"/>
                <a:gd name="connsiteX2" fmla="*/ 2364 w 25213"/>
                <a:gd name="connsiteY2" fmla="*/ 30224 h 37819"/>
                <a:gd name="connsiteX3" fmla="*/ 21147 w 25213"/>
                <a:gd name="connsiteY3" fmla="*/ 44091 h 37819"/>
                <a:gd name="connsiteX4" fmla="*/ 22534 w 25213"/>
                <a:gd name="connsiteY4" fmla="*/ 44848 h 37819"/>
                <a:gd name="connsiteX5" fmla="*/ 34511 w 25213"/>
                <a:gd name="connsiteY5" fmla="*/ 26064 h 37819"/>
                <a:gd name="connsiteX6" fmla="*/ 13709 w 25213"/>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 h="37819">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grpFill/>
            <a:ln w="1270" cap="flat">
              <a:solidFill>
                <a:schemeClr val="bg1"/>
              </a:solidFill>
              <a:prstDash val="solid"/>
              <a:miter/>
            </a:ln>
          </p:spPr>
          <p:txBody>
            <a:bodyPr rtlCol="0" anchor="ctr"/>
            <a:lstStyle/>
            <a:p>
              <a:endParaRPr lang="ko-KR" altLang="en-US"/>
            </a:p>
          </p:txBody>
        </p:sp>
        <p:sp>
          <p:nvSpPr>
            <p:cNvPr id="198" name="자유형: 도형 178">
              <a:extLst>
                <a:ext uri="{FF2B5EF4-FFF2-40B4-BE49-F238E27FC236}">
                  <a16:creationId xmlns:a16="http://schemas.microsoft.com/office/drawing/2014/main" id="{2A82CEDC-B5FE-1C42-9016-D498EE15A89A}"/>
                </a:ext>
              </a:extLst>
            </p:cNvPr>
            <p:cNvSpPr/>
            <p:nvPr/>
          </p:nvSpPr>
          <p:spPr>
            <a:xfrm>
              <a:off x="6288911" y="3237501"/>
              <a:ext cx="100852" cy="126065"/>
            </a:xfrm>
            <a:custGeom>
              <a:avLst/>
              <a:gdLst>
                <a:gd name="connsiteX0" fmla="*/ 98551 w 100852"/>
                <a:gd name="connsiteY0" fmla="*/ 90735 h 126065"/>
                <a:gd name="connsiteX1" fmla="*/ 98551 w 100852"/>
                <a:gd name="connsiteY1" fmla="*/ 72456 h 126065"/>
                <a:gd name="connsiteX2" fmla="*/ 99182 w 100852"/>
                <a:gd name="connsiteY2" fmla="*/ 58337 h 126065"/>
                <a:gd name="connsiteX3" fmla="*/ 69809 w 100852"/>
                <a:gd name="connsiteY3" fmla="*/ 49512 h 126065"/>
                <a:gd name="connsiteX4" fmla="*/ 66279 w 100852"/>
                <a:gd name="connsiteY4" fmla="*/ 32998 h 126065"/>
                <a:gd name="connsiteX5" fmla="*/ 57454 w 100852"/>
                <a:gd name="connsiteY5" fmla="*/ 23543 h 126065"/>
                <a:gd name="connsiteX6" fmla="*/ 47999 w 100852"/>
                <a:gd name="connsiteY6" fmla="*/ 8289 h 126065"/>
                <a:gd name="connsiteX7" fmla="*/ 48756 w 100852"/>
                <a:gd name="connsiteY7" fmla="*/ 7154 h 126065"/>
                <a:gd name="connsiteX8" fmla="*/ 41318 w 100852"/>
                <a:gd name="connsiteY8" fmla="*/ 5894 h 126065"/>
                <a:gd name="connsiteX9" fmla="*/ 29972 w 100852"/>
                <a:gd name="connsiteY9" fmla="*/ 2364 h 126065"/>
                <a:gd name="connsiteX10" fmla="*/ 2364 w 100852"/>
                <a:gd name="connsiteY10" fmla="*/ 11062 h 126065"/>
                <a:gd name="connsiteX11" fmla="*/ 9298 w 100852"/>
                <a:gd name="connsiteY11" fmla="*/ 27073 h 126065"/>
                <a:gd name="connsiteX12" fmla="*/ 17744 w 100852"/>
                <a:gd name="connsiteY12" fmla="*/ 46108 h 126065"/>
                <a:gd name="connsiteX13" fmla="*/ 15601 w 100852"/>
                <a:gd name="connsiteY13" fmla="*/ 87206 h 126065"/>
                <a:gd name="connsiteX14" fmla="*/ 5768 w 100852"/>
                <a:gd name="connsiteY14" fmla="*/ 97039 h 126065"/>
                <a:gd name="connsiteX15" fmla="*/ 26568 w 100852"/>
                <a:gd name="connsiteY15" fmla="*/ 120865 h 126065"/>
                <a:gd name="connsiteX16" fmla="*/ 27325 w 100852"/>
                <a:gd name="connsiteY16" fmla="*/ 120613 h 126065"/>
                <a:gd name="connsiteX17" fmla="*/ 51908 w 100852"/>
                <a:gd name="connsiteY17" fmla="*/ 134606 h 126065"/>
                <a:gd name="connsiteX18" fmla="*/ 97669 w 100852"/>
                <a:gd name="connsiteY18" fmla="*/ 126286 h 126065"/>
                <a:gd name="connsiteX19" fmla="*/ 98173 w 100852"/>
                <a:gd name="connsiteY19" fmla="*/ 118218 h 126065"/>
                <a:gd name="connsiteX20" fmla="*/ 106998 w 100852"/>
                <a:gd name="connsiteY20" fmla="*/ 107628 h 126065"/>
                <a:gd name="connsiteX21" fmla="*/ 98551 w 100852"/>
                <a:gd name="connsiteY21" fmla="*/ 9073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852" h="126065">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grpFill/>
            <a:ln w="1270" cap="flat">
              <a:solidFill>
                <a:schemeClr val="bg1"/>
              </a:solidFill>
              <a:prstDash val="solid"/>
              <a:miter/>
            </a:ln>
          </p:spPr>
          <p:txBody>
            <a:bodyPr rtlCol="0" anchor="ctr"/>
            <a:lstStyle/>
            <a:p>
              <a:endParaRPr lang="ko-KR" altLang="en-US"/>
            </a:p>
          </p:txBody>
        </p:sp>
      </p:grpSp>
      <p:sp>
        <p:nvSpPr>
          <p:cNvPr id="199" name="자유형: 도형 179">
            <a:extLst>
              <a:ext uri="{FF2B5EF4-FFF2-40B4-BE49-F238E27FC236}">
                <a16:creationId xmlns:a16="http://schemas.microsoft.com/office/drawing/2014/main" id="{AFEB116A-D4AF-1041-8D76-370E3E1C2BCD}"/>
              </a:ext>
            </a:extLst>
          </p:cNvPr>
          <p:cNvSpPr/>
          <p:nvPr/>
        </p:nvSpPr>
        <p:spPr>
          <a:xfrm>
            <a:off x="4541623" y="4218674"/>
            <a:ext cx="236579" cy="31393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9E2A4D"/>
          </a:solidFill>
          <a:ln w="9525" cap="flat">
            <a:noFill/>
            <a:prstDash val="solid"/>
            <a:miter/>
          </a:ln>
        </p:spPr>
        <p:txBody>
          <a:bodyPr rtlCol="0" anchor="ctr"/>
          <a:lstStyle/>
          <a:p>
            <a:endParaRPr lang="ko-KR" altLang="en-US"/>
          </a:p>
        </p:txBody>
      </p:sp>
      <p:sp>
        <p:nvSpPr>
          <p:cNvPr id="200" name="자유형: 도형 180">
            <a:extLst>
              <a:ext uri="{FF2B5EF4-FFF2-40B4-BE49-F238E27FC236}">
                <a16:creationId xmlns:a16="http://schemas.microsoft.com/office/drawing/2014/main" id="{FE528928-C062-1845-89D2-8E24BC66F5F9}"/>
              </a:ext>
            </a:extLst>
          </p:cNvPr>
          <p:cNvSpPr/>
          <p:nvPr/>
        </p:nvSpPr>
        <p:spPr>
          <a:xfrm>
            <a:off x="8697477" y="4634176"/>
            <a:ext cx="236579" cy="31393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9E2A4D"/>
          </a:solidFill>
          <a:ln w="9525" cap="flat">
            <a:noFill/>
            <a:prstDash val="solid"/>
            <a:miter/>
          </a:ln>
        </p:spPr>
        <p:txBody>
          <a:bodyPr rtlCol="0" anchor="ctr"/>
          <a:lstStyle/>
          <a:p>
            <a:endParaRPr lang="ko-KR" altLang="en-US"/>
          </a:p>
        </p:txBody>
      </p:sp>
      <p:sp>
        <p:nvSpPr>
          <p:cNvPr id="201" name="자유형: 도형 181">
            <a:extLst>
              <a:ext uri="{FF2B5EF4-FFF2-40B4-BE49-F238E27FC236}">
                <a16:creationId xmlns:a16="http://schemas.microsoft.com/office/drawing/2014/main" id="{2EDD5F9C-3EC1-C546-AA97-85D046833071}"/>
              </a:ext>
            </a:extLst>
          </p:cNvPr>
          <p:cNvSpPr/>
          <p:nvPr/>
        </p:nvSpPr>
        <p:spPr>
          <a:xfrm>
            <a:off x="7798487" y="2360249"/>
            <a:ext cx="236579" cy="31393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9E2A4D"/>
          </a:solidFill>
          <a:ln w="9525" cap="flat">
            <a:noFill/>
            <a:prstDash val="solid"/>
            <a:miter/>
          </a:ln>
        </p:spPr>
        <p:txBody>
          <a:bodyPr rtlCol="0" anchor="ctr"/>
          <a:lstStyle/>
          <a:p>
            <a:endParaRPr lang="ko-KR" altLang="en-US"/>
          </a:p>
        </p:txBody>
      </p:sp>
      <p:pic>
        <p:nvPicPr>
          <p:cNvPr id="4" name="Picture 3">
            <a:extLst>
              <a:ext uri="{FF2B5EF4-FFF2-40B4-BE49-F238E27FC236}">
                <a16:creationId xmlns:a16="http://schemas.microsoft.com/office/drawing/2014/main" id="{49A70493-15F7-967F-1F37-831DCF597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389" y="274565"/>
            <a:ext cx="1510774" cy="504996"/>
          </a:xfrm>
          <a:prstGeom prst="rect">
            <a:avLst/>
          </a:prstGeom>
        </p:spPr>
      </p:pic>
      <p:sp>
        <p:nvSpPr>
          <p:cNvPr id="6" name="Title 5">
            <a:extLst>
              <a:ext uri="{FF2B5EF4-FFF2-40B4-BE49-F238E27FC236}">
                <a16:creationId xmlns:a16="http://schemas.microsoft.com/office/drawing/2014/main" id="{6229F53D-3B0F-9393-429A-6466CA27B8FF}"/>
              </a:ext>
            </a:extLst>
          </p:cNvPr>
          <p:cNvSpPr>
            <a:spLocks noGrp="1"/>
          </p:cNvSpPr>
          <p:nvPr>
            <p:ph type="title"/>
          </p:nvPr>
        </p:nvSpPr>
        <p:spPr/>
        <p:txBody>
          <a:bodyPr/>
          <a:lstStyle/>
          <a:p>
            <a:pPr algn="ctr"/>
            <a:endParaRPr lang="en-US"/>
          </a:p>
        </p:txBody>
      </p:sp>
      <p:pic>
        <p:nvPicPr>
          <p:cNvPr id="2" name="Picture 1">
            <a:extLst>
              <a:ext uri="{FF2B5EF4-FFF2-40B4-BE49-F238E27FC236}">
                <a16:creationId xmlns:a16="http://schemas.microsoft.com/office/drawing/2014/main" id="{72B3C9CE-77C0-F341-41FE-A5D2A0A02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52310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820F6-6C26-1EBF-5C42-FA03DE41E161}"/>
              </a:ext>
            </a:extLst>
          </p:cNvPr>
          <p:cNvSpPr txBox="1"/>
          <p:nvPr/>
        </p:nvSpPr>
        <p:spPr bwMode="auto">
          <a:xfrm>
            <a:off x="3647115" y="2649752"/>
            <a:ext cx="4706938" cy="1015663"/>
          </a:xfrm>
          <a:prstGeom prst="rect">
            <a:avLst/>
          </a:prstGeom>
          <a:noFill/>
        </p:spPr>
        <p:txBody>
          <a:bodyPr anchor="ctr">
            <a:spAutoFit/>
          </a:bodyPr>
          <a:lstStyle/>
          <a:p>
            <a:pPr algn="ctr" eaLnBrk="1" fontAlgn="auto" hangingPunct="1">
              <a:spcBef>
                <a:spcPts val="0"/>
              </a:spcBef>
              <a:spcAft>
                <a:spcPts val="0"/>
              </a:spcAft>
              <a:defRPr/>
            </a:pPr>
            <a:r>
              <a:rPr lang="en-US" sz="6000" b="1" dirty="0">
                <a:solidFill>
                  <a:schemeClr val="bg1"/>
                </a:solidFill>
                <a:cs typeface="Arial" panose="020B0604020202020204" pitchFamily="34" charset="0"/>
              </a:rPr>
              <a:t>THANK YOU</a:t>
            </a:r>
          </a:p>
        </p:txBody>
      </p:sp>
      <p:sp>
        <p:nvSpPr>
          <p:cNvPr id="16" name="TextBox 15">
            <a:extLst>
              <a:ext uri="{FF2B5EF4-FFF2-40B4-BE49-F238E27FC236}">
                <a16:creationId xmlns:a16="http://schemas.microsoft.com/office/drawing/2014/main" id="{ADC1C89C-415D-8541-332A-2F542D81F044}"/>
              </a:ext>
            </a:extLst>
          </p:cNvPr>
          <p:cNvSpPr txBox="1"/>
          <p:nvPr/>
        </p:nvSpPr>
        <p:spPr>
          <a:xfrm>
            <a:off x="4434467" y="4076956"/>
            <a:ext cx="1661533"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7" name="Group 16">
            <a:extLst>
              <a:ext uri="{FF2B5EF4-FFF2-40B4-BE49-F238E27FC236}">
                <a16:creationId xmlns:a16="http://schemas.microsoft.com/office/drawing/2014/main" id="{7136870D-2DAD-C7DB-DE9D-5E9D14D472AB}"/>
              </a:ext>
            </a:extLst>
          </p:cNvPr>
          <p:cNvGrpSpPr/>
          <p:nvPr/>
        </p:nvGrpSpPr>
        <p:grpSpPr>
          <a:xfrm>
            <a:off x="3366240" y="4067101"/>
            <a:ext cx="280228" cy="281958"/>
            <a:chOff x="2163763" y="-1266825"/>
            <a:chExt cx="1028700" cy="1035050"/>
          </a:xfrm>
          <a:solidFill>
            <a:schemeClr val="bg1">
              <a:lumMod val="95000"/>
            </a:schemeClr>
          </a:solidFill>
        </p:grpSpPr>
        <p:sp>
          <p:nvSpPr>
            <p:cNvPr id="18" name="Freeform 5">
              <a:extLst>
                <a:ext uri="{FF2B5EF4-FFF2-40B4-BE49-F238E27FC236}">
                  <a16:creationId xmlns:a16="http://schemas.microsoft.com/office/drawing/2014/main" id="{9CA6BC94-EC3A-003F-BBFA-332A294D5FB2}"/>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93D63C-4E6A-702C-8FFD-729BB391A998}"/>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309B19F7-B624-3ABA-C567-5166FD20AAE7}"/>
              </a:ext>
            </a:extLst>
          </p:cNvPr>
          <p:cNvGrpSpPr/>
          <p:nvPr/>
        </p:nvGrpSpPr>
        <p:grpSpPr>
          <a:xfrm>
            <a:off x="7531144" y="4077067"/>
            <a:ext cx="279796" cy="281958"/>
            <a:chOff x="3470276" y="-1266825"/>
            <a:chExt cx="1027113" cy="1035050"/>
          </a:xfrm>
          <a:solidFill>
            <a:schemeClr val="bg1">
              <a:lumMod val="95000"/>
            </a:schemeClr>
          </a:solidFill>
        </p:grpSpPr>
        <p:sp>
          <p:nvSpPr>
            <p:cNvPr id="21" name="Freeform 6">
              <a:extLst>
                <a:ext uri="{FF2B5EF4-FFF2-40B4-BE49-F238E27FC236}">
                  <a16:creationId xmlns:a16="http://schemas.microsoft.com/office/drawing/2014/main" id="{1D2869D3-FA80-AF09-B200-6780D06BD571}"/>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D2E0A07B-CE26-AFAB-9272-1F467B6A0A9B}"/>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601DB2CC-6680-AB58-44EA-DF265753FC9C}"/>
              </a:ext>
            </a:extLst>
          </p:cNvPr>
          <p:cNvSpPr txBox="1"/>
          <p:nvPr/>
        </p:nvSpPr>
        <p:spPr>
          <a:xfrm>
            <a:off x="6711844" y="4072060"/>
            <a:ext cx="3029941" cy="276999"/>
          </a:xfrm>
          <a:prstGeom prst="rect">
            <a:avLst/>
          </a:prstGeom>
          <a:noFill/>
        </p:spPr>
        <p:txBody>
          <a:bodyPr wrap="square" rtlCol="0">
            <a:spAutoFit/>
          </a:bodyPr>
          <a:lstStyle/>
          <a:p>
            <a:r>
              <a:rPr lang="en-MY" sz="1200" dirty="0">
                <a:solidFill>
                  <a:schemeClr val="bg1"/>
                </a:solidFill>
              </a:rPr>
              <a:t>utm.my</a:t>
            </a:r>
          </a:p>
        </p:txBody>
      </p:sp>
      <p:sp>
        <p:nvSpPr>
          <p:cNvPr id="25" name="Shape 2865">
            <a:extLst>
              <a:ext uri="{FF2B5EF4-FFF2-40B4-BE49-F238E27FC236}">
                <a16:creationId xmlns:a16="http://schemas.microsoft.com/office/drawing/2014/main" id="{123F8921-49CA-90DB-32D1-C5AA4C985D01}"/>
              </a:ext>
            </a:extLst>
          </p:cNvPr>
          <p:cNvSpPr/>
          <p:nvPr/>
        </p:nvSpPr>
        <p:spPr>
          <a:xfrm>
            <a:off x="372046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861">
            <a:extLst>
              <a:ext uri="{FF2B5EF4-FFF2-40B4-BE49-F238E27FC236}">
                <a16:creationId xmlns:a16="http://schemas.microsoft.com/office/drawing/2014/main" id="{1380BA52-67A1-3ED5-42D9-2A461EBA05A8}"/>
              </a:ext>
            </a:extLst>
          </p:cNvPr>
          <p:cNvSpPr/>
          <p:nvPr/>
        </p:nvSpPr>
        <p:spPr>
          <a:xfrm>
            <a:off x="407219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pic>
        <p:nvPicPr>
          <p:cNvPr id="30" name="Graphic 29">
            <a:extLst>
              <a:ext uri="{FF2B5EF4-FFF2-40B4-BE49-F238E27FC236}">
                <a16:creationId xmlns:a16="http://schemas.microsoft.com/office/drawing/2014/main" id="{970F175F-7AF7-89EA-112A-720572DAAB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3684" y="4070864"/>
            <a:ext cx="289182" cy="289182"/>
          </a:xfrm>
          <a:prstGeom prst="rect">
            <a:avLst/>
          </a:prstGeom>
        </p:spPr>
      </p:pic>
      <p:sp>
        <p:nvSpPr>
          <p:cNvPr id="31" name="TextBox 30">
            <a:extLst>
              <a:ext uri="{FF2B5EF4-FFF2-40B4-BE49-F238E27FC236}">
                <a16:creationId xmlns:a16="http://schemas.microsoft.com/office/drawing/2014/main" id="{8BBE6196-BF2A-FEBF-C038-9FC0BED4A868}"/>
              </a:ext>
            </a:extLst>
          </p:cNvPr>
          <p:cNvSpPr txBox="1"/>
          <p:nvPr/>
        </p:nvSpPr>
        <p:spPr>
          <a:xfrm>
            <a:off x="7819166" y="4069364"/>
            <a:ext cx="1861503" cy="276999"/>
          </a:xfrm>
          <a:prstGeom prst="rect">
            <a:avLst/>
          </a:prstGeom>
          <a:noFill/>
        </p:spPr>
        <p:txBody>
          <a:bodyPr wrap="square" rtlCol="0">
            <a:spAutoFit/>
          </a:bodyPr>
          <a:lstStyle/>
          <a:p>
            <a:r>
              <a:rPr lang="en-MY" sz="1200" dirty="0" err="1">
                <a:solidFill>
                  <a:schemeClr val="bg1"/>
                </a:solidFill>
              </a:rPr>
              <a:t>utmofficial</a:t>
            </a:r>
            <a:endParaRPr lang="en-MY" sz="1200" dirty="0">
              <a:solidFill>
                <a:schemeClr val="bg1"/>
              </a:solidFill>
            </a:endParaRPr>
          </a:p>
        </p:txBody>
      </p:sp>
      <p:pic>
        <p:nvPicPr>
          <p:cNvPr id="33" name="Graphic 32">
            <a:extLst>
              <a:ext uri="{FF2B5EF4-FFF2-40B4-BE49-F238E27FC236}">
                <a16:creationId xmlns:a16="http://schemas.microsoft.com/office/drawing/2014/main" id="{B08DA86B-1F79-234F-1249-1C05AE9EA6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397" y="4076956"/>
            <a:ext cx="289182" cy="289182"/>
          </a:xfrm>
          <a:prstGeom prst="rect">
            <a:avLst/>
          </a:prstGeom>
        </p:spPr>
      </p:pic>
    </p:spTree>
    <p:extLst>
      <p:ext uri="{BB962C8B-B14F-4D97-AF65-F5344CB8AC3E}">
        <p14:creationId xmlns:p14="http://schemas.microsoft.com/office/powerpoint/2010/main" val="147052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25">
            <a:extLst>
              <a:ext uri="{FF2B5EF4-FFF2-40B4-BE49-F238E27FC236}">
                <a16:creationId xmlns:a16="http://schemas.microsoft.com/office/drawing/2014/main" id="{A86E9C78-8CBE-6D68-6831-1A8F049B2CA4}"/>
              </a:ext>
            </a:extLst>
          </p:cNvPr>
          <p:cNvSpPr/>
          <p:nvPr/>
        </p:nvSpPr>
        <p:spPr>
          <a:xfrm>
            <a:off x="904422" y="20450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 name="Shape 2526">
            <a:extLst>
              <a:ext uri="{FF2B5EF4-FFF2-40B4-BE49-F238E27FC236}">
                <a16:creationId xmlns:a16="http://schemas.microsoft.com/office/drawing/2014/main" id="{DF007609-CB16-0B8A-3904-ABDEFB5C2D2F}"/>
              </a:ext>
            </a:extLst>
          </p:cNvPr>
          <p:cNvSpPr/>
          <p:nvPr/>
        </p:nvSpPr>
        <p:spPr>
          <a:xfrm>
            <a:off x="1437683" y="20450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 name="Shape 2527">
            <a:extLst>
              <a:ext uri="{FF2B5EF4-FFF2-40B4-BE49-F238E27FC236}">
                <a16:creationId xmlns:a16="http://schemas.microsoft.com/office/drawing/2014/main" id="{008A4D37-48A2-5D00-981E-093E67FF3063}"/>
              </a:ext>
            </a:extLst>
          </p:cNvPr>
          <p:cNvSpPr/>
          <p:nvPr/>
        </p:nvSpPr>
        <p:spPr>
          <a:xfrm>
            <a:off x="1970944" y="204509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 name="Shape 2528">
            <a:extLst>
              <a:ext uri="{FF2B5EF4-FFF2-40B4-BE49-F238E27FC236}">
                <a16:creationId xmlns:a16="http://schemas.microsoft.com/office/drawing/2014/main" id="{BF06586A-268E-C37F-0741-2509D7E9C5B5}"/>
              </a:ext>
            </a:extLst>
          </p:cNvPr>
          <p:cNvSpPr/>
          <p:nvPr/>
        </p:nvSpPr>
        <p:spPr>
          <a:xfrm>
            <a:off x="2542295" y="204509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 name="Shape 2529">
            <a:extLst>
              <a:ext uri="{FF2B5EF4-FFF2-40B4-BE49-F238E27FC236}">
                <a16:creationId xmlns:a16="http://schemas.microsoft.com/office/drawing/2014/main" id="{6F00B9DD-CE91-D40F-134B-B11E3C38B21E}"/>
              </a:ext>
            </a:extLst>
          </p:cNvPr>
          <p:cNvSpPr/>
          <p:nvPr/>
        </p:nvSpPr>
        <p:spPr>
          <a:xfrm>
            <a:off x="3075556" y="204509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 name="Shape 2530">
            <a:extLst>
              <a:ext uri="{FF2B5EF4-FFF2-40B4-BE49-F238E27FC236}">
                <a16:creationId xmlns:a16="http://schemas.microsoft.com/office/drawing/2014/main" id="{D0E2D2C6-61B8-9723-F583-E64632EAA882}"/>
              </a:ext>
            </a:extLst>
          </p:cNvPr>
          <p:cNvSpPr/>
          <p:nvPr/>
        </p:nvSpPr>
        <p:spPr>
          <a:xfrm>
            <a:off x="3596120" y="2045093"/>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 name="Shape 2531">
            <a:extLst>
              <a:ext uri="{FF2B5EF4-FFF2-40B4-BE49-F238E27FC236}">
                <a16:creationId xmlns:a16="http://schemas.microsoft.com/office/drawing/2014/main" id="{076EEAB1-74FE-D6A8-DAA1-D4ED04CC1DE4}"/>
              </a:ext>
            </a:extLst>
          </p:cNvPr>
          <p:cNvSpPr/>
          <p:nvPr/>
        </p:nvSpPr>
        <p:spPr>
          <a:xfrm>
            <a:off x="4129381" y="204509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 name="Shape 2532">
            <a:extLst>
              <a:ext uri="{FF2B5EF4-FFF2-40B4-BE49-F238E27FC236}">
                <a16:creationId xmlns:a16="http://schemas.microsoft.com/office/drawing/2014/main" id="{84AB2E70-46AD-A14C-386D-A2C4A5EAFB53}"/>
              </a:ext>
            </a:extLst>
          </p:cNvPr>
          <p:cNvSpPr/>
          <p:nvPr/>
        </p:nvSpPr>
        <p:spPr>
          <a:xfrm>
            <a:off x="4662642" y="204509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1" name="Shape 2533">
            <a:extLst>
              <a:ext uri="{FF2B5EF4-FFF2-40B4-BE49-F238E27FC236}">
                <a16:creationId xmlns:a16="http://schemas.microsoft.com/office/drawing/2014/main" id="{8DDDD547-569C-F28C-95A5-843A62BFAC78}"/>
              </a:ext>
            </a:extLst>
          </p:cNvPr>
          <p:cNvSpPr/>
          <p:nvPr/>
        </p:nvSpPr>
        <p:spPr>
          <a:xfrm>
            <a:off x="5195904" y="2045094"/>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2" name="Shape 2534">
            <a:extLst>
              <a:ext uri="{FF2B5EF4-FFF2-40B4-BE49-F238E27FC236}">
                <a16:creationId xmlns:a16="http://schemas.microsoft.com/office/drawing/2014/main" id="{1CEE5313-3C13-2A6E-3AE8-0D4D1F78F00F}"/>
              </a:ext>
            </a:extLst>
          </p:cNvPr>
          <p:cNvSpPr/>
          <p:nvPr/>
        </p:nvSpPr>
        <p:spPr>
          <a:xfrm>
            <a:off x="5729165" y="2045093"/>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3" name="Shape 2535">
            <a:extLst>
              <a:ext uri="{FF2B5EF4-FFF2-40B4-BE49-F238E27FC236}">
                <a16:creationId xmlns:a16="http://schemas.microsoft.com/office/drawing/2014/main" id="{73F78F8F-9F2F-3D61-1236-B7B38538C270}"/>
              </a:ext>
            </a:extLst>
          </p:cNvPr>
          <p:cNvSpPr/>
          <p:nvPr/>
        </p:nvSpPr>
        <p:spPr>
          <a:xfrm>
            <a:off x="929815" y="2578355"/>
            <a:ext cx="228541" cy="279337"/>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4" name="Shape 2536">
            <a:extLst>
              <a:ext uri="{FF2B5EF4-FFF2-40B4-BE49-F238E27FC236}">
                <a16:creationId xmlns:a16="http://schemas.microsoft.com/office/drawing/2014/main" id="{69FDA6F6-B6CA-C1CC-D66E-E6C44A109C45}"/>
              </a:ext>
            </a:extLst>
          </p:cNvPr>
          <p:cNvSpPr/>
          <p:nvPr/>
        </p:nvSpPr>
        <p:spPr>
          <a:xfrm>
            <a:off x="1437683" y="25783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5" name="Shape 2537">
            <a:extLst>
              <a:ext uri="{FF2B5EF4-FFF2-40B4-BE49-F238E27FC236}">
                <a16:creationId xmlns:a16="http://schemas.microsoft.com/office/drawing/2014/main" id="{6C5542BA-E8A3-9A73-867E-02716B9770E2}"/>
              </a:ext>
            </a:extLst>
          </p:cNvPr>
          <p:cNvSpPr/>
          <p:nvPr/>
        </p:nvSpPr>
        <p:spPr>
          <a:xfrm>
            <a:off x="1996337" y="257835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 name="Shape 2538">
            <a:extLst>
              <a:ext uri="{FF2B5EF4-FFF2-40B4-BE49-F238E27FC236}">
                <a16:creationId xmlns:a16="http://schemas.microsoft.com/office/drawing/2014/main" id="{C27A4A60-904F-54DD-C2CF-341CCD2D44BE}"/>
              </a:ext>
            </a:extLst>
          </p:cNvPr>
          <p:cNvSpPr/>
          <p:nvPr/>
        </p:nvSpPr>
        <p:spPr>
          <a:xfrm>
            <a:off x="2529598" y="257835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7" name="Shape 2539">
            <a:extLst>
              <a:ext uri="{FF2B5EF4-FFF2-40B4-BE49-F238E27FC236}">
                <a16:creationId xmlns:a16="http://schemas.microsoft.com/office/drawing/2014/main" id="{01B45C61-1FFE-8621-D219-24270625A2F6}"/>
              </a:ext>
            </a:extLst>
          </p:cNvPr>
          <p:cNvSpPr/>
          <p:nvPr/>
        </p:nvSpPr>
        <p:spPr>
          <a:xfrm>
            <a:off x="3037466" y="2622793"/>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8" name="Shape 2540">
            <a:extLst>
              <a:ext uri="{FF2B5EF4-FFF2-40B4-BE49-F238E27FC236}">
                <a16:creationId xmlns:a16="http://schemas.microsoft.com/office/drawing/2014/main" id="{ABCD94F9-4AE1-2210-E2AD-5A1ECB26509A}"/>
              </a:ext>
            </a:extLst>
          </p:cNvPr>
          <p:cNvSpPr/>
          <p:nvPr/>
        </p:nvSpPr>
        <p:spPr>
          <a:xfrm>
            <a:off x="3570727" y="25783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9" name="Shape 2541">
            <a:extLst>
              <a:ext uri="{FF2B5EF4-FFF2-40B4-BE49-F238E27FC236}">
                <a16:creationId xmlns:a16="http://schemas.microsoft.com/office/drawing/2014/main" id="{5BF83DE1-4930-F4A5-ABA7-00B7A4D9FDC8}"/>
              </a:ext>
            </a:extLst>
          </p:cNvPr>
          <p:cNvSpPr/>
          <p:nvPr/>
        </p:nvSpPr>
        <p:spPr>
          <a:xfrm>
            <a:off x="4129381" y="2603748"/>
            <a:ext cx="228541" cy="228541"/>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0" name="Shape 2542">
            <a:extLst>
              <a:ext uri="{FF2B5EF4-FFF2-40B4-BE49-F238E27FC236}">
                <a16:creationId xmlns:a16="http://schemas.microsoft.com/office/drawing/2014/main" id="{ABFE7208-7DB3-9369-83FD-DB3776A6C4E2}"/>
              </a:ext>
            </a:extLst>
          </p:cNvPr>
          <p:cNvSpPr/>
          <p:nvPr/>
        </p:nvSpPr>
        <p:spPr>
          <a:xfrm>
            <a:off x="4637249" y="25783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1" name="Shape 2543">
            <a:extLst>
              <a:ext uri="{FF2B5EF4-FFF2-40B4-BE49-F238E27FC236}">
                <a16:creationId xmlns:a16="http://schemas.microsoft.com/office/drawing/2014/main" id="{B918B833-80C0-9164-D2CF-C598D8F204B2}"/>
              </a:ext>
            </a:extLst>
          </p:cNvPr>
          <p:cNvSpPr/>
          <p:nvPr/>
        </p:nvSpPr>
        <p:spPr>
          <a:xfrm>
            <a:off x="5170510" y="25783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2" name="Shape 2544">
            <a:extLst>
              <a:ext uri="{FF2B5EF4-FFF2-40B4-BE49-F238E27FC236}">
                <a16:creationId xmlns:a16="http://schemas.microsoft.com/office/drawing/2014/main" id="{65F2C1FC-350A-DDF6-AD9B-BA3A18467D0C}"/>
              </a:ext>
            </a:extLst>
          </p:cNvPr>
          <p:cNvSpPr/>
          <p:nvPr/>
        </p:nvSpPr>
        <p:spPr>
          <a:xfrm>
            <a:off x="5703771" y="257835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3" name="Shape 2545">
            <a:extLst>
              <a:ext uri="{FF2B5EF4-FFF2-40B4-BE49-F238E27FC236}">
                <a16:creationId xmlns:a16="http://schemas.microsoft.com/office/drawing/2014/main" id="{F9832EF2-0121-574B-7A31-5B93FAAFBD63}"/>
              </a:ext>
            </a:extLst>
          </p:cNvPr>
          <p:cNvSpPr/>
          <p:nvPr/>
        </p:nvSpPr>
        <p:spPr>
          <a:xfrm>
            <a:off x="904422" y="31116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4" name="Shape 2546">
            <a:extLst>
              <a:ext uri="{FF2B5EF4-FFF2-40B4-BE49-F238E27FC236}">
                <a16:creationId xmlns:a16="http://schemas.microsoft.com/office/drawing/2014/main" id="{147A816F-08BE-C959-82C4-C4D999A94146}"/>
              </a:ext>
            </a:extLst>
          </p:cNvPr>
          <p:cNvSpPr/>
          <p:nvPr/>
        </p:nvSpPr>
        <p:spPr>
          <a:xfrm>
            <a:off x="1437683" y="313700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5" name="Shape 2547">
            <a:extLst>
              <a:ext uri="{FF2B5EF4-FFF2-40B4-BE49-F238E27FC236}">
                <a16:creationId xmlns:a16="http://schemas.microsoft.com/office/drawing/2014/main" id="{85AC2D96-FC87-F02D-D287-082C09765F0B}"/>
              </a:ext>
            </a:extLst>
          </p:cNvPr>
          <p:cNvSpPr/>
          <p:nvPr/>
        </p:nvSpPr>
        <p:spPr>
          <a:xfrm>
            <a:off x="1970944" y="31116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548">
            <a:extLst>
              <a:ext uri="{FF2B5EF4-FFF2-40B4-BE49-F238E27FC236}">
                <a16:creationId xmlns:a16="http://schemas.microsoft.com/office/drawing/2014/main" id="{9DA6F0EB-BC6F-57D4-4F8C-D503F8860924}"/>
              </a:ext>
            </a:extLst>
          </p:cNvPr>
          <p:cNvSpPr/>
          <p:nvPr/>
        </p:nvSpPr>
        <p:spPr>
          <a:xfrm>
            <a:off x="2504205" y="3219538"/>
            <a:ext cx="279328" cy="63484"/>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7" name="Shape 2549">
            <a:extLst>
              <a:ext uri="{FF2B5EF4-FFF2-40B4-BE49-F238E27FC236}">
                <a16:creationId xmlns:a16="http://schemas.microsoft.com/office/drawing/2014/main" id="{F687C092-E8B7-98F5-675B-F7297A9D92AD}"/>
              </a:ext>
            </a:extLst>
          </p:cNvPr>
          <p:cNvSpPr/>
          <p:nvPr/>
        </p:nvSpPr>
        <p:spPr>
          <a:xfrm>
            <a:off x="3037466" y="31116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8" name="Shape 2550">
            <a:extLst>
              <a:ext uri="{FF2B5EF4-FFF2-40B4-BE49-F238E27FC236}">
                <a16:creationId xmlns:a16="http://schemas.microsoft.com/office/drawing/2014/main" id="{C3BBC03A-AFF9-E417-B838-726688C31955}"/>
              </a:ext>
            </a:extLst>
          </p:cNvPr>
          <p:cNvSpPr/>
          <p:nvPr/>
        </p:nvSpPr>
        <p:spPr>
          <a:xfrm>
            <a:off x="3570727" y="31116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9" name="Shape 2551">
            <a:extLst>
              <a:ext uri="{FF2B5EF4-FFF2-40B4-BE49-F238E27FC236}">
                <a16:creationId xmlns:a16="http://schemas.microsoft.com/office/drawing/2014/main" id="{8AD27F77-9FC6-2737-F786-BCF5F3FD7AA0}"/>
              </a:ext>
            </a:extLst>
          </p:cNvPr>
          <p:cNvSpPr/>
          <p:nvPr/>
        </p:nvSpPr>
        <p:spPr>
          <a:xfrm>
            <a:off x="4103988" y="311161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 name="Shape 2552">
            <a:extLst>
              <a:ext uri="{FF2B5EF4-FFF2-40B4-BE49-F238E27FC236}">
                <a16:creationId xmlns:a16="http://schemas.microsoft.com/office/drawing/2014/main" id="{04752473-F5CE-EF8B-A9C9-471229AE090D}"/>
              </a:ext>
            </a:extLst>
          </p:cNvPr>
          <p:cNvSpPr/>
          <p:nvPr/>
        </p:nvSpPr>
        <p:spPr>
          <a:xfrm>
            <a:off x="4637249" y="31243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 name="Shape 2553">
            <a:extLst>
              <a:ext uri="{FF2B5EF4-FFF2-40B4-BE49-F238E27FC236}">
                <a16:creationId xmlns:a16="http://schemas.microsoft.com/office/drawing/2014/main" id="{7AF20149-9323-F3FC-6291-83CD928BD26B}"/>
              </a:ext>
            </a:extLst>
          </p:cNvPr>
          <p:cNvSpPr/>
          <p:nvPr/>
        </p:nvSpPr>
        <p:spPr>
          <a:xfrm>
            <a:off x="5170510" y="31243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 name="Shape 2554">
            <a:extLst>
              <a:ext uri="{FF2B5EF4-FFF2-40B4-BE49-F238E27FC236}">
                <a16:creationId xmlns:a16="http://schemas.microsoft.com/office/drawing/2014/main" id="{1F09502D-4378-5F62-7382-3819888626FC}"/>
              </a:ext>
            </a:extLst>
          </p:cNvPr>
          <p:cNvSpPr/>
          <p:nvPr/>
        </p:nvSpPr>
        <p:spPr>
          <a:xfrm>
            <a:off x="5703771" y="312431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 name="Shape 2555">
            <a:extLst>
              <a:ext uri="{FF2B5EF4-FFF2-40B4-BE49-F238E27FC236}">
                <a16:creationId xmlns:a16="http://schemas.microsoft.com/office/drawing/2014/main" id="{28BE36F1-2668-188B-A27B-9650C14DB59E}"/>
              </a:ext>
            </a:extLst>
          </p:cNvPr>
          <p:cNvSpPr/>
          <p:nvPr/>
        </p:nvSpPr>
        <p:spPr>
          <a:xfrm>
            <a:off x="904422"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 name="Shape 2556">
            <a:extLst>
              <a:ext uri="{FF2B5EF4-FFF2-40B4-BE49-F238E27FC236}">
                <a16:creationId xmlns:a16="http://schemas.microsoft.com/office/drawing/2014/main" id="{F96455CA-EA75-7338-DDEB-9CF9CAF84F25}"/>
              </a:ext>
            </a:extLst>
          </p:cNvPr>
          <p:cNvSpPr/>
          <p:nvPr/>
        </p:nvSpPr>
        <p:spPr>
          <a:xfrm>
            <a:off x="1437683"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 name="Shape 2557">
            <a:extLst>
              <a:ext uri="{FF2B5EF4-FFF2-40B4-BE49-F238E27FC236}">
                <a16:creationId xmlns:a16="http://schemas.microsoft.com/office/drawing/2014/main" id="{BBC13D59-379D-BDF7-D7C9-41BB73060D76}"/>
              </a:ext>
            </a:extLst>
          </p:cNvPr>
          <p:cNvSpPr/>
          <p:nvPr/>
        </p:nvSpPr>
        <p:spPr>
          <a:xfrm>
            <a:off x="1970944"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6" name="Shape 2558">
            <a:extLst>
              <a:ext uri="{FF2B5EF4-FFF2-40B4-BE49-F238E27FC236}">
                <a16:creationId xmlns:a16="http://schemas.microsoft.com/office/drawing/2014/main" id="{D43524FA-7D25-06E3-A08B-010F778A8B9F}"/>
              </a:ext>
            </a:extLst>
          </p:cNvPr>
          <p:cNvSpPr/>
          <p:nvPr/>
        </p:nvSpPr>
        <p:spPr>
          <a:xfrm>
            <a:off x="2504205"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7" name="Shape 2559">
            <a:extLst>
              <a:ext uri="{FF2B5EF4-FFF2-40B4-BE49-F238E27FC236}">
                <a16:creationId xmlns:a16="http://schemas.microsoft.com/office/drawing/2014/main" id="{6D4495EC-2421-D393-7777-AF4B6BC71733}"/>
              </a:ext>
            </a:extLst>
          </p:cNvPr>
          <p:cNvSpPr/>
          <p:nvPr/>
        </p:nvSpPr>
        <p:spPr>
          <a:xfrm>
            <a:off x="3037466" y="367027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8" name="Shape 2560">
            <a:extLst>
              <a:ext uri="{FF2B5EF4-FFF2-40B4-BE49-F238E27FC236}">
                <a16:creationId xmlns:a16="http://schemas.microsoft.com/office/drawing/2014/main" id="{AA45BCF0-EB59-4D15-5175-E07FBEA6721C}"/>
              </a:ext>
            </a:extLst>
          </p:cNvPr>
          <p:cNvSpPr/>
          <p:nvPr/>
        </p:nvSpPr>
        <p:spPr>
          <a:xfrm>
            <a:off x="3570727"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9" name="Shape 2561">
            <a:extLst>
              <a:ext uri="{FF2B5EF4-FFF2-40B4-BE49-F238E27FC236}">
                <a16:creationId xmlns:a16="http://schemas.microsoft.com/office/drawing/2014/main" id="{429B3458-03DB-2F0C-C8B0-36790711AE15}"/>
              </a:ext>
            </a:extLst>
          </p:cNvPr>
          <p:cNvSpPr/>
          <p:nvPr/>
        </p:nvSpPr>
        <p:spPr>
          <a:xfrm>
            <a:off x="4103988" y="367027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0" name="Shape 2562">
            <a:extLst>
              <a:ext uri="{FF2B5EF4-FFF2-40B4-BE49-F238E27FC236}">
                <a16:creationId xmlns:a16="http://schemas.microsoft.com/office/drawing/2014/main" id="{475D0A36-BCCD-9D2B-E6C2-7741C8064622}"/>
              </a:ext>
            </a:extLst>
          </p:cNvPr>
          <p:cNvSpPr/>
          <p:nvPr/>
        </p:nvSpPr>
        <p:spPr>
          <a:xfrm>
            <a:off x="4637249"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1" name="Shape 2563">
            <a:extLst>
              <a:ext uri="{FF2B5EF4-FFF2-40B4-BE49-F238E27FC236}">
                <a16:creationId xmlns:a16="http://schemas.microsoft.com/office/drawing/2014/main" id="{805F8C55-6B99-2296-442D-852D16BC597E}"/>
              </a:ext>
            </a:extLst>
          </p:cNvPr>
          <p:cNvSpPr/>
          <p:nvPr/>
        </p:nvSpPr>
        <p:spPr>
          <a:xfrm>
            <a:off x="5170510"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2" name="Shape 2564">
            <a:extLst>
              <a:ext uri="{FF2B5EF4-FFF2-40B4-BE49-F238E27FC236}">
                <a16:creationId xmlns:a16="http://schemas.microsoft.com/office/drawing/2014/main" id="{B9B02B77-B5DA-CAA3-6672-BC80B5EC4250}"/>
              </a:ext>
            </a:extLst>
          </p:cNvPr>
          <p:cNvSpPr/>
          <p:nvPr/>
        </p:nvSpPr>
        <p:spPr>
          <a:xfrm>
            <a:off x="5703771" y="364487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3" name="Shape 2565">
            <a:extLst>
              <a:ext uri="{FF2B5EF4-FFF2-40B4-BE49-F238E27FC236}">
                <a16:creationId xmlns:a16="http://schemas.microsoft.com/office/drawing/2014/main" id="{0030810A-51D6-0E95-329E-667627D96C8C}"/>
              </a:ext>
            </a:extLst>
          </p:cNvPr>
          <p:cNvSpPr/>
          <p:nvPr/>
        </p:nvSpPr>
        <p:spPr>
          <a:xfrm>
            <a:off x="904422" y="4203531"/>
            <a:ext cx="279328" cy="228548"/>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4" name="Shape 2566">
            <a:extLst>
              <a:ext uri="{FF2B5EF4-FFF2-40B4-BE49-F238E27FC236}">
                <a16:creationId xmlns:a16="http://schemas.microsoft.com/office/drawing/2014/main" id="{58E7744B-52C1-9E25-6EAB-E77E7FE38D7C}"/>
              </a:ext>
            </a:extLst>
          </p:cNvPr>
          <p:cNvSpPr/>
          <p:nvPr/>
        </p:nvSpPr>
        <p:spPr>
          <a:xfrm>
            <a:off x="1437683" y="4203531"/>
            <a:ext cx="279328" cy="22855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5" name="Shape 2567">
            <a:extLst>
              <a:ext uri="{FF2B5EF4-FFF2-40B4-BE49-F238E27FC236}">
                <a16:creationId xmlns:a16="http://schemas.microsoft.com/office/drawing/2014/main" id="{5BB9CBBF-443A-56B8-F86C-9F8943565E91}"/>
              </a:ext>
            </a:extLst>
          </p:cNvPr>
          <p:cNvSpPr/>
          <p:nvPr/>
        </p:nvSpPr>
        <p:spPr>
          <a:xfrm>
            <a:off x="1970944" y="4178138"/>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6" name="Shape 2568">
            <a:extLst>
              <a:ext uri="{FF2B5EF4-FFF2-40B4-BE49-F238E27FC236}">
                <a16:creationId xmlns:a16="http://schemas.microsoft.com/office/drawing/2014/main" id="{C91CE557-3893-CBC8-3804-441370A242E6}"/>
              </a:ext>
            </a:extLst>
          </p:cNvPr>
          <p:cNvSpPr/>
          <p:nvPr/>
        </p:nvSpPr>
        <p:spPr>
          <a:xfrm>
            <a:off x="2504205" y="4178138"/>
            <a:ext cx="279328" cy="279337"/>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7" name="Shape 2569">
            <a:extLst>
              <a:ext uri="{FF2B5EF4-FFF2-40B4-BE49-F238E27FC236}">
                <a16:creationId xmlns:a16="http://schemas.microsoft.com/office/drawing/2014/main" id="{154CCC19-AC16-9284-C9FC-045775AABE0B}"/>
              </a:ext>
            </a:extLst>
          </p:cNvPr>
          <p:cNvSpPr/>
          <p:nvPr/>
        </p:nvSpPr>
        <p:spPr>
          <a:xfrm>
            <a:off x="3037466" y="4178138"/>
            <a:ext cx="279328" cy="279334"/>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8" name="Shape 2570">
            <a:extLst>
              <a:ext uri="{FF2B5EF4-FFF2-40B4-BE49-F238E27FC236}">
                <a16:creationId xmlns:a16="http://schemas.microsoft.com/office/drawing/2014/main" id="{89DAE6C1-DD54-1051-4411-96B55CDDC8FA}"/>
              </a:ext>
            </a:extLst>
          </p:cNvPr>
          <p:cNvSpPr/>
          <p:nvPr/>
        </p:nvSpPr>
        <p:spPr>
          <a:xfrm>
            <a:off x="3570727" y="4184486"/>
            <a:ext cx="279328" cy="27298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9" name="Shape 2571">
            <a:extLst>
              <a:ext uri="{FF2B5EF4-FFF2-40B4-BE49-F238E27FC236}">
                <a16:creationId xmlns:a16="http://schemas.microsoft.com/office/drawing/2014/main" id="{CFEAE0F9-299D-5474-FF77-4DF1F58B2B88}"/>
              </a:ext>
            </a:extLst>
          </p:cNvPr>
          <p:cNvSpPr/>
          <p:nvPr/>
        </p:nvSpPr>
        <p:spPr>
          <a:xfrm>
            <a:off x="4103988" y="41781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0" name="Shape 2572">
            <a:extLst>
              <a:ext uri="{FF2B5EF4-FFF2-40B4-BE49-F238E27FC236}">
                <a16:creationId xmlns:a16="http://schemas.microsoft.com/office/drawing/2014/main" id="{89D03F6E-3412-918B-A150-FF8D8BC49F96}"/>
              </a:ext>
            </a:extLst>
          </p:cNvPr>
          <p:cNvSpPr/>
          <p:nvPr/>
        </p:nvSpPr>
        <p:spPr>
          <a:xfrm>
            <a:off x="4637249" y="41781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1" name="Shape 2573">
            <a:extLst>
              <a:ext uri="{FF2B5EF4-FFF2-40B4-BE49-F238E27FC236}">
                <a16:creationId xmlns:a16="http://schemas.microsoft.com/office/drawing/2014/main" id="{6A52F3A5-D626-6975-8BA7-0E7B3932C90F}"/>
              </a:ext>
            </a:extLst>
          </p:cNvPr>
          <p:cNvSpPr/>
          <p:nvPr/>
        </p:nvSpPr>
        <p:spPr>
          <a:xfrm>
            <a:off x="5170510" y="417813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2" name="Shape 2574">
            <a:extLst>
              <a:ext uri="{FF2B5EF4-FFF2-40B4-BE49-F238E27FC236}">
                <a16:creationId xmlns:a16="http://schemas.microsoft.com/office/drawing/2014/main" id="{D9B2B83B-1983-E56C-7182-221157EA0717}"/>
              </a:ext>
            </a:extLst>
          </p:cNvPr>
          <p:cNvSpPr/>
          <p:nvPr/>
        </p:nvSpPr>
        <p:spPr>
          <a:xfrm>
            <a:off x="5716468" y="4178138"/>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3" name="Shape 2575">
            <a:extLst>
              <a:ext uri="{FF2B5EF4-FFF2-40B4-BE49-F238E27FC236}">
                <a16:creationId xmlns:a16="http://schemas.microsoft.com/office/drawing/2014/main" id="{C37F356B-18A8-F883-5110-0EA8C00311BE}"/>
              </a:ext>
            </a:extLst>
          </p:cNvPr>
          <p:cNvSpPr/>
          <p:nvPr/>
        </p:nvSpPr>
        <p:spPr>
          <a:xfrm>
            <a:off x="904422"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4" name="Shape 2576">
            <a:extLst>
              <a:ext uri="{FF2B5EF4-FFF2-40B4-BE49-F238E27FC236}">
                <a16:creationId xmlns:a16="http://schemas.microsoft.com/office/drawing/2014/main" id="{60E87541-1CA4-6820-A78C-12388599B62E}"/>
              </a:ext>
            </a:extLst>
          </p:cNvPr>
          <p:cNvSpPr/>
          <p:nvPr/>
        </p:nvSpPr>
        <p:spPr>
          <a:xfrm>
            <a:off x="1437683"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5" name="Shape 2577">
            <a:extLst>
              <a:ext uri="{FF2B5EF4-FFF2-40B4-BE49-F238E27FC236}">
                <a16:creationId xmlns:a16="http://schemas.microsoft.com/office/drawing/2014/main" id="{7BEFF14E-B6A0-DD4A-05B0-1BD7086C4EE4}"/>
              </a:ext>
            </a:extLst>
          </p:cNvPr>
          <p:cNvSpPr/>
          <p:nvPr/>
        </p:nvSpPr>
        <p:spPr>
          <a:xfrm>
            <a:off x="1983640" y="4711399"/>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6" name="Shape 2578">
            <a:extLst>
              <a:ext uri="{FF2B5EF4-FFF2-40B4-BE49-F238E27FC236}">
                <a16:creationId xmlns:a16="http://schemas.microsoft.com/office/drawing/2014/main" id="{56A7C77E-5C53-4FF7-1C2A-07E3C3F05E3C}"/>
              </a:ext>
            </a:extLst>
          </p:cNvPr>
          <p:cNvSpPr/>
          <p:nvPr/>
        </p:nvSpPr>
        <p:spPr>
          <a:xfrm>
            <a:off x="2554992" y="4711399"/>
            <a:ext cx="177754" cy="279328"/>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7" name="Shape 2579">
            <a:extLst>
              <a:ext uri="{FF2B5EF4-FFF2-40B4-BE49-F238E27FC236}">
                <a16:creationId xmlns:a16="http://schemas.microsoft.com/office/drawing/2014/main" id="{3B0C37B0-F8F7-E77F-49AF-429CC8BCAA22}"/>
              </a:ext>
            </a:extLst>
          </p:cNvPr>
          <p:cNvSpPr/>
          <p:nvPr/>
        </p:nvSpPr>
        <p:spPr>
          <a:xfrm>
            <a:off x="3037466"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8" name="Shape 2580">
            <a:extLst>
              <a:ext uri="{FF2B5EF4-FFF2-40B4-BE49-F238E27FC236}">
                <a16:creationId xmlns:a16="http://schemas.microsoft.com/office/drawing/2014/main" id="{2E2A8535-C158-FDFF-AD34-9ED25B1AB146}"/>
              </a:ext>
            </a:extLst>
          </p:cNvPr>
          <p:cNvSpPr/>
          <p:nvPr/>
        </p:nvSpPr>
        <p:spPr>
          <a:xfrm>
            <a:off x="3570727"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9" name="Shape 2581">
            <a:extLst>
              <a:ext uri="{FF2B5EF4-FFF2-40B4-BE49-F238E27FC236}">
                <a16:creationId xmlns:a16="http://schemas.microsoft.com/office/drawing/2014/main" id="{C5F4DA24-EB3E-CC93-64EB-AD4BA0FACC68}"/>
              </a:ext>
            </a:extLst>
          </p:cNvPr>
          <p:cNvSpPr/>
          <p:nvPr/>
        </p:nvSpPr>
        <p:spPr>
          <a:xfrm>
            <a:off x="4103988"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0" name="Shape 2582">
            <a:extLst>
              <a:ext uri="{FF2B5EF4-FFF2-40B4-BE49-F238E27FC236}">
                <a16:creationId xmlns:a16="http://schemas.microsoft.com/office/drawing/2014/main" id="{7C6C5C9C-4FEF-D47C-6B43-5B824962969D}"/>
              </a:ext>
            </a:extLst>
          </p:cNvPr>
          <p:cNvSpPr/>
          <p:nvPr/>
        </p:nvSpPr>
        <p:spPr>
          <a:xfrm>
            <a:off x="4637249"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1" name="Shape 2583">
            <a:extLst>
              <a:ext uri="{FF2B5EF4-FFF2-40B4-BE49-F238E27FC236}">
                <a16:creationId xmlns:a16="http://schemas.microsoft.com/office/drawing/2014/main" id="{27D307CE-83C1-CDC0-3D0B-41B1EE5E4B89}"/>
              </a:ext>
            </a:extLst>
          </p:cNvPr>
          <p:cNvSpPr/>
          <p:nvPr/>
        </p:nvSpPr>
        <p:spPr>
          <a:xfrm>
            <a:off x="5170510"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2" name="Shape 2584">
            <a:extLst>
              <a:ext uri="{FF2B5EF4-FFF2-40B4-BE49-F238E27FC236}">
                <a16:creationId xmlns:a16="http://schemas.microsoft.com/office/drawing/2014/main" id="{9A4797CD-0D26-EB54-3EF4-2F8581AF7E60}"/>
              </a:ext>
            </a:extLst>
          </p:cNvPr>
          <p:cNvSpPr/>
          <p:nvPr/>
        </p:nvSpPr>
        <p:spPr>
          <a:xfrm>
            <a:off x="5703771" y="471139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3" name="Shape 2585">
            <a:extLst>
              <a:ext uri="{FF2B5EF4-FFF2-40B4-BE49-F238E27FC236}">
                <a16:creationId xmlns:a16="http://schemas.microsoft.com/office/drawing/2014/main" id="{6C9DE9D6-DA39-6927-6743-DAB5CDDBC4F8}"/>
              </a:ext>
            </a:extLst>
          </p:cNvPr>
          <p:cNvSpPr/>
          <p:nvPr/>
        </p:nvSpPr>
        <p:spPr>
          <a:xfrm>
            <a:off x="6300516" y="2045103"/>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4" name="Shape 2586">
            <a:extLst>
              <a:ext uri="{FF2B5EF4-FFF2-40B4-BE49-F238E27FC236}">
                <a16:creationId xmlns:a16="http://schemas.microsoft.com/office/drawing/2014/main" id="{1101B865-B9FA-5B0D-6EB4-E77FC9B738DF}"/>
              </a:ext>
            </a:extLst>
          </p:cNvPr>
          <p:cNvSpPr/>
          <p:nvPr/>
        </p:nvSpPr>
        <p:spPr>
          <a:xfrm>
            <a:off x="6833777" y="2045103"/>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5" name="Shape 2587">
            <a:extLst>
              <a:ext uri="{FF2B5EF4-FFF2-40B4-BE49-F238E27FC236}">
                <a16:creationId xmlns:a16="http://schemas.microsoft.com/office/drawing/2014/main" id="{DEBA2262-8DB1-6985-77BD-C30E05DCF216}"/>
              </a:ext>
            </a:extLst>
          </p:cNvPr>
          <p:cNvSpPr/>
          <p:nvPr/>
        </p:nvSpPr>
        <p:spPr>
          <a:xfrm>
            <a:off x="7341645" y="20451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6" name="Shape 2588">
            <a:extLst>
              <a:ext uri="{FF2B5EF4-FFF2-40B4-BE49-F238E27FC236}">
                <a16:creationId xmlns:a16="http://schemas.microsoft.com/office/drawing/2014/main" id="{F91B4D4F-0498-384F-46C1-52E84102288B}"/>
              </a:ext>
            </a:extLst>
          </p:cNvPr>
          <p:cNvSpPr/>
          <p:nvPr/>
        </p:nvSpPr>
        <p:spPr>
          <a:xfrm>
            <a:off x="7874906" y="2057799"/>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7" name="Shape 2589">
            <a:extLst>
              <a:ext uri="{FF2B5EF4-FFF2-40B4-BE49-F238E27FC236}">
                <a16:creationId xmlns:a16="http://schemas.microsoft.com/office/drawing/2014/main" id="{82CC283C-87BC-AFBF-7549-0F1B27C35308}"/>
              </a:ext>
            </a:extLst>
          </p:cNvPr>
          <p:cNvSpPr/>
          <p:nvPr/>
        </p:nvSpPr>
        <p:spPr>
          <a:xfrm>
            <a:off x="8408167" y="2057799"/>
            <a:ext cx="279328" cy="25394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8" name="Shape 2590">
            <a:extLst>
              <a:ext uri="{FF2B5EF4-FFF2-40B4-BE49-F238E27FC236}">
                <a16:creationId xmlns:a16="http://schemas.microsoft.com/office/drawing/2014/main" id="{E96C63F7-10E5-5EAE-4E11-D51961CB71C6}"/>
              </a:ext>
            </a:extLst>
          </p:cNvPr>
          <p:cNvSpPr/>
          <p:nvPr/>
        </p:nvSpPr>
        <p:spPr>
          <a:xfrm>
            <a:off x="8941428" y="20451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9" name="Shape 2591">
            <a:extLst>
              <a:ext uri="{FF2B5EF4-FFF2-40B4-BE49-F238E27FC236}">
                <a16:creationId xmlns:a16="http://schemas.microsoft.com/office/drawing/2014/main" id="{852A3B6E-BDD7-3BFB-BEAD-07E0781D1469}"/>
              </a:ext>
            </a:extLst>
          </p:cNvPr>
          <p:cNvSpPr/>
          <p:nvPr/>
        </p:nvSpPr>
        <p:spPr>
          <a:xfrm>
            <a:off x="9474689" y="20451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0" name="Shape 2592">
            <a:extLst>
              <a:ext uri="{FF2B5EF4-FFF2-40B4-BE49-F238E27FC236}">
                <a16:creationId xmlns:a16="http://schemas.microsoft.com/office/drawing/2014/main" id="{17FD504C-B2DD-D375-5AB1-F8B72646F175}"/>
              </a:ext>
            </a:extLst>
          </p:cNvPr>
          <p:cNvSpPr/>
          <p:nvPr/>
        </p:nvSpPr>
        <p:spPr>
          <a:xfrm>
            <a:off x="10007950" y="20451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1" name="Shape 2593">
            <a:extLst>
              <a:ext uri="{FF2B5EF4-FFF2-40B4-BE49-F238E27FC236}">
                <a16:creationId xmlns:a16="http://schemas.microsoft.com/office/drawing/2014/main" id="{D71E8864-CF99-4751-CD2D-14139687B610}"/>
              </a:ext>
            </a:extLst>
          </p:cNvPr>
          <p:cNvSpPr/>
          <p:nvPr/>
        </p:nvSpPr>
        <p:spPr>
          <a:xfrm>
            <a:off x="10541211" y="204510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2" name="Shape 2594">
            <a:extLst>
              <a:ext uri="{FF2B5EF4-FFF2-40B4-BE49-F238E27FC236}">
                <a16:creationId xmlns:a16="http://schemas.microsoft.com/office/drawing/2014/main" id="{B07B3FA1-7ABD-FB2B-9735-EDD1CBC88D51}"/>
              </a:ext>
            </a:extLst>
          </p:cNvPr>
          <p:cNvSpPr/>
          <p:nvPr/>
        </p:nvSpPr>
        <p:spPr>
          <a:xfrm>
            <a:off x="11074472" y="2070496"/>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3" name="Shape 2595">
            <a:extLst>
              <a:ext uri="{FF2B5EF4-FFF2-40B4-BE49-F238E27FC236}">
                <a16:creationId xmlns:a16="http://schemas.microsoft.com/office/drawing/2014/main" id="{80D830CE-9C0D-3D07-4DE1-CAC87AF353F1}"/>
              </a:ext>
            </a:extLst>
          </p:cNvPr>
          <p:cNvSpPr/>
          <p:nvPr/>
        </p:nvSpPr>
        <p:spPr>
          <a:xfrm>
            <a:off x="6275123" y="259106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4" name="Shape 2596">
            <a:extLst>
              <a:ext uri="{FF2B5EF4-FFF2-40B4-BE49-F238E27FC236}">
                <a16:creationId xmlns:a16="http://schemas.microsoft.com/office/drawing/2014/main" id="{20113DD4-BE04-6000-DDBE-93C2F091B8F4}"/>
              </a:ext>
            </a:extLst>
          </p:cNvPr>
          <p:cNvSpPr/>
          <p:nvPr/>
        </p:nvSpPr>
        <p:spPr>
          <a:xfrm>
            <a:off x="6808384" y="261645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5" name="Shape 2597">
            <a:extLst>
              <a:ext uri="{FF2B5EF4-FFF2-40B4-BE49-F238E27FC236}">
                <a16:creationId xmlns:a16="http://schemas.microsoft.com/office/drawing/2014/main" id="{B7793571-EE60-6C5B-B201-3A951FFAC552}"/>
              </a:ext>
            </a:extLst>
          </p:cNvPr>
          <p:cNvSpPr/>
          <p:nvPr/>
        </p:nvSpPr>
        <p:spPr>
          <a:xfrm>
            <a:off x="7341645" y="260375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6" name="Shape 2598">
            <a:extLst>
              <a:ext uri="{FF2B5EF4-FFF2-40B4-BE49-F238E27FC236}">
                <a16:creationId xmlns:a16="http://schemas.microsoft.com/office/drawing/2014/main" id="{B8721056-A241-2B6B-8A3F-C08FDA1678C5}"/>
              </a:ext>
            </a:extLst>
          </p:cNvPr>
          <p:cNvSpPr/>
          <p:nvPr/>
        </p:nvSpPr>
        <p:spPr>
          <a:xfrm>
            <a:off x="7874906" y="260375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7" name="Shape 2599">
            <a:extLst>
              <a:ext uri="{FF2B5EF4-FFF2-40B4-BE49-F238E27FC236}">
                <a16:creationId xmlns:a16="http://schemas.microsoft.com/office/drawing/2014/main" id="{4D85D583-A7B5-19F6-0C91-8100CEBC5609}"/>
              </a:ext>
            </a:extLst>
          </p:cNvPr>
          <p:cNvSpPr/>
          <p:nvPr/>
        </p:nvSpPr>
        <p:spPr>
          <a:xfrm>
            <a:off x="8408167" y="25783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8" name="Shape 2600">
            <a:extLst>
              <a:ext uri="{FF2B5EF4-FFF2-40B4-BE49-F238E27FC236}">
                <a16:creationId xmlns:a16="http://schemas.microsoft.com/office/drawing/2014/main" id="{991D008B-C1F1-14BE-6C9E-E6FCEF8EF6CB}"/>
              </a:ext>
            </a:extLst>
          </p:cNvPr>
          <p:cNvSpPr/>
          <p:nvPr/>
        </p:nvSpPr>
        <p:spPr>
          <a:xfrm>
            <a:off x="8941428" y="25783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9" name="Shape 2601">
            <a:extLst>
              <a:ext uri="{FF2B5EF4-FFF2-40B4-BE49-F238E27FC236}">
                <a16:creationId xmlns:a16="http://schemas.microsoft.com/office/drawing/2014/main" id="{343A7D08-341F-DDAF-311A-138A9EC9997B}"/>
              </a:ext>
            </a:extLst>
          </p:cNvPr>
          <p:cNvSpPr/>
          <p:nvPr/>
        </p:nvSpPr>
        <p:spPr>
          <a:xfrm>
            <a:off x="9474689" y="257836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0" name="Shape 2602">
            <a:extLst>
              <a:ext uri="{FF2B5EF4-FFF2-40B4-BE49-F238E27FC236}">
                <a16:creationId xmlns:a16="http://schemas.microsoft.com/office/drawing/2014/main" id="{14EFBA75-066F-45B4-A563-520DA27A0983}"/>
              </a:ext>
            </a:extLst>
          </p:cNvPr>
          <p:cNvSpPr/>
          <p:nvPr/>
        </p:nvSpPr>
        <p:spPr>
          <a:xfrm>
            <a:off x="10007950" y="260375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1" name="Shape 2603">
            <a:extLst>
              <a:ext uri="{FF2B5EF4-FFF2-40B4-BE49-F238E27FC236}">
                <a16:creationId xmlns:a16="http://schemas.microsoft.com/office/drawing/2014/main" id="{89498403-8292-052C-B080-9E6B2D92BCBC}"/>
              </a:ext>
            </a:extLst>
          </p:cNvPr>
          <p:cNvSpPr/>
          <p:nvPr/>
        </p:nvSpPr>
        <p:spPr>
          <a:xfrm>
            <a:off x="10541211" y="259106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2" name="Shape 2604">
            <a:extLst>
              <a:ext uri="{FF2B5EF4-FFF2-40B4-BE49-F238E27FC236}">
                <a16:creationId xmlns:a16="http://schemas.microsoft.com/office/drawing/2014/main" id="{E0E04E5D-7A0B-C74F-2A7F-D72C6EB7395C}"/>
              </a:ext>
            </a:extLst>
          </p:cNvPr>
          <p:cNvSpPr/>
          <p:nvPr/>
        </p:nvSpPr>
        <p:spPr>
          <a:xfrm>
            <a:off x="11074472" y="260375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3" name="Shape 2605">
            <a:extLst>
              <a:ext uri="{FF2B5EF4-FFF2-40B4-BE49-F238E27FC236}">
                <a16:creationId xmlns:a16="http://schemas.microsoft.com/office/drawing/2014/main" id="{5C72DB93-6B18-2F48-CA4E-F9F81DDDC044}"/>
              </a:ext>
            </a:extLst>
          </p:cNvPr>
          <p:cNvSpPr/>
          <p:nvPr/>
        </p:nvSpPr>
        <p:spPr>
          <a:xfrm>
            <a:off x="6275122" y="3111625"/>
            <a:ext cx="279460" cy="279453"/>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4" name="Shape 2606">
            <a:extLst>
              <a:ext uri="{FF2B5EF4-FFF2-40B4-BE49-F238E27FC236}">
                <a16:creationId xmlns:a16="http://schemas.microsoft.com/office/drawing/2014/main" id="{D5A9A8BD-7548-5548-44C9-0AF8D78085E5}"/>
              </a:ext>
            </a:extLst>
          </p:cNvPr>
          <p:cNvSpPr/>
          <p:nvPr/>
        </p:nvSpPr>
        <p:spPr>
          <a:xfrm>
            <a:off x="6808384" y="311162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5" name="Shape 2607">
            <a:extLst>
              <a:ext uri="{FF2B5EF4-FFF2-40B4-BE49-F238E27FC236}">
                <a16:creationId xmlns:a16="http://schemas.microsoft.com/office/drawing/2014/main" id="{2064EBEF-135F-7BAC-ABC0-7DD7C76A025A}"/>
              </a:ext>
            </a:extLst>
          </p:cNvPr>
          <p:cNvSpPr/>
          <p:nvPr/>
        </p:nvSpPr>
        <p:spPr>
          <a:xfrm>
            <a:off x="7341645" y="3137018"/>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6" name="Shape 2608">
            <a:extLst>
              <a:ext uri="{FF2B5EF4-FFF2-40B4-BE49-F238E27FC236}">
                <a16:creationId xmlns:a16="http://schemas.microsoft.com/office/drawing/2014/main" id="{10B6E22B-0A66-17F1-DEAD-9911AA080E22}"/>
              </a:ext>
            </a:extLst>
          </p:cNvPr>
          <p:cNvSpPr/>
          <p:nvPr/>
        </p:nvSpPr>
        <p:spPr>
          <a:xfrm>
            <a:off x="7874906" y="313701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7" name="Shape 2609">
            <a:extLst>
              <a:ext uri="{FF2B5EF4-FFF2-40B4-BE49-F238E27FC236}">
                <a16:creationId xmlns:a16="http://schemas.microsoft.com/office/drawing/2014/main" id="{2C817B44-BE89-90F2-EF8C-2FD135A046BD}"/>
              </a:ext>
            </a:extLst>
          </p:cNvPr>
          <p:cNvSpPr/>
          <p:nvPr/>
        </p:nvSpPr>
        <p:spPr>
          <a:xfrm>
            <a:off x="8408167" y="3137019"/>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8" name="Shape 2610">
            <a:extLst>
              <a:ext uri="{FF2B5EF4-FFF2-40B4-BE49-F238E27FC236}">
                <a16:creationId xmlns:a16="http://schemas.microsoft.com/office/drawing/2014/main" id="{8B600A9A-7367-C6CA-B7ED-1DDC5F270330}"/>
              </a:ext>
            </a:extLst>
          </p:cNvPr>
          <p:cNvSpPr/>
          <p:nvPr/>
        </p:nvSpPr>
        <p:spPr>
          <a:xfrm>
            <a:off x="8941428" y="3137018"/>
            <a:ext cx="279328" cy="228535"/>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9" name="Shape 2611">
            <a:extLst>
              <a:ext uri="{FF2B5EF4-FFF2-40B4-BE49-F238E27FC236}">
                <a16:creationId xmlns:a16="http://schemas.microsoft.com/office/drawing/2014/main" id="{6E10FA83-C545-6868-2A72-14892C041D74}"/>
              </a:ext>
            </a:extLst>
          </p:cNvPr>
          <p:cNvSpPr/>
          <p:nvPr/>
        </p:nvSpPr>
        <p:spPr>
          <a:xfrm>
            <a:off x="9474689" y="312432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0" name="Shape 2612">
            <a:extLst>
              <a:ext uri="{FF2B5EF4-FFF2-40B4-BE49-F238E27FC236}">
                <a16:creationId xmlns:a16="http://schemas.microsoft.com/office/drawing/2014/main" id="{EA4F4F5E-BE2F-9656-3A09-817CF2EBD726}"/>
              </a:ext>
            </a:extLst>
          </p:cNvPr>
          <p:cNvSpPr/>
          <p:nvPr/>
        </p:nvSpPr>
        <p:spPr>
          <a:xfrm>
            <a:off x="10007950" y="3137018"/>
            <a:ext cx="279328" cy="228532"/>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1" name="Shape 2613">
            <a:extLst>
              <a:ext uri="{FF2B5EF4-FFF2-40B4-BE49-F238E27FC236}">
                <a16:creationId xmlns:a16="http://schemas.microsoft.com/office/drawing/2014/main" id="{59C8F933-7E20-562C-A2B8-75B47C136B53}"/>
              </a:ext>
            </a:extLst>
          </p:cNvPr>
          <p:cNvSpPr/>
          <p:nvPr/>
        </p:nvSpPr>
        <p:spPr>
          <a:xfrm>
            <a:off x="10541211" y="311162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2" name="Shape 2614">
            <a:extLst>
              <a:ext uri="{FF2B5EF4-FFF2-40B4-BE49-F238E27FC236}">
                <a16:creationId xmlns:a16="http://schemas.microsoft.com/office/drawing/2014/main" id="{CEA419A4-B52D-77B0-2726-83511EFB87C7}"/>
              </a:ext>
            </a:extLst>
          </p:cNvPr>
          <p:cNvSpPr/>
          <p:nvPr/>
        </p:nvSpPr>
        <p:spPr>
          <a:xfrm>
            <a:off x="11074472" y="311162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3" name="Shape 2615">
            <a:extLst>
              <a:ext uri="{FF2B5EF4-FFF2-40B4-BE49-F238E27FC236}">
                <a16:creationId xmlns:a16="http://schemas.microsoft.com/office/drawing/2014/main" id="{08739136-D2CC-7A77-0525-5ECA55E0C211}"/>
              </a:ext>
            </a:extLst>
          </p:cNvPr>
          <p:cNvSpPr/>
          <p:nvPr/>
        </p:nvSpPr>
        <p:spPr>
          <a:xfrm>
            <a:off x="6275123" y="36448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4" name="Shape 2616">
            <a:extLst>
              <a:ext uri="{FF2B5EF4-FFF2-40B4-BE49-F238E27FC236}">
                <a16:creationId xmlns:a16="http://schemas.microsoft.com/office/drawing/2014/main" id="{95FF4E87-565E-592E-16E5-207B17FF0835}"/>
              </a:ext>
            </a:extLst>
          </p:cNvPr>
          <p:cNvSpPr/>
          <p:nvPr/>
        </p:nvSpPr>
        <p:spPr>
          <a:xfrm>
            <a:off x="6808384" y="3657583"/>
            <a:ext cx="279328" cy="253997"/>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5" name="Shape 2617">
            <a:extLst>
              <a:ext uri="{FF2B5EF4-FFF2-40B4-BE49-F238E27FC236}">
                <a16:creationId xmlns:a16="http://schemas.microsoft.com/office/drawing/2014/main" id="{8217FBA2-347A-3303-9510-A02F62C4E8C9}"/>
              </a:ext>
            </a:extLst>
          </p:cNvPr>
          <p:cNvSpPr/>
          <p:nvPr/>
        </p:nvSpPr>
        <p:spPr>
          <a:xfrm>
            <a:off x="7341645" y="3670280"/>
            <a:ext cx="279328" cy="22856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6" name="Shape 2618">
            <a:extLst>
              <a:ext uri="{FF2B5EF4-FFF2-40B4-BE49-F238E27FC236}">
                <a16:creationId xmlns:a16="http://schemas.microsoft.com/office/drawing/2014/main" id="{C78B2938-1070-9EAD-E6F5-2AB53E19FFB7}"/>
              </a:ext>
            </a:extLst>
          </p:cNvPr>
          <p:cNvSpPr/>
          <p:nvPr/>
        </p:nvSpPr>
        <p:spPr>
          <a:xfrm>
            <a:off x="7874906" y="3644887"/>
            <a:ext cx="279301" cy="27934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7" name="Shape 2619">
            <a:extLst>
              <a:ext uri="{FF2B5EF4-FFF2-40B4-BE49-F238E27FC236}">
                <a16:creationId xmlns:a16="http://schemas.microsoft.com/office/drawing/2014/main" id="{0B5C1BF4-79A8-7C7E-B880-90A83448E31A}"/>
              </a:ext>
            </a:extLst>
          </p:cNvPr>
          <p:cNvSpPr/>
          <p:nvPr/>
        </p:nvSpPr>
        <p:spPr>
          <a:xfrm>
            <a:off x="8408167" y="3644887"/>
            <a:ext cx="279328" cy="279326"/>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8" name="Shape 2620">
            <a:extLst>
              <a:ext uri="{FF2B5EF4-FFF2-40B4-BE49-F238E27FC236}">
                <a16:creationId xmlns:a16="http://schemas.microsoft.com/office/drawing/2014/main" id="{6974805D-A2AF-7540-A499-D162B26DFB11}"/>
              </a:ext>
            </a:extLst>
          </p:cNvPr>
          <p:cNvSpPr/>
          <p:nvPr/>
        </p:nvSpPr>
        <p:spPr>
          <a:xfrm>
            <a:off x="8941428" y="3657583"/>
            <a:ext cx="279328" cy="25403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9" name="Shape 2621">
            <a:extLst>
              <a:ext uri="{FF2B5EF4-FFF2-40B4-BE49-F238E27FC236}">
                <a16:creationId xmlns:a16="http://schemas.microsoft.com/office/drawing/2014/main" id="{64939940-22D7-641F-E234-601FE564A955}"/>
              </a:ext>
            </a:extLst>
          </p:cNvPr>
          <p:cNvSpPr/>
          <p:nvPr/>
        </p:nvSpPr>
        <p:spPr>
          <a:xfrm>
            <a:off x="9474689" y="3695673"/>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0" name="Shape 2622">
            <a:extLst>
              <a:ext uri="{FF2B5EF4-FFF2-40B4-BE49-F238E27FC236}">
                <a16:creationId xmlns:a16="http://schemas.microsoft.com/office/drawing/2014/main" id="{D83320BB-2991-832A-6520-C55837A375C5}"/>
              </a:ext>
            </a:extLst>
          </p:cNvPr>
          <p:cNvSpPr/>
          <p:nvPr/>
        </p:nvSpPr>
        <p:spPr>
          <a:xfrm>
            <a:off x="10007950" y="36448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1" name="Shape 2623">
            <a:extLst>
              <a:ext uri="{FF2B5EF4-FFF2-40B4-BE49-F238E27FC236}">
                <a16:creationId xmlns:a16="http://schemas.microsoft.com/office/drawing/2014/main" id="{3289A402-4156-2B13-EC2B-6264F7450765}"/>
              </a:ext>
            </a:extLst>
          </p:cNvPr>
          <p:cNvSpPr/>
          <p:nvPr/>
        </p:nvSpPr>
        <p:spPr>
          <a:xfrm>
            <a:off x="10541211" y="36448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2" name="Shape 2624">
            <a:extLst>
              <a:ext uri="{FF2B5EF4-FFF2-40B4-BE49-F238E27FC236}">
                <a16:creationId xmlns:a16="http://schemas.microsoft.com/office/drawing/2014/main" id="{E4BEC08E-16DF-E45F-0125-171B29114697}"/>
              </a:ext>
            </a:extLst>
          </p:cNvPr>
          <p:cNvSpPr/>
          <p:nvPr/>
        </p:nvSpPr>
        <p:spPr>
          <a:xfrm>
            <a:off x="11074472" y="364488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3" name="Shape 2625">
            <a:extLst>
              <a:ext uri="{FF2B5EF4-FFF2-40B4-BE49-F238E27FC236}">
                <a16:creationId xmlns:a16="http://schemas.microsoft.com/office/drawing/2014/main" id="{773569A5-0679-79A9-4FA7-B5D4BC5FB374}"/>
              </a:ext>
            </a:extLst>
          </p:cNvPr>
          <p:cNvSpPr/>
          <p:nvPr/>
        </p:nvSpPr>
        <p:spPr>
          <a:xfrm>
            <a:off x="6275123" y="420354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4" name="Shape 2626">
            <a:extLst>
              <a:ext uri="{FF2B5EF4-FFF2-40B4-BE49-F238E27FC236}">
                <a16:creationId xmlns:a16="http://schemas.microsoft.com/office/drawing/2014/main" id="{45403FA0-9D37-791C-D61A-2A4657C6030A}"/>
              </a:ext>
            </a:extLst>
          </p:cNvPr>
          <p:cNvSpPr/>
          <p:nvPr/>
        </p:nvSpPr>
        <p:spPr>
          <a:xfrm>
            <a:off x="6833777" y="4178148"/>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5" name="Shape 2627">
            <a:extLst>
              <a:ext uri="{FF2B5EF4-FFF2-40B4-BE49-F238E27FC236}">
                <a16:creationId xmlns:a16="http://schemas.microsoft.com/office/drawing/2014/main" id="{AB44571D-61C8-99C4-973A-9FF7098EE21B}"/>
              </a:ext>
            </a:extLst>
          </p:cNvPr>
          <p:cNvSpPr/>
          <p:nvPr/>
        </p:nvSpPr>
        <p:spPr>
          <a:xfrm>
            <a:off x="7386083" y="4178148"/>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6" name="Shape 2628">
            <a:extLst>
              <a:ext uri="{FF2B5EF4-FFF2-40B4-BE49-F238E27FC236}">
                <a16:creationId xmlns:a16="http://schemas.microsoft.com/office/drawing/2014/main" id="{8581E1A1-1556-3040-083F-EEEFCE75B31E}"/>
              </a:ext>
            </a:extLst>
          </p:cNvPr>
          <p:cNvSpPr/>
          <p:nvPr/>
        </p:nvSpPr>
        <p:spPr>
          <a:xfrm>
            <a:off x="7874906" y="41781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7" name="Shape 2629">
            <a:extLst>
              <a:ext uri="{FF2B5EF4-FFF2-40B4-BE49-F238E27FC236}">
                <a16:creationId xmlns:a16="http://schemas.microsoft.com/office/drawing/2014/main" id="{E5632BCE-1AAE-6B05-9D79-6E0BF821D0A9}"/>
              </a:ext>
            </a:extLst>
          </p:cNvPr>
          <p:cNvSpPr/>
          <p:nvPr/>
        </p:nvSpPr>
        <p:spPr>
          <a:xfrm>
            <a:off x="8408167" y="417814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8" name="Shape 2630">
            <a:extLst>
              <a:ext uri="{FF2B5EF4-FFF2-40B4-BE49-F238E27FC236}">
                <a16:creationId xmlns:a16="http://schemas.microsoft.com/office/drawing/2014/main" id="{C65EEC72-61F7-31C8-5DEF-712DCA473542}"/>
              </a:ext>
            </a:extLst>
          </p:cNvPr>
          <p:cNvSpPr/>
          <p:nvPr/>
        </p:nvSpPr>
        <p:spPr>
          <a:xfrm>
            <a:off x="9004911" y="4178148"/>
            <a:ext cx="152368" cy="279328"/>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9" name="Shape 2631">
            <a:extLst>
              <a:ext uri="{FF2B5EF4-FFF2-40B4-BE49-F238E27FC236}">
                <a16:creationId xmlns:a16="http://schemas.microsoft.com/office/drawing/2014/main" id="{8D3BF9A4-E2FD-EFDB-1B00-88833B8DEF62}"/>
              </a:ext>
            </a:extLst>
          </p:cNvPr>
          <p:cNvSpPr/>
          <p:nvPr/>
        </p:nvSpPr>
        <p:spPr>
          <a:xfrm>
            <a:off x="9474689" y="420354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10" name="Shape 2632">
            <a:extLst>
              <a:ext uri="{FF2B5EF4-FFF2-40B4-BE49-F238E27FC236}">
                <a16:creationId xmlns:a16="http://schemas.microsoft.com/office/drawing/2014/main" id="{45512767-4C2D-C5BD-0225-D3043BE23D89}"/>
              </a:ext>
            </a:extLst>
          </p:cNvPr>
          <p:cNvSpPr/>
          <p:nvPr/>
        </p:nvSpPr>
        <p:spPr>
          <a:xfrm>
            <a:off x="10033344" y="4178148"/>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11" name="Shape 2633">
            <a:extLst>
              <a:ext uri="{FF2B5EF4-FFF2-40B4-BE49-F238E27FC236}">
                <a16:creationId xmlns:a16="http://schemas.microsoft.com/office/drawing/2014/main" id="{E8F90FDA-6AAB-C409-CBBC-E879339608D6}"/>
              </a:ext>
            </a:extLst>
          </p:cNvPr>
          <p:cNvSpPr/>
          <p:nvPr/>
        </p:nvSpPr>
        <p:spPr>
          <a:xfrm>
            <a:off x="10541211" y="41781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12" name="Shape 2634">
            <a:extLst>
              <a:ext uri="{FF2B5EF4-FFF2-40B4-BE49-F238E27FC236}">
                <a16:creationId xmlns:a16="http://schemas.microsoft.com/office/drawing/2014/main" id="{558ACC10-5955-A70F-3DE2-36E46F771E40}"/>
              </a:ext>
            </a:extLst>
          </p:cNvPr>
          <p:cNvSpPr/>
          <p:nvPr/>
        </p:nvSpPr>
        <p:spPr>
          <a:xfrm>
            <a:off x="11074472" y="417814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 name="Slide Number Placeholder 1">
            <a:extLst>
              <a:ext uri="{FF2B5EF4-FFF2-40B4-BE49-F238E27FC236}">
                <a16:creationId xmlns:a16="http://schemas.microsoft.com/office/drawing/2014/main" id="{40D2D3A2-FD27-3D43-1D22-B8128702009C}"/>
              </a:ext>
            </a:extLst>
          </p:cNvPr>
          <p:cNvSpPr>
            <a:spLocks noGrp="1"/>
          </p:cNvSpPr>
          <p:nvPr>
            <p:ph type="sldNum" sz="quarter" idx="12"/>
          </p:nvPr>
        </p:nvSpPr>
        <p:spPr/>
        <p:txBody>
          <a:bodyPr/>
          <a:lstStyle/>
          <a:p>
            <a:fld id="{7737D3DD-0AB3-4F16-99FA-6262B2B4036D}" type="slidenum">
              <a:rPr lang="en-MY" smtClean="0"/>
              <a:t>24</a:t>
            </a:fld>
            <a:endParaRPr lang="en-MY"/>
          </a:p>
        </p:txBody>
      </p:sp>
    </p:spTree>
    <p:extLst>
      <p:ext uri="{BB962C8B-B14F-4D97-AF65-F5344CB8AC3E}">
        <p14:creationId xmlns:p14="http://schemas.microsoft.com/office/powerpoint/2010/main" val="4082184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893">
            <a:extLst>
              <a:ext uri="{FF2B5EF4-FFF2-40B4-BE49-F238E27FC236}">
                <a16:creationId xmlns:a16="http://schemas.microsoft.com/office/drawing/2014/main" id="{4075BF1E-20D9-E30D-6B12-946E28A428EE}"/>
              </a:ext>
            </a:extLst>
          </p:cNvPr>
          <p:cNvSpPr/>
          <p:nvPr/>
        </p:nvSpPr>
        <p:spPr>
          <a:xfrm>
            <a:off x="923467"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 name="Shape 2894">
            <a:extLst>
              <a:ext uri="{FF2B5EF4-FFF2-40B4-BE49-F238E27FC236}">
                <a16:creationId xmlns:a16="http://schemas.microsoft.com/office/drawing/2014/main" id="{D71F859E-6FDB-DE46-ECF6-2E6008033CB7}"/>
              </a:ext>
            </a:extLst>
          </p:cNvPr>
          <p:cNvSpPr/>
          <p:nvPr/>
        </p:nvSpPr>
        <p:spPr>
          <a:xfrm>
            <a:off x="1456728"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 name="Shape 2895">
            <a:extLst>
              <a:ext uri="{FF2B5EF4-FFF2-40B4-BE49-F238E27FC236}">
                <a16:creationId xmlns:a16="http://schemas.microsoft.com/office/drawing/2014/main" id="{61BC8060-D48B-A150-BEBE-8D0185C5270E}"/>
              </a:ext>
            </a:extLst>
          </p:cNvPr>
          <p:cNvSpPr/>
          <p:nvPr/>
        </p:nvSpPr>
        <p:spPr>
          <a:xfrm>
            <a:off x="2059821" y="218326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 name="Shape 2896">
            <a:extLst>
              <a:ext uri="{FF2B5EF4-FFF2-40B4-BE49-F238E27FC236}">
                <a16:creationId xmlns:a16="http://schemas.microsoft.com/office/drawing/2014/main" id="{91E4DC05-F3C3-F287-00E8-CFC8A3888957}"/>
              </a:ext>
            </a:extLst>
          </p:cNvPr>
          <p:cNvSpPr/>
          <p:nvPr/>
        </p:nvSpPr>
        <p:spPr>
          <a:xfrm>
            <a:off x="2593082" y="2183263"/>
            <a:ext cx="139664" cy="27932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 name="Shape 2897">
            <a:extLst>
              <a:ext uri="{FF2B5EF4-FFF2-40B4-BE49-F238E27FC236}">
                <a16:creationId xmlns:a16="http://schemas.microsoft.com/office/drawing/2014/main" id="{EFFEB848-75A8-5DE2-4DB5-5634387A659D}"/>
              </a:ext>
            </a:extLst>
          </p:cNvPr>
          <p:cNvSpPr/>
          <p:nvPr/>
        </p:nvSpPr>
        <p:spPr>
          <a:xfrm>
            <a:off x="3056511" y="225309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 name="Shape 2898">
            <a:extLst>
              <a:ext uri="{FF2B5EF4-FFF2-40B4-BE49-F238E27FC236}">
                <a16:creationId xmlns:a16="http://schemas.microsoft.com/office/drawing/2014/main" id="{3B9FAA08-6DCA-D526-4489-069CF0438078}"/>
              </a:ext>
            </a:extLst>
          </p:cNvPr>
          <p:cNvSpPr/>
          <p:nvPr/>
        </p:nvSpPr>
        <p:spPr>
          <a:xfrm>
            <a:off x="3589772" y="2253095"/>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 name="Shape 2899">
            <a:extLst>
              <a:ext uri="{FF2B5EF4-FFF2-40B4-BE49-F238E27FC236}">
                <a16:creationId xmlns:a16="http://schemas.microsoft.com/office/drawing/2014/main" id="{1FC0E9BD-9231-5907-1D1F-D61DD2B4D3B9}"/>
              </a:ext>
            </a:extLst>
          </p:cNvPr>
          <p:cNvSpPr/>
          <p:nvPr/>
        </p:nvSpPr>
        <p:spPr>
          <a:xfrm>
            <a:off x="4135730" y="225944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 name="Shape 2900">
            <a:extLst>
              <a:ext uri="{FF2B5EF4-FFF2-40B4-BE49-F238E27FC236}">
                <a16:creationId xmlns:a16="http://schemas.microsoft.com/office/drawing/2014/main" id="{337E7B88-6B90-3ADE-E920-07C45051E4E4}"/>
              </a:ext>
            </a:extLst>
          </p:cNvPr>
          <p:cNvSpPr/>
          <p:nvPr/>
        </p:nvSpPr>
        <p:spPr>
          <a:xfrm>
            <a:off x="4668991" y="2259443"/>
            <a:ext cx="253935" cy="126968"/>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1" name="Shape 2901">
            <a:extLst>
              <a:ext uri="{FF2B5EF4-FFF2-40B4-BE49-F238E27FC236}">
                <a16:creationId xmlns:a16="http://schemas.microsoft.com/office/drawing/2014/main" id="{4DE25773-D11E-0529-2BAF-F03C0C6FACA3}"/>
              </a:ext>
            </a:extLst>
          </p:cNvPr>
          <p:cNvSpPr/>
          <p:nvPr/>
        </p:nvSpPr>
        <p:spPr>
          <a:xfrm>
            <a:off x="5265735" y="219596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2" name="Shape 2902">
            <a:extLst>
              <a:ext uri="{FF2B5EF4-FFF2-40B4-BE49-F238E27FC236}">
                <a16:creationId xmlns:a16="http://schemas.microsoft.com/office/drawing/2014/main" id="{782D1866-C30B-6DD3-1B11-058AAB8D8B9A}"/>
              </a:ext>
            </a:extLst>
          </p:cNvPr>
          <p:cNvSpPr/>
          <p:nvPr/>
        </p:nvSpPr>
        <p:spPr>
          <a:xfrm>
            <a:off x="5798996" y="2195960"/>
            <a:ext cx="126968" cy="253935"/>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3" name="Shape 2903">
            <a:extLst>
              <a:ext uri="{FF2B5EF4-FFF2-40B4-BE49-F238E27FC236}">
                <a16:creationId xmlns:a16="http://schemas.microsoft.com/office/drawing/2014/main" id="{47450F38-33B0-836C-13AF-113E51F17086}"/>
              </a:ext>
            </a:extLst>
          </p:cNvPr>
          <p:cNvSpPr/>
          <p:nvPr/>
        </p:nvSpPr>
        <p:spPr>
          <a:xfrm>
            <a:off x="923467"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4" name="Shape 2904">
            <a:extLst>
              <a:ext uri="{FF2B5EF4-FFF2-40B4-BE49-F238E27FC236}">
                <a16:creationId xmlns:a16="http://schemas.microsoft.com/office/drawing/2014/main" id="{066E941D-C73E-C4E0-0DA7-8DFDCA92CEC3}"/>
              </a:ext>
            </a:extLst>
          </p:cNvPr>
          <p:cNvSpPr/>
          <p:nvPr/>
        </p:nvSpPr>
        <p:spPr>
          <a:xfrm>
            <a:off x="1456728"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5" name="Shape 2905">
            <a:extLst>
              <a:ext uri="{FF2B5EF4-FFF2-40B4-BE49-F238E27FC236}">
                <a16:creationId xmlns:a16="http://schemas.microsoft.com/office/drawing/2014/main" id="{C3808454-138A-AC1B-199C-95DE8CF1FAD0}"/>
              </a:ext>
            </a:extLst>
          </p:cNvPr>
          <p:cNvSpPr/>
          <p:nvPr/>
        </p:nvSpPr>
        <p:spPr>
          <a:xfrm>
            <a:off x="1989989"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6" name="Shape 2906">
            <a:extLst>
              <a:ext uri="{FF2B5EF4-FFF2-40B4-BE49-F238E27FC236}">
                <a16:creationId xmlns:a16="http://schemas.microsoft.com/office/drawing/2014/main" id="{9E107717-0025-A17A-133E-136BAE63840D}"/>
              </a:ext>
            </a:extLst>
          </p:cNvPr>
          <p:cNvSpPr/>
          <p:nvPr/>
        </p:nvSpPr>
        <p:spPr>
          <a:xfrm>
            <a:off x="2523250"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7" name="Shape 2907">
            <a:extLst>
              <a:ext uri="{FF2B5EF4-FFF2-40B4-BE49-F238E27FC236}">
                <a16:creationId xmlns:a16="http://schemas.microsoft.com/office/drawing/2014/main" id="{8039743F-1B07-F8D4-38CC-DD16023A341A}"/>
              </a:ext>
            </a:extLst>
          </p:cNvPr>
          <p:cNvSpPr/>
          <p:nvPr/>
        </p:nvSpPr>
        <p:spPr>
          <a:xfrm>
            <a:off x="3056511"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8" name="Shape 2908">
            <a:extLst>
              <a:ext uri="{FF2B5EF4-FFF2-40B4-BE49-F238E27FC236}">
                <a16:creationId xmlns:a16="http://schemas.microsoft.com/office/drawing/2014/main" id="{B2DA3CD5-69BC-FAD9-014A-3B4E2DDFFDAC}"/>
              </a:ext>
            </a:extLst>
          </p:cNvPr>
          <p:cNvSpPr/>
          <p:nvPr/>
        </p:nvSpPr>
        <p:spPr>
          <a:xfrm>
            <a:off x="3589772" y="2780007"/>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9" name="Shape 2909">
            <a:extLst>
              <a:ext uri="{FF2B5EF4-FFF2-40B4-BE49-F238E27FC236}">
                <a16:creationId xmlns:a16="http://schemas.microsoft.com/office/drawing/2014/main" id="{CFFB18FE-D7BC-B8EC-F297-C7D539356F7E}"/>
              </a:ext>
            </a:extLst>
          </p:cNvPr>
          <p:cNvSpPr/>
          <p:nvPr/>
        </p:nvSpPr>
        <p:spPr>
          <a:xfrm>
            <a:off x="4123033" y="2780007"/>
            <a:ext cx="279328" cy="15236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0" name="Shape 2910">
            <a:extLst>
              <a:ext uri="{FF2B5EF4-FFF2-40B4-BE49-F238E27FC236}">
                <a16:creationId xmlns:a16="http://schemas.microsoft.com/office/drawing/2014/main" id="{95B54C21-690B-FAD6-C23A-D03F1EC3DEF7}"/>
              </a:ext>
            </a:extLst>
          </p:cNvPr>
          <p:cNvSpPr/>
          <p:nvPr/>
        </p:nvSpPr>
        <p:spPr>
          <a:xfrm>
            <a:off x="4719777" y="2716524"/>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1" name="Shape 2911">
            <a:extLst>
              <a:ext uri="{FF2B5EF4-FFF2-40B4-BE49-F238E27FC236}">
                <a16:creationId xmlns:a16="http://schemas.microsoft.com/office/drawing/2014/main" id="{173843C4-7481-E477-FE48-6EAD7BC90EFB}"/>
              </a:ext>
            </a:extLst>
          </p:cNvPr>
          <p:cNvSpPr/>
          <p:nvPr/>
        </p:nvSpPr>
        <p:spPr>
          <a:xfrm>
            <a:off x="5253039" y="2716524"/>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2" name="Shape 2912">
            <a:extLst>
              <a:ext uri="{FF2B5EF4-FFF2-40B4-BE49-F238E27FC236}">
                <a16:creationId xmlns:a16="http://schemas.microsoft.com/office/drawing/2014/main" id="{A616C3FF-0728-0F02-5120-C5F522B34599}"/>
              </a:ext>
            </a:extLst>
          </p:cNvPr>
          <p:cNvSpPr/>
          <p:nvPr/>
        </p:nvSpPr>
        <p:spPr>
          <a:xfrm>
            <a:off x="5722816"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3" name="Shape 2913">
            <a:extLst>
              <a:ext uri="{FF2B5EF4-FFF2-40B4-BE49-F238E27FC236}">
                <a16:creationId xmlns:a16="http://schemas.microsoft.com/office/drawing/2014/main" id="{A9B94CF8-F4FD-6913-70B5-E5C1D8B5EBB5}"/>
              </a:ext>
            </a:extLst>
          </p:cNvPr>
          <p:cNvSpPr/>
          <p:nvPr/>
        </p:nvSpPr>
        <p:spPr>
          <a:xfrm>
            <a:off x="6256078"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4" name="Shape 2914">
            <a:extLst>
              <a:ext uri="{FF2B5EF4-FFF2-40B4-BE49-F238E27FC236}">
                <a16:creationId xmlns:a16="http://schemas.microsoft.com/office/drawing/2014/main" id="{5184F9EC-5E08-AB32-8ACA-983F3B33D02C}"/>
              </a:ext>
            </a:extLst>
          </p:cNvPr>
          <p:cNvSpPr/>
          <p:nvPr/>
        </p:nvSpPr>
        <p:spPr>
          <a:xfrm>
            <a:off x="6789339"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5" name="Shape 2915">
            <a:extLst>
              <a:ext uri="{FF2B5EF4-FFF2-40B4-BE49-F238E27FC236}">
                <a16:creationId xmlns:a16="http://schemas.microsoft.com/office/drawing/2014/main" id="{EEB36514-A36D-F97C-65B7-0548E3C3E9FC}"/>
              </a:ext>
            </a:extLst>
          </p:cNvPr>
          <p:cNvSpPr/>
          <p:nvPr/>
        </p:nvSpPr>
        <p:spPr>
          <a:xfrm>
            <a:off x="7322600"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916">
            <a:extLst>
              <a:ext uri="{FF2B5EF4-FFF2-40B4-BE49-F238E27FC236}">
                <a16:creationId xmlns:a16="http://schemas.microsoft.com/office/drawing/2014/main" id="{29546C9B-B320-7465-763C-D302767340C6}"/>
              </a:ext>
            </a:extLst>
          </p:cNvPr>
          <p:cNvSpPr/>
          <p:nvPr/>
        </p:nvSpPr>
        <p:spPr>
          <a:xfrm>
            <a:off x="7855861" y="21832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7" name="Shape 2917">
            <a:extLst>
              <a:ext uri="{FF2B5EF4-FFF2-40B4-BE49-F238E27FC236}">
                <a16:creationId xmlns:a16="http://schemas.microsoft.com/office/drawing/2014/main" id="{177D1345-8006-456A-DE40-E64035878017}"/>
              </a:ext>
            </a:extLst>
          </p:cNvPr>
          <p:cNvSpPr/>
          <p:nvPr/>
        </p:nvSpPr>
        <p:spPr>
          <a:xfrm>
            <a:off x="8433560" y="218326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8" name="Shape 2918">
            <a:extLst>
              <a:ext uri="{FF2B5EF4-FFF2-40B4-BE49-F238E27FC236}">
                <a16:creationId xmlns:a16="http://schemas.microsoft.com/office/drawing/2014/main" id="{43769AFD-C5A0-3810-D50B-E13BBBC120CE}"/>
              </a:ext>
            </a:extLst>
          </p:cNvPr>
          <p:cNvSpPr/>
          <p:nvPr/>
        </p:nvSpPr>
        <p:spPr>
          <a:xfrm>
            <a:off x="8966821" y="2183263"/>
            <a:ext cx="19045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9" name="Shape 2919">
            <a:extLst>
              <a:ext uri="{FF2B5EF4-FFF2-40B4-BE49-F238E27FC236}">
                <a16:creationId xmlns:a16="http://schemas.microsoft.com/office/drawing/2014/main" id="{D4197FFA-99B6-0F3E-EC2D-7DAB0B995E35}"/>
              </a:ext>
            </a:extLst>
          </p:cNvPr>
          <p:cNvSpPr/>
          <p:nvPr/>
        </p:nvSpPr>
        <p:spPr>
          <a:xfrm>
            <a:off x="9455644" y="222770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0" name="Shape 2920">
            <a:extLst>
              <a:ext uri="{FF2B5EF4-FFF2-40B4-BE49-F238E27FC236}">
                <a16:creationId xmlns:a16="http://schemas.microsoft.com/office/drawing/2014/main" id="{55461BB8-D1F2-0975-F6B6-73911CA708F5}"/>
              </a:ext>
            </a:extLst>
          </p:cNvPr>
          <p:cNvSpPr/>
          <p:nvPr/>
        </p:nvSpPr>
        <p:spPr>
          <a:xfrm>
            <a:off x="9988905" y="2227701"/>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1" name="Shape 2921">
            <a:extLst>
              <a:ext uri="{FF2B5EF4-FFF2-40B4-BE49-F238E27FC236}">
                <a16:creationId xmlns:a16="http://schemas.microsoft.com/office/drawing/2014/main" id="{EA28A650-C180-CDF9-AC54-B716C85054C6}"/>
              </a:ext>
            </a:extLst>
          </p:cNvPr>
          <p:cNvSpPr/>
          <p:nvPr/>
        </p:nvSpPr>
        <p:spPr>
          <a:xfrm>
            <a:off x="10560256" y="2183263"/>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2" name="Shape 2922">
            <a:extLst>
              <a:ext uri="{FF2B5EF4-FFF2-40B4-BE49-F238E27FC236}">
                <a16:creationId xmlns:a16="http://schemas.microsoft.com/office/drawing/2014/main" id="{10CC7AE7-68E4-544D-EC9B-4DE803FEDBC0}"/>
              </a:ext>
            </a:extLst>
          </p:cNvPr>
          <p:cNvSpPr/>
          <p:nvPr/>
        </p:nvSpPr>
        <p:spPr>
          <a:xfrm>
            <a:off x="11055427" y="2221353"/>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3" name="Shape 2923">
            <a:extLst>
              <a:ext uri="{FF2B5EF4-FFF2-40B4-BE49-F238E27FC236}">
                <a16:creationId xmlns:a16="http://schemas.microsoft.com/office/drawing/2014/main" id="{4B3930EB-C245-1D7E-5EEA-26D1FE5D4F7E}"/>
              </a:ext>
            </a:extLst>
          </p:cNvPr>
          <p:cNvSpPr/>
          <p:nvPr/>
        </p:nvSpPr>
        <p:spPr>
          <a:xfrm>
            <a:off x="6256078"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4" name="Shape 2924">
            <a:extLst>
              <a:ext uri="{FF2B5EF4-FFF2-40B4-BE49-F238E27FC236}">
                <a16:creationId xmlns:a16="http://schemas.microsoft.com/office/drawing/2014/main" id="{D3140339-FE57-8AC1-0912-80ACA426DB18}"/>
              </a:ext>
            </a:extLst>
          </p:cNvPr>
          <p:cNvSpPr/>
          <p:nvPr/>
        </p:nvSpPr>
        <p:spPr>
          <a:xfrm>
            <a:off x="6789339"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5" name="Shape 2925">
            <a:extLst>
              <a:ext uri="{FF2B5EF4-FFF2-40B4-BE49-F238E27FC236}">
                <a16:creationId xmlns:a16="http://schemas.microsoft.com/office/drawing/2014/main" id="{75495809-F6F6-34D0-5808-BD54847176BF}"/>
              </a:ext>
            </a:extLst>
          </p:cNvPr>
          <p:cNvSpPr/>
          <p:nvPr/>
        </p:nvSpPr>
        <p:spPr>
          <a:xfrm>
            <a:off x="7322600"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6" name="Shape 2926">
            <a:extLst>
              <a:ext uri="{FF2B5EF4-FFF2-40B4-BE49-F238E27FC236}">
                <a16:creationId xmlns:a16="http://schemas.microsoft.com/office/drawing/2014/main" id="{86464060-4F57-0263-3FD6-964246A53395}"/>
              </a:ext>
            </a:extLst>
          </p:cNvPr>
          <p:cNvSpPr/>
          <p:nvPr/>
        </p:nvSpPr>
        <p:spPr>
          <a:xfrm>
            <a:off x="7855861"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7" name="Shape 2927">
            <a:extLst>
              <a:ext uri="{FF2B5EF4-FFF2-40B4-BE49-F238E27FC236}">
                <a16:creationId xmlns:a16="http://schemas.microsoft.com/office/drawing/2014/main" id="{5A0CB387-D98A-FB0D-CD63-FE499176A036}"/>
              </a:ext>
            </a:extLst>
          </p:cNvPr>
          <p:cNvSpPr/>
          <p:nvPr/>
        </p:nvSpPr>
        <p:spPr>
          <a:xfrm>
            <a:off x="8389122"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8" name="Shape 2928">
            <a:extLst>
              <a:ext uri="{FF2B5EF4-FFF2-40B4-BE49-F238E27FC236}">
                <a16:creationId xmlns:a16="http://schemas.microsoft.com/office/drawing/2014/main" id="{0715B76F-E2DE-C659-5247-40A219640784}"/>
              </a:ext>
            </a:extLst>
          </p:cNvPr>
          <p:cNvSpPr/>
          <p:nvPr/>
        </p:nvSpPr>
        <p:spPr>
          <a:xfrm>
            <a:off x="8922383"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39" name="Shape 2929">
            <a:extLst>
              <a:ext uri="{FF2B5EF4-FFF2-40B4-BE49-F238E27FC236}">
                <a16:creationId xmlns:a16="http://schemas.microsoft.com/office/drawing/2014/main" id="{D6F2178B-2A27-F322-F42E-A185E4B5A9C3}"/>
              </a:ext>
            </a:extLst>
          </p:cNvPr>
          <p:cNvSpPr/>
          <p:nvPr/>
        </p:nvSpPr>
        <p:spPr>
          <a:xfrm>
            <a:off x="9455644" y="27165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0" name="Shape 2930">
            <a:extLst>
              <a:ext uri="{FF2B5EF4-FFF2-40B4-BE49-F238E27FC236}">
                <a16:creationId xmlns:a16="http://schemas.microsoft.com/office/drawing/2014/main" id="{7DD914B7-9A1C-4176-7E63-109D09F0169F}"/>
              </a:ext>
            </a:extLst>
          </p:cNvPr>
          <p:cNvSpPr/>
          <p:nvPr/>
        </p:nvSpPr>
        <p:spPr>
          <a:xfrm>
            <a:off x="9988905" y="2767311"/>
            <a:ext cx="279328" cy="177754"/>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1" name="Shape 2931">
            <a:extLst>
              <a:ext uri="{FF2B5EF4-FFF2-40B4-BE49-F238E27FC236}">
                <a16:creationId xmlns:a16="http://schemas.microsoft.com/office/drawing/2014/main" id="{F1331CF9-FC3D-FE88-CB6B-FC5324AA6BCA}"/>
              </a:ext>
            </a:extLst>
          </p:cNvPr>
          <p:cNvSpPr/>
          <p:nvPr/>
        </p:nvSpPr>
        <p:spPr>
          <a:xfrm>
            <a:off x="10522166" y="275461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2" name="Shape 2932">
            <a:extLst>
              <a:ext uri="{FF2B5EF4-FFF2-40B4-BE49-F238E27FC236}">
                <a16:creationId xmlns:a16="http://schemas.microsoft.com/office/drawing/2014/main" id="{04236460-3E26-2F14-2696-58FCB1CEB60F}"/>
              </a:ext>
            </a:extLst>
          </p:cNvPr>
          <p:cNvSpPr/>
          <p:nvPr/>
        </p:nvSpPr>
        <p:spPr>
          <a:xfrm>
            <a:off x="11055427" y="2741917"/>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3" name="Shape 2831">
            <a:extLst>
              <a:ext uri="{FF2B5EF4-FFF2-40B4-BE49-F238E27FC236}">
                <a16:creationId xmlns:a16="http://schemas.microsoft.com/office/drawing/2014/main" id="{EF1398F4-0FF3-B18A-37B9-30F69DBD4C0B}"/>
              </a:ext>
            </a:extLst>
          </p:cNvPr>
          <p:cNvSpPr/>
          <p:nvPr/>
        </p:nvSpPr>
        <p:spPr>
          <a:xfrm>
            <a:off x="942512" y="340578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4" name="Shape 2832">
            <a:extLst>
              <a:ext uri="{FF2B5EF4-FFF2-40B4-BE49-F238E27FC236}">
                <a16:creationId xmlns:a16="http://schemas.microsoft.com/office/drawing/2014/main" id="{E22CAFB1-A6AA-4E07-BA4B-FF437F9F4E77}"/>
              </a:ext>
            </a:extLst>
          </p:cNvPr>
          <p:cNvSpPr/>
          <p:nvPr/>
        </p:nvSpPr>
        <p:spPr>
          <a:xfrm>
            <a:off x="1475773" y="3405784"/>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5" name="Shape 2833">
            <a:extLst>
              <a:ext uri="{FF2B5EF4-FFF2-40B4-BE49-F238E27FC236}">
                <a16:creationId xmlns:a16="http://schemas.microsoft.com/office/drawing/2014/main" id="{2D2789A7-913A-51C5-0E54-7A04255651A9}"/>
              </a:ext>
            </a:extLst>
          </p:cNvPr>
          <p:cNvSpPr/>
          <p:nvPr/>
        </p:nvSpPr>
        <p:spPr>
          <a:xfrm>
            <a:off x="1970944"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6" name="Shape 2834">
            <a:extLst>
              <a:ext uri="{FF2B5EF4-FFF2-40B4-BE49-F238E27FC236}">
                <a16:creationId xmlns:a16="http://schemas.microsoft.com/office/drawing/2014/main" id="{30771F97-881B-1037-5DD8-AF521DA43281}"/>
              </a:ext>
            </a:extLst>
          </p:cNvPr>
          <p:cNvSpPr/>
          <p:nvPr/>
        </p:nvSpPr>
        <p:spPr>
          <a:xfrm>
            <a:off x="2504205"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7" name="Shape 2835">
            <a:extLst>
              <a:ext uri="{FF2B5EF4-FFF2-40B4-BE49-F238E27FC236}">
                <a16:creationId xmlns:a16="http://schemas.microsoft.com/office/drawing/2014/main" id="{0CCF3EC6-F925-4B75-C4B6-80396E1F429E}"/>
              </a:ext>
            </a:extLst>
          </p:cNvPr>
          <p:cNvSpPr/>
          <p:nvPr/>
        </p:nvSpPr>
        <p:spPr>
          <a:xfrm>
            <a:off x="3037466"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8" name="Shape 2836">
            <a:extLst>
              <a:ext uri="{FF2B5EF4-FFF2-40B4-BE49-F238E27FC236}">
                <a16:creationId xmlns:a16="http://schemas.microsoft.com/office/drawing/2014/main" id="{5DF344E3-E633-22C3-FCE3-AEF34D17189E}"/>
              </a:ext>
            </a:extLst>
          </p:cNvPr>
          <p:cNvSpPr/>
          <p:nvPr/>
        </p:nvSpPr>
        <p:spPr>
          <a:xfrm>
            <a:off x="3570727" y="3443874"/>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9" name="Shape 2837">
            <a:extLst>
              <a:ext uri="{FF2B5EF4-FFF2-40B4-BE49-F238E27FC236}">
                <a16:creationId xmlns:a16="http://schemas.microsoft.com/office/drawing/2014/main" id="{643D8B64-ADCE-ED9A-DC49-15562FC1F002}"/>
              </a:ext>
            </a:extLst>
          </p:cNvPr>
          <p:cNvSpPr/>
          <p:nvPr/>
        </p:nvSpPr>
        <p:spPr>
          <a:xfrm>
            <a:off x="4103988" y="3437526"/>
            <a:ext cx="279328" cy="215845"/>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0" name="Shape 2838">
            <a:extLst>
              <a:ext uri="{FF2B5EF4-FFF2-40B4-BE49-F238E27FC236}">
                <a16:creationId xmlns:a16="http://schemas.microsoft.com/office/drawing/2014/main" id="{7E1E7186-9E67-F6C2-4B9F-F1D0929B0EAD}"/>
              </a:ext>
            </a:extLst>
          </p:cNvPr>
          <p:cNvSpPr/>
          <p:nvPr/>
        </p:nvSpPr>
        <p:spPr>
          <a:xfrm>
            <a:off x="4637249" y="3431177"/>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1" name="Shape 2839">
            <a:extLst>
              <a:ext uri="{FF2B5EF4-FFF2-40B4-BE49-F238E27FC236}">
                <a16:creationId xmlns:a16="http://schemas.microsoft.com/office/drawing/2014/main" id="{745C5AE5-014F-36CD-CA5B-3B490D80DCC0}"/>
              </a:ext>
            </a:extLst>
          </p:cNvPr>
          <p:cNvSpPr/>
          <p:nvPr/>
        </p:nvSpPr>
        <p:spPr>
          <a:xfrm>
            <a:off x="5170510" y="341848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2" name="Shape 2840">
            <a:extLst>
              <a:ext uri="{FF2B5EF4-FFF2-40B4-BE49-F238E27FC236}">
                <a16:creationId xmlns:a16="http://schemas.microsoft.com/office/drawing/2014/main" id="{0DC382D7-1672-6C5C-4A73-6996505815E4}"/>
              </a:ext>
            </a:extLst>
          </p:cNvPr>
          <p:cNvSpPr/>
          <p:nvPr/>
        </p:nvSpPr>
        <p:spPr>
          <a:xfrm>
            <a:off x="5703771" y="3418481"/>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3" name="Shape 2841">
            <a:extLst>
              <a:ext uri="{FF2B5EF4-FFF2-40B4-BE49-F238E27FC236}">
                <a16:creationId xmlns:a16="http://schemas.microsoft.com/office/drawing/2014/main" id="{B6FDD7AB-8C17-4B29-9A1B-B7D00B187E0B}"/>
              </a:ext>
            </a:extLst>
          </p:cNvPr>
          <p:cNvSpPr/>
          <p:nvPr/>
        </p:nvSpPr>
        <p:spPr>
          <a:xfrm>
            <a:off x="904422" y="3964438"/>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4" name="Shape 2842">
            <a:extLst>
              <a:ext uri="{FF2B5EF4-FFF2-40B4-BE49-F238E27FC236}">
                <a16:creationId xmlns:a16="http://schemas.microsoft.com/office/drawing/2014/main" id="{C1E43507-1ACE-7636-66D4-32053A940778}"/>
              </a:ext>
            </a:extLst>
          </p:cNvPr>
          <p:cNvSpPr/>
          <p:nvPr/>
        </p:nvSpPr>
        <p:spPr>
          <a:xfrm>
            <a:off x="1437683"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5" name="Shape 2843">
            <a:extLst>
              <a:ext uri="{FF2B5EF4-FFF2-40B4-BE49-F238E27FC236}">
                <a16:creationId xmlns:a16="http://schemas.microsoft.com/office/drawing/2014/main" id="{579480C3-C1A7-43CA-D730-4A244CD2478D}"/>
              </a:ext>
            </a:extLst>
          </p:cNvPr>
          <p:cNvSpPr/>
          <p:nvPr/>
        </p:nvSpPr>
        <p:spPr>
          <a:xfrm>
            <a:off x="1970944"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6" name="Shape 2844">
            <a:extLst>
              <a:ext uri="{FF2B5EF4-FFF2-40B4-BE49-F238E27FC236}">
                <a16:creationId xmlns:a16="http://schemas.microsoft.com/office/drawing/2014/main" id="{BA9764B9-378F-87F9-7BDD-76583954C809}"/>
              </a:ext>
            </a:extLst>
          </p:cNvPr>
          <p:cNvSpPr/>
          <p:nvPr/>
        </p:nvSpPr>
        <p:spPr>
          <a:xfrm>
            <a:off x="2504205"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7" name="Shape 2845">
            <a:extLst>
              <a:ext uri="{FF2B5EF4-FFF2-40B4-BE49-F238E27FC236}">
                <a16:creationId xmlns:a16="http://schemas.microsoft.com/office/drawing/2014/main" id="{104DAEF5-41B2-65FF-FC54-AB5DADE93D8B}"/>
              </a:ext>
            </a:extLst>
          </p:cNvPr>
          <p:cNvSpPr/>
          <p:nvPr/>
        </p:nvSpPr>
        <p:spPr>
          <a:xfrm>
            <a:off x="3062859" y="393904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8" name="Shape 2846">
            <a:extLst>
              <a:ext uri="{FF2B5EF4-FFF2-40B4-BE49-F238E27FC236}">
                <a16:creationId xmlns:a16="http://schemas.microsoft.com/office/drawing/2014/main" id="{F1858EAD-69DD-42D8-F518-6C239F68FFA0}"/>
              </a:ext>
            </a:extLst>
          </p:cNvPr>
          <p:cNvSpPr/>
          <p:nvPr/>
        </p:nvSpPr>
        <p:spPr>
          <a:xfrm>
            <a:off x="3596120" y="393904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59" name="Shape 2847">
            <a:extLst>
              <a:ext uri="{FF2B5EF4-FFF2-40B4-BE49-F238E27FC236}">
                <a16:creationId xmlns:a16="http://schemas.microsoft.com/office/drawing/2014/main" id="{FF6C8A38-8EB2-65FB-673D-2CE6115B9DD8}"/>
              </a:ext>
            </a:extLst>
          </p:cNvPr>
          <p:cNvSpPr/>
          <p:nvPr/>
        </p:nvSpPr>
        <p:spPr>
          <a:xfrm>
            <a:off x="4103988" y="3939045"/>
            <a:ext cx="279328" cy="27932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0" name="Shape 2848">
            <a:extLst>
              <a:ext uri="{FF2B5EF4-FFF2-40B4-BE49-F238E27FC236}">
                <a16:creationId xmlns:a16="http://schemas.microsoft.com/office/drawing/2014/main" id="{2D033A16-2FAE-F6AF-8075-E617B13F1D60}"/>
              </a:ext>
            </a:extLst>
          </p:cNvPr>
          <p:cNvSpPr/>
          <p:nvPr/>
        </p:nvSpPr>
        <p:spPr>
          <a:xfrm>
            <a:off x="4637249" y="3939045"/>
            <a:ext cx="279328" cy="279325"/>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1" name="Shape 2849">
            <a:extLst>
              <a:ext uri="{FF2B5EF4-FFF2-40B4-BE49-F238E27FC236}">
                <a16:creationId xmlns:a16="http://schemas.microsoft.com/office/drawing/2014/main" id="{9A4D33C7-71A4-011D-757A-5AE5CDC9331C}"/>
              </a:ext>
            </a:extLst>
          </p:cNvPr>
          <p:cNvSpPr/>
          <p:nvPr/>
        </p:nvSpPr>
        <p:spPr>
          <a:xfrm>
            <a:off x="5170510" y="3958090"/>
            <a:ext cx="279328" cy="241467"/>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2" name="Shape 2850">
            <a:extLst>
              <a:ext uri="{FF2B5EF4-FFF2-40B4-BE49-F238E27FC236}">
                <a16:creationId xmlns:a16="http://schemas.microsoft.com/office/drawing/2014/main" id="{197DF3D6-4ABD-374F-43C8-6A908F296117}"/>
              </a:ext>
            </a:extLst>
          </p:cNvPr>
          <p:cNvSpPr/>
          <p:nvPr/>
        </p:nvSpPr>
        <p:spPr>
          <a:xfrm>
            <a:off x="5703771"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3" name="Shape 2851">
            <a:extLst>
              <a:ext uri="{FF2B5EF4-FFF2-40B4-BE49-F238E27FC236}">
                <a16:creationId xmlns:a16="http://schemas.microsoft.com/office/drawing/2014/main" id="{D0DF29D5-396A-F0CC-DA67-5C963021CD8D}"/>
              </a:ext>
            </a:extLst>
          </p:cNvPr>
          <p:cNvSpPr/>
          <p:nvPr/>
        </p:nvSpPr>
        <p:spPr>
          <a:xfrm>
            <a:off x="904422"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4" name="Shape 2852">
            <a:extLst>
              <a:ext uri="{FF2B5EF4-FFF2-40B4-BE49-F238E27FC236}">
                <a16:creationId xmlns:a16="http://schemas.microsoft.com/office/drawing/2014/main" id="{6CC71012-D6F1-7CC3-B6C9-72BCF4EB52A1}"/>
              </a:ext>
            </a:extLst>
          </p:cNvPr>
          <p:cNvSpPr/>
          <p:nvPr/>
        </p:nvSpPr>
        <p:spPr>
          <a:xfrm>
            <a:off x="1450379" y="4472306"/>
            <a:ext cx="253935" cy="279328"/>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5" name="Shape 2853">
            <a:extLst>
              <a:ext uri="{FF2B5EF4-FFF2-40B4-BE49-F238E27FC236}">
                <a16:creationId xmlns:a16="http://schemas.microsoft.com/office/drawing/2014/main" id="{7E21C792-360A-102B-9CA2-39CF4A4F28D6}"/>
              </a:ext>
            </a:extLst>
          </p:cNvPr>
          <p:cNvSpPr/>
          <p:nvPr/>
        </p:nvSpPr>
        <p:spPr>
          <a:xfrm>
            <a:off x="1996337"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6" name="Shape 2854">
            <a:extLst>
              <a:ext uri="{FF2B5EF4-FFF2-40B4-BE49-F238E27FC236}">
                <a16:creationId xmlns:a16="http://schemas.microsoft.com/office/drawing/2014/main" id="{C98B41DA-1322-8C85-0951-7DC7F87D754B}"/>
              </a:ext>
            </a:extLst>
          </p:cNvPr>
          <p:cNvSpPr/>
          <p:nvPr/>
        </p:nvSpPr>
        <p:spPr>
          <a:xfrm>
            <a:off x="2504204" y="4472306"/>
            <a:ext cx="279263" cy="279266"/>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7" name="Shape 2855">
            <a:extLst>
              <a:ext uri="{FF2B5EF4-FFF2-40B4-BE49-F238E27FC236}">
                <a16:creationId xmlns:a16="http://schemas.microsoft.com/office/drawing/2014/main" id="{5EA9BB21-410B-C0DD-4931-42B84E84AE14}"/>
              </a:ext>
            </a:extLst>
          </p:cNvPr>
          <p:cNvSpPr/>
          <p:nvPr/>
        </p:nvSpPr>
        <p:spPr>
          <a:xfrm>
            <a:off x="3050162" y="4472306"/>
            <a:ext cx="253869" cy="279266"/>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8" name="Shape 2856">
            <a:extLst>
              <a:ext uri="{FF2B5EF4-FFF2-40B4-BE49-F238E27FC236}">
                <a16:creationId xmlns:a16="http://schemas.microsoft.com/office/drawing/2014/main" id="{990CBB9E-A1F6-E8CA-CAA4-6C6D503415F2}"/>
              </a:ext>
            </a:extLst>
          </p:cNvPr>
          <p:cNvSpPr/>
          <p:nvPr/>
        </p:nvSpPr>
        <p:spPr>
          <a:xfrm>
            <a:off x="3570727" y="4472306"/>
            <a:ext cx="279464" cy="27935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69" name="Shape 2857">
            <a:extLst>
              <a:ext uri="{FF2B5EF4-FFF2-40B4-BE49-F238E27FC236}">
                <a16:creationId xmlns:a16="http://schemas.microsoft.com/office/drawing/2014/main" id="{62B1EEE3-4ADC-46AE-C5F2-3EE6ECCB0744}"/>
              </a:ext>
            </a:extLst>
          </p:cNvPr>
          <p:cNvSpPr/>
          <p:nvPr/>
        </p:nvSpPr>
        <p:spPr>
          <a:xfrm>
            <a:off x="4103988"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0" name="Shape 2858">
            <a:extLst>
              <a:ext uri="{FF2B5EF4-FFF2-40B4-BE49-F238E27FC236}">
                <a16:creationId xmlns:a16="http://schemas.microsoft.com/office/drawing/2014/main" id="{63F7F484-8451-7B35-D61E-98CEBAE27F3E}"/>
              </a:ext>
            </a:extLst>
          </p:cNvPr>
          <p:cNvSpPr/>
          <p:nvPr/>
        </p:nvSpPr>
        <p:spPr>
          <a:xfrm>
            <a:off x="4662642"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1" name="Shape 2859">
            <a:extLst>
              <a:ext uri="{FF2B5EF4-FFF2-40B4-BE49-F238E27FC236}">
                <a16:creationId xmlns:a16="http://schemas.microsoft.com/office/drawing/2014/main" id="{8EAC1C37-8FF8-152B-9EDB-DEAC44BFF3B6}"/>
              </a:ext>
            </a:extLst>
          </p:cNvPr>
          <p:cNvSpPr/>
          <p:nvPr/>
        </p:nvSpPr>
        <p:spPr>
          <a:xfrm>
            <a:off x="5170510"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2" name="Shape 2860">
            <a:extLst>
              <a:ext uri="{FF2B5EF4-FFF2-40B4-BE49-F238E27FC236}">
                <a16:creationId xmlns:a16="http://schemas.microsoft.com/office/drawing/2014/main" id="{93A4855E-21AF-4211-3BA4-23D5175CC5CA}"/>
              </a:ext>
            </a:extLst>
          </p:cNvPr>
          <p:cNvSpPr/>
          <p:nvPr/>
        </p:nvSpPr>
        <p:spPr>
          <a:xfrm>
            <a:off x="5703771"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3" name="Shape 2861">
            <a:extLst>
              <a:ext uri="{FF2B5EF4-FFF2-40B4-BE49-F238E27FC236}">
                <a16:creationId xmlns:a16="http://schemas.microsoft.com/office/drawing/2014/main" id="{CC73CE86-43A0-2265-E25E-DF94547E2170}"/>
              </a:ext>
            </a:extLst>
          </p:cNvPr>
          <p:cNvSpPr/>
          <p:nvPr/>
        </p:nvSpPr>
        <p:spPr>
          <a:xfrm>
            <a:off x="6275123"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4" name="Shape 2862">
            <a:extLst>
              <a:ext uri="{FF2B5EF4-FFF2-40B4-BE49-F238E27FC236}">
                <a16:creationId xmlns:a16="http://schemas.microsoft.com/office/drawing/2014/main" id="{EAC28E84-256F-4C5A-7EFF-F58D4C4F8350}"/>
              </a:ext>
            </a:extLst>
          </p:cNvPr>
          <p:cNvSpPr/>
          <p:nvPr/>
        </p:nvSpPr>
        <p:spPr>
          <a:xfrm>
            <a:off x="6808384"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5" name="Shape 2863">
            <a:extLst>
              <a:ext uri="{FF2B5EF4-FFF2-40B4-BE49-F238E27FC236}">
                <a16:creationId xmlns:a16="http://schemas.microsoft.com/office/drawing/2014/main" id="{2FB46CA6-A73A-D8C6-9766-0A5055A67E89}"/>
              </a:ext>
            </a:extLst>
          </p:cNvPr>
          <p:cNvSpPr/>
          <p:nvPr/>
        </p:nvSpPr>
        <p:spPr>
          <a:xfrm>
            <a:off x="7341645"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6" name="Shape 2864">
            <a:extLst>
              <a:ext uri="{FF2B5EF4-FFF2-40B4-BE49-F238E27FC236}">
                <a16:creationId xmlns:a16="http://schemas.microsoft.com/office/drawing/2014/main" id="{29578200-5EF3-BDE7-DDCB-F03176F376F6}"/>
              </a:ext>
            </a:extLst>
          </p:cNvPr>
          <p:cNvSpPr/>
          <p:nvPr/>
        </p:nvSpPr>
        <p:spPr>
          <a:xfrm>
            <a:off x="7874906"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7" name="Shape 2865">
            <a:extLst>
              <a:ext uri="{FF2B5EF4-FFF2-40B4-BE49-F238E27FC236}">
                <a16:creationId xmlns:a16="http://schemas.microsoft.com/office/drawing/2014/main" id="{60A1C0F6-9BE3-ED8D-7985-7916776BFD8D}"/>
              </a:ext>
            </a:extLst>
          </p:cNvPr>
          <p:cNvSpPr/>
          <p:nvPr/>
        </p:nvSpPr>
        <p:spPr>
          <a:xfrm>
            <a:off x="8408167"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8" name="Shape 2866">
            <a:extLst>
              <a:ext uri="{FF2B5EF4-FFF2-40B4-BE49-F238E27FC236}">
                <a16:creationId xmlns:a16="http://schemas.microsoft.com/office/drawing/2014/main" id="{354FF2F2-D6F6-26B0-601B-812B585C85A0}"/>
              </a:ext>
            </a:extLst>
          </p:cNvPr>
          <p:cNvSpPr/>
          <p:nvPr/>
        </p:nvSpPr>
        <p:spPr>
          <a:xfrm>
            <a:off x="8941428"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79" name="Shape 2867">
            <a:extLst>
              <a:ext uri="{FF2B5EF4-FFF2-40B4-BE49-F238E27FC236}">
                <a16:creationId xmlns:a16="http://schemas.microsoft.com/office/drawing/2014/main" id="{250A63DF-CB2E-F412-5DE6-824CFEEEE74E}"/>
              </a:ext>
            </a:extLst>
          </p:cNvPr>
          <p:cNvSpPr/>
          <p:nvPr/>
        </p:nvSpPr>
        <p:spPr>
          <a:xfrm>
            <a:off x="9474689"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0" name="Shape 2868">
            <a:extLst>
              <a:ext uri="{FF2B5EF4-FFF2-40B4-BE49-F238E27FC236}">
                <a16:creationId xmlns:a16="http://schemas.microsoft.com/office/drawing/2014/main" id="{B2FD6114-2F94-131C-9AAB-6CBC81060EFC}"/>
              </a:ext>
            </a:extLst>
          </p:cNvPr>
          <p:cNvSpPr/>
          <p:nvPr/>
        </p:nvSpPr>
        <p:spPr>
          <a:xfrm>
            <a:off x="10007950"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1" name="Shape 2869">
            <a:extLst>
              <a:ext uri="{FF2B5EF4-FFF2-40B4-BE49-F238E27FC236}">
                <a16:creationId xmlns:a16="http://schemas.microsoft.com/office/drawing/2014/main" id="{B794B6F1-0DE2-9C88-5C74-99410D9FB56B}"/>
              </a:ext>
            </a:extLst>
          </p:cNvPr>
          <p:cNvSpPr/>
          <p:nvPr/>
        </p:nvSpPr>
        <p:spPr>
          <a:xfrm>
            <a:off x="10541211"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2" name="Shape 2870">
            <a:extLst>
              <a:ext uri="{FF2B5EF4-FFF2-40B4-BE49-F238E27FC236}">
                <a16:creationId xmlns:a16="http://schemas.microsoft.com/office/drawing/2014/main" id="{122C773D-FDF5-B3EE-15F3-FC569730AEA6}"/>
              </a:ext>
            </a:extLst>
          </p:cNvPr>
          <p:cNvSpPr/>
          <p:nvPr/>
        </p:nvSpPr>
        <p:spPr>
          <a:xfrm>
            <a:off x="11074472" y="34057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3" name="Shape 2871">
            <a:extLst>
              <a:ext uri="{FF2B5EF4-FFF2-40B4-BE49-F238E27FC236}">
                <a16:creationId xmlns:a16="http://schemas.microsoft.com/office/drawing/2014/main" id="{8C339BD1-DF28-00BF-9D71-FD569E5F2B45}"/>
              </a:ext>
            </a:extLst>
          </p:cNvPr>
          <p:cNvSpPr/>
          <p:nvPr/>
        </p:nvSpPr>
        <p:spPr>
          <a:xfrm>
            <a:off x="6275123"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4" name="Shape 2872">
            <a:extLst>
              <a:ext uri="{FF2B5EF4-FFF2-40B4-BE49-F238E27FC236}">
                <a16:creationId xmlns:a16="http://schemas.microsoft.com/office/drawing/2014/main" id="{C55DC17D-72C1-0B76-A21D-32965FB03102}"/>
              </a:ext>
            </a:extLst>
          </p:cNvPr>
          <p:cNvSpPr/>
          <p:nvPr/>
        </p:nvSpPr>
        <p:spPr>
          <a:xfrm>
            <a:off x="6808384"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5" name="Shape 2873">
            <a:extLst>
              <a:ext uri="{FF2B5EF4-FFF2-40B4-BE49-F238E27FC236}">
                <a16:creationId xmlns:a16="http://schemas.microsoft.com/office/drawing/2014/main" id="{A416A541-A592-1FCD-9356-6FDBB8BB7187}"/>
              </a:ext>
            </a:extLst>
          </p:cNvPr>
          <p:cNvSpPr/>
          <p:nvPr/>
        </p:nvSpPr>
        <p:spPr>
          <a:xfrm>
            <a:off x="7341645"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6" name="Shape 2874">
            <a:extLst>
              <a:ext uri="{FF2B5EF4-FFF2-40B4-BE49-F238E27FC236}">
                <a16:creationId xmlns:a16="http://schemas.microsoft.com/office/drawing/2014/main" id="{CB098370-3965-FE30-B9E5-1896000C49A8}"/>
              </a:ext>
            </a:extLst>
          </p:cNvPr>
          <p:cNvSpPr/>
          <p:nvPr/>
        </p:nvSpPr>
        <p:spPr>
          <a:xfrm>
            <a:off x="7874906"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7" name="Shape 2875">
            <a:extLst>
              <a:ext uri="{FF2B5EF4-FFF2-40B4-BE49-F238E27FC236}">
                <a16:creationId xmlns:a16="http://schemas.microsoft.com/office/drawing/2014/main" id="{E9E24B95-698D-909B-DF6C-A8C082BC8374}"/>
              </a:ext>
            </a:extLst>
          </p:cNvPr>
          <p:cNvSpPr/>
          <p:nvPr/>
        </p:nvSpPr>
        <p:spPr>
          <a:xfrm>
            <a:off x="8408167"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8" name="Shape 2876">
            <a:extLst>
              <a:ext uri="{FF2B5EF4-FFF2-40B4-BE49-F238E27FC236}">
                <a16:creationId xmlns:a16="http://schemas.microsoft.com/office/drawing/2014/main" id="{AC62EB80-AEDD-7604-71BC-66B27356D4BB}"/>
              </a:ext>
            </a:extLst>
          </p:cNvPr>
          <p:cNvSpPr/>
          <p:nvPr/>
        </p:nvSpPr>
        <p:spPr>
          <a:xfrm>
            <a:off x="8941428"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89" name="Shape 2877">
            <a:extLst>
              <a:ext uri="{FF2B5EF4-FFF2-40B4-BE49-F238E27FC236}">
                <a16:creationId xmlns:a16="http://schemas.microsoft.com/office/drawing/2014/main" id="{84B1988F-2382-BB95-B749-26A1A7B83677}"/>
              </a:ext>
            </a:extLst>
          </p:cNvPr>
          <p:cNvSpPr/>
          <p:nvPr/>
        </p:nvSpPr>
        <p:spPr>
          <a:xfrm>
            <a:off x="9474689"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0" name="Shape 2878">
            <a:extLst>
              <a:ext uri="{FF2B5EF4-FFF2-40B4-BE49-F238E27FC236}">
                <a16:creationId xmlns:a16="http://schemas.microsoft.com/office/drawing/2014/main" id="{7B8D6C3D-EE86-85BB-79FD-D89392B0E000}"/>
              </a:ext>
            </a:extLst>
          </p:cNvPr>
          <p:cNvSpPr/>
          <p:nvPr/>
        </p:nvSpPr>
        <p:spPr>
          <a:xfrm>
            <a:off x="10007950"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1" name="Shape 2879">
            <a:extLst>
              <a:ext uri="{FF2B5EF4-FFF2-40B4-BE49-F238E27FC236}">
                <a16:creationId xmlns:a16="http://schemas.microsoft.com/office/drawing/2014/main" id="{FCA483BE-DF2D-46A4-7882-1F626F3E0382}"/>
              </a:ext>
            </a:extLst>
          </p:cNvPr>
          <p:cNvSpPr/>
          <p:nvPr/>
        </p:nvSpPr>
        <p:spPr>
          <a:xfrm>
            <a:off x="10541211"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2" name="Shape 2880">
            <a:extLst>
              <a:ext uri="{FF2B5EF4-FFF2-40B4-BE49-F238E27FC236}">
                <a16:creationId xmlns:a16="http://schemas.microsoft.com/office/drawing/2014/main" id="{B252D8C4-0E9B-9171-3F56-7E12633FC323}"/>
              </a:ext>
            </a:extLst>
          </p:cNvPr>
          <p:cNvSpPr/>
          <p:nvPr/>
        </p:nvSpPr>
        <p:spPr>
          <a:xfrm>
            <a:off x="11074472" y="39390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3" name="Shape 2881">
            <a:extLst>
              <a:ext uri="{FF2B5EF4-FFF2-40B4-BE49-F238E27FC236}">
                <a16:creationId xmlns:a16="http://schemas.microsoft.com/office/drawing/2014/main" id="{3E6F21BC-FCD7-E92A-DA6B-5DE9E756A40F}"/>
              </a:ext>
            </a:extLst>
          </p:cNvPr>
          <p:cNvSpPr/>
          <p:nvPr/>
        </p:nvSpPr>
        <p:spPr>
          <a:xfrm>
            <a:off x="6275123"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4" name="Shape 2882">
            <a:extLst>
              <a:ext uri="{FF2B5EF4-FFF2-40B4-BE49-F238E27FC236}">
                <a16:creationId xmlns:a16="http://schemas.microsoft.com/office/drawing/2014/main" id="{2DAD1D7E-71E2-D126-B501-55C0A4628E6B}"/>
              </a:ext>
            </a:extLst>
          </p:cNvPr>
          <p:cNvSpPr/>
          <p:nvPr/>
        </p:nvSpPr>
        <p:spPr>
          <a:xfrm>
            <a:off x="6808384"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5" name="Shape 2883">
            <a:extLst>
              <a:ext uri="{FF2B5EF4-FFF2-40B4-BE49-F238E27FC236}">
                <a16:creationId xmlns:a16="http://schemas.microsoft.com/office/drawing/2014/main" id="{7D0E7AB3-497E-7FB5-1C2C-D3600C7DA688}"/>
              </a:ext>
            </a:extLst>
          </p:cNvPr>
          <p:cNvSpPr/>
          <p:nvPr/>
        </p:nvSpPr>
        <p:spPr>
          <a:xfrm>
            <a:off x="7341645"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6" name="Shape 2884">
            <a:extLst>
              <a:ext uri="{FF2B5EF4-FFF2-40B4-BE49-F238E27FC236}">
                <a16:creationId xmlns:a16="http://schemas.microsoft.com/office/drawing/2014/main" id="{EFB510E9-9C95-586B-594E-D6AE94F06297}"/>
              </a:ext>
            </a:extLst>
          </p:cNvPr>
          <p:cNvSpPr/>
          <p:nvPr/>
        </p:nvSpPr>
        <p:spPr>
          <a:xfrm>
            <a:off x="7874906" y="447230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7" name="Shape 2885">
            <a:extLst>
              <a:ext uri="{FF2B5EF4-FFF2-40B4-BE49-F238E27FC236}">
                <a16:creationId xmlns:a16="http://schemas.microsoft.com/office/drawing/2014/main" id="{283C851A-95F0-4CE3-425A-8C71244759A4}"/>
              </a:ext>
            </a:extLst>
          </p:cNvPr>
          <p:cNvSpPr/>
          <p:nvPr/>
        </p:nvSpPr>
        <p:spPr>
          <a:xfrm>
            <a:off x="8433560"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8" name="Shape 2886">
            <a:extLst>
              <a:ext uri="{FF2B5EF4-FFF2-40B4-BE49-F238E27FC236}">
                <a16:creationId xmlns:a16="http://schemas.microsoft.com/office/drawing/2014/main" id="{02D1632A-A223-97F3-1C8C-CD8B1A6F19AF}"/>
              </a:ext>
            </a:extLst>
          </p:cNvPr>
          <p:cNvSpPr/>
          <p:nvPr/>
        </p:nvSpPr>
        <p:spPr>
          <a:xfrm>
            <a:off x="8966821"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99" name="Shape 2887">
            <a:extLst>
              <a:ext uri="{FF2B5EF4-FFF2-40B4-BE49-F238E27FC236}">
                <a16:creationId xmlns:a16="http://schemas.microsoft.com/office/drawing/2014/main" id="{6884097C-35D7-6F50-E182-3AEB00D1311A}"/>
              </a:ext>
            </a:extLst>
          </p:cNvPr>
          <p:cNvSpPr/>
          <p:nvPr/>
        </p:nvSpPr>
        <p:spPr>
          <a:xfrm>
            <a:off x="9500082"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0" name="Shape 2888">
            <a:extLst>
              <a:ext uri="{FF2B5EF4-FFF2-40B4-BE49-F238E27FC236}">
                <a16:creationId xmlns:a16="http://schemas.microsoft.com/office/drawing/2014/main" id="{AE4F1BC3-4C7E-F9BA-0632-E5DDF1AAA6D4}"/>
              </a:ext>
            </a:extLst>
          </p:cNvPr>
          <p:cNvSpPr/>
          <p:nvPr/>
        </p:nvSpPr>
        <p:spPr>
          <a:xfrm>
            <a:off x="10033344"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1" name="Shape 2889">
            <a:extLst>
              <a:ext uri="{FF2B5EF4-FFF2-40B4-BE49-F238E27FC236}">
                <a16:creationId xmlns:a16="http://schemas.microsoft.com/office/drawing/2014/main" id="{AA337D2E-5AD1-F3B9-298C-071FB1E193B8}"/>
              </a:ext>
            </a:extLst>
          </p:cNvPr>
          <p:cNvSpPr/>
          <p:nvPr/>
        </p:nvSpPr>
        <p:spPr>
          <a:xfrm>
            <a:off x="10566605"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102" name="Shape 2890">
            <a:extLst>
              <a:ext uri="{FF2B5EF4-FFF2-40B4-BE49-F238E27FC236}">
                <a16:creationId xmlns:a16="http://schemas.microsoft.com/office/drawing/2014/main" id="{C157A4B2-A96C-1B52-F3B3-5460D7499034}"/>
              </a:ext>
            </a:extLst>
          </p:cNvPr>
          <p:cNvSpPr/>
          <p:nvPr/>
        </p:nvSpPr>
        <p:spPr>
          <a:xfrm>
            <a:off x="11099866" y="447230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 name="Slide Number Placeholder 1">
            <a:extLst>
              <a:ext uri="{FF2B5EF4-FFF2-40B4-BE49-F238E27FC236}">
                <a16:creationId xmlns:a16="http://schemas.microsoft.com/office/drawing/2014/main" id="{8C9E561E-174B-5C05-5822-30CD8CCD1AC0}"/>
              </a:ext>
            </a:extLst>
          </p:cNvPr>
          <p:cNvSpPr>
            <a:spLocks noGrp="1"/>
          </p:cNvSpPr>
          <p:nvPr>
            <p:ph type="sldNum" sz="quarter" idx="12"/>
          </p:nvPr>
        </p:nvSpPr>
        <p:spPr/>
        <p:txBody>
          <a:bodyPr/>
          <a:lstStyle/>
          <a:p>
            <a:fld id="{7737D3DD-0AB3-4F16-99FA-6262B2B4036D}" type="slidenum">
              <a:rPr lang="en-MY" smtClean="0"/>
              <a:t>25</a:t>
            </a:fld>
            <a:endParaRPr lang="en-MY"/>
          </a:p>
        </p:txBody>
      </p:sp>
    </p:spTree>
    <p:extLst>
      <p:ext uri="{BB962C8B-B14F-4D97-AF65-F5344CB8AC3E}">
        <p14:creationId xmlns:p14="http://schemas.microsoft.com/office/powerpoint/2010/main" val="52990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0256;p67">
            <a:extLst>
              <a:ext uri="{FF2B5EF4-FFF2-40B4-BE49-F238E27FC236}">
                <a16:creationId xmlns:a16="http://schemas.microsoft.com/office/drawing/2014/main" id="{97DE1947-4E55-6046-5ACE-F1608B6DDDF7}"/>
              </a:ext>
            </a:extLst>
          </p:cNvPr>
          <p:cNvGrpSpPr/>
          <p:nvPr/>
        </p:nvGrpSpPr>
        <p:grpSpPr>
          <a:xfrm>
            <a:off x="1361727" y="4896858"/>
            <a:ext cx="460756" cy="438260"/>
            <a:chOff x="-6690625" y="3631325"/>
            <a:chExt cx="307225" cy="292225"/>
          </a:xfrm>
          <a:solidFill>
            <a:srgbClr val="6C1D35"/>
          </a:solidFill>
        </p:grpSpPr>
        <p:sp>
          <p:nvSpPr>
            <p:cNvPr id="3" name="Google Shape;10257;p67">
              <a:extLst>
                <a:ext uri="{FF2B5EF4-FFF2-40B4-BE49-F238E27FC236}">
                  <a16:creationId xmlns:a16="http://schemas.microsoft.com/office/drawing/2014/main" id="{FEF0BB9C-8DD1-60C2-90F5-87654CE5ADCB}"/>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grpFill/>
            <a:ln>
              <a:noFill/>
            </a:ln>
          </p:spPr>
          <p:txBody>
            <a:bodyPr spcFirstLastPara="1" wrap="square" lIns="121900" tIns="121900" rIns="121900" bIns="121900" anchor="ctr" anchorCtr="0">
              <a:noAutofit/>
            </a:bodyPr>
            <a:lstStyle/>
            <a:p>
              <a:endParaRPr sz="2400"/>
            </a:p>
          </p:txBody>
        </p:sp>
        <p:sp>
          <p:nvSpPr>
            <p:cNvPr id="4" name="Google Shape;10258;p67">
              <a:extLst>
                <a:ext uri="{FF2B5EF4-FFF2-40B4-BE49-F238E27FC236}">
                  <a16:creationId xmlns:a16="http://schemas.microsoft.com/office/drawing/2014/main" id="{D24544E1-EF5B-CC41-DC56-7B052F8856B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grpFill/>
            <a:ln>
              <a:noFill/>
            </a:ln>
          </p:spPr>
          <p:txBody>
            <a:bodyPr spcFirstLastPara="1" wrap="square" lIns="121900" tIns="121900" rIns="121900" bIns="121900" anchor="ctr" anchorCtr="0">
              <a:noAutofit/>
            </a:bodyPr>
            <a:lstStyle/>
            <a:p>
              <a:endParaRPr sz="2400"/>
            </a:p>
          </p:txBody>
        </p:sp>
        <p:sp>
          <p:nvSpPr>
            <p:cNvPr id="5" name="Google Shape;10259;p67">
              <a:extLst>
                <a:ext uri="{FF2B5EF4-FFF2-40B4-BE49-F238E27FC236}">
                  <a16:creationId xmlns:a16="http://schemas.microsoft.com/office/drawing/2014/main" id="{6AA2C8D2-EDD4-C623-B9CD-28AAD4EA0295}"/>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grpFill/>
            <a:ln>
              <a:noFill/>
            </a:ln>
          </p:spPr>
          <p:txBody>
            <a:bodyPr spcFirstLastPara="1" wrap="square" lIns="121900" tIns="121900" rIns="121900" bIns="121900" anchor="ctr" anchorCtr="0">
              <a:noAutofit/>
            </a:bodyPr>
            <a:lstStyle/>
            <a:p>
              <a:endParaRPr sz="2400"/>
            </a:p>
          </p:txBody>
        </p:sp>
        <p:sp>
          <p:nvSpPr>
            <p:cNvPr id="6" name="Google Shape;10260;p67">
              <a:extLst>
                <a:ext uri="{FF2B5EF4-FFF2-40B4-BE49-F238E27FC236}">
                  <a16:creationId xmlns:a16="http://schemas.microsoft.com/office/drawing/2014/main" id="{2C5C5D64-580A-3473-8254-7E06DB064AF3}"/>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grpFill/>
            <a:ln>
              <a:noFill/>
            </a:ln>
          </p:spPr>
          <p:txBody>
            <a:bodyPr spcFirstLastPara="1" wrap="square" lIns="121900" tIns="121900" rIns="121900" bIns="121900" anchor="ctr" anchorCtr="0">
              <a:noAutofit/>
            </a:bodyPr>
            <a:lstStyle/>
            <a:p>
              <a:endParaRPr sz="2400"/>
            </a:p>
          </p:txBody>
        </p:sp>
        <p:sp>
          <p:nvSpPr>
            <p:cNvPr id="7" name="Google Shape;10261;p67">
              <a:extLst>
                <a:ext uri="{FF2B5EF4-FFF2-40B4-BE49-F238E27FC236}">
                  <a16:creationId xmlns:a16="http://schemas.microsoft.com/office/drawing/2014/main" id="{1C5F8CEF-75FC-B4D3-1B0F-6B14EFA4761B}"/>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8" name="Google Shape;10262;p67">
            <a:extLst>
              <a:ext uri="{FF2B5EF4-FFF2-40B4-BE49-F238E27FC236}">
                <a16:creationId xmlns:a16="http://schemas.microsoft.com/office/drawing/2014/main" id="{F943C82C-3684-B7F0-7342-C74387D2158B}"/>
              </a:ext>
            </a:extLst>
          </p:cNvPr>
          <p:cNvGrpSpPr/>
          <p:nvPr/>
        </p:nvGrpSpPr>
        <p:grpSpPr>
          <a:xfrm>
            <a:off x="1372375" y="5446286"/>
            <a:ext cx="439460" cy="436797"/>
            <a:chOff x="-6689825" y="3992050"/>
            <a:chExt cx="293025" cy="291250"/>
          </a:xfrm>
          <a:solidFill>
            <a:srgbClr val="6C1D35"/>
          </a:solidFill>
        </p:grpSpPr>
        <p:sp>
          <p:nvSpPr>
            <p:cNvPr id="9" name="Google Shape;10263;p67">
              <a:extLst>
                <a:ext uri="{FF2B5EF4-FFF2-40B4-BE49-F238E27FC236}">
                  <a16:creationId xmlns:a16="http://schemas.microsoft.com/office/drawing/2014/main" id="{0705DD3E-3CD5-438F-3C28-A81FF1E48D82}"/>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0264;p67">
              <a:extLst>
                <a:ext uri="{FF2B5EF4-FFF2-40B4-BE49-F238E27FC236}">
                  <a16:creationId xmlns:a16="http://schemas.microsoft.com/office/drawing/2014/main" id="{870A2A84-C114-1C9C-4DD9-D7A881320FBE}"/>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0265;p67">
              <a:extLst>
                <a:ext uri="{FF2B5EF4-FFF2-40B4-BE49-F238E27FC236}">
                  <a16:creationId xmlns:a16="http://schemas.microsoft.com/office/drawing/2014/main" id="{39607F3B-3C57-5B3E-5ECC-826F986C92CD}"/>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0266;p67">
              <a:extLst>
                <a:ext uri="{FF2B5EF4-FFF2-40B4-BE49-F238E27FC236}">
                  <a16:creationId xmlns:a16="http://schemas.microsoft.com/office/drawing/2014/main" id="{9AAD6DC0-DCAB-C5A1-CC6B-5CCA4763C348}"/>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0267;p67">
              <a:extLst>
                <a:ext uri="{FF2B5EF4-FFF2-40B4-BE49-F238E27FC236}">
                  <a16:creationId xmlns:a16="http://schemas.microsoft.com/office/drawing/2014/main" id="{A8422BC6-890C-252B-AC13-3570CCB1A93D}"/>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10268;p67">
              <a:extLst>
                <a:ext uri="{FF2B5EF4-FFF2-40B4-BE49-F238E27FC236}">
                  <a16:creationId xmlns:a16="http://schemas.microsoft.com/office/drawing/2014/main" id="{3090471A-6F0F-C0ED-9836-C446D65D35A8}"/>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15" name="Google Shape;10269;p67">
              <a:extLst>
                <a:ext uri="{FF2B5EF4-FFF2-40B4-BE49-F238E27FC236}">
                  <a16:creationId xmlns:a16="http://schemas.microsoft.com/office/drawing/2014/main" id="{5F65BB4E-8666-6792-E6C5-CA6D8FDC0B6B}"/>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10270;p67">
              <a:extLst>
                <a:ext uri="{FF2B5EF4-FFF2-40B4-BE49-F238E27FC236}">
                  <a16:creationId xmlns:a16="http://schemas.microsoft.com/office/drawing/2014/main" id="{9A5FEF47-B157-ADE8-93D5-F8FCD06A96E1}"/>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10271;p67">
              <a:extLst>
                <a:ext uri="{FF2B5EF4-FFF2-40B4-BE49-F238E27FC236}">
                  <a16:creationId xmlns:a16="http://schemas.microsoft.com/office/drawing/2014/main" id="{17C84BD2-24EB-B165-EEBA-F5312E003848}"/>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10272;p67">
              <a:extLst>
                <a:ext uri="{FF2B5EF4-FFF2-40B4-BE49-F238E27FC236}">
                  <a16:creationId xmlns:a16="http://schemas.microsoft.com/office/drawing/2014/main" id="{EC1D2AB3-E1EA-32CF-3DBC-84FA56E67C87}"/>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10273;p67">
              <a:extLst>
                <a:ext uri="{FF2B5EF4-FFF2-40B4-BE49-F238E27FC236}">
                  <a16:creationId xmlns:a16="http://schemas.microsoft.com/office/drawing/2014/main" id="{0613FBA3-7B56-085E-828F-15985F856996}"/>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10274;p67">
              <a:extLst>
                <a:ext uri="{FF2B5EF4-FFF2-40B4-BE49-F238E27FC236}">
                  <a16:creationId xmlns:a16="http://schemas.microsoft.com/office/drawing/2014/main" id="{682A6CE0-D9D9-4958-7BA0-5630F09CB4F0}"/>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 name="Google Shape;10276;p67">
            <a:extLst>
              <a:ext uri="{FF2B5EF4-FFF2-40B4-BE49-F238E27FC236}">
                <a16:creationId xmlns:a16="http://schemas.microsoft.com/office/drawing/2014/main" id="{9CED435F-6550-CE35-85D5-0BAC36DA36DB}"/>
              </a:ext>
            </a:extLst>
          </p:cNvPr>
          <p:cNvGrpSpPr/>
          <p:nvPr/>
        </p:nvGrpSpPr>
        <p:grpSpPr>
          <a:xfrm>
            <a:off x="4179582" y="4897440"/>
            <a:ext cx="440621" cy="437097"/>
            <a:chOff x="-4837325" y="3612425"/>
            <a:chExt cx="293800" cy="291450"/>
          </a:xfrm>
          <a:solidFill>
            <a:srgbClr val="6C1D35"/>
          </a:solidFill>
        </p:grpSpPr>
        <p:sp>
          <p:nvSpPr>
            <p:cNvPr id="22" name="Google Shape;10277;p67">
              <a:extLst>
                <a:ext uri="{FF2B5EF4-FFF2-40B4-BE49-F238E27FC236}">
                  <a16:creationId xmlns:a16="http://schemas.microsoft.com/office/drawing/2014/main" id="{53AED876-FA24-7259-15DE-C182CAA8C1D8}"/>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0278;p67">
              <a:extLst>
                <a:ext uri="{FF2B5EF4-FFF2-40B4-BE49-F238E27FC236}">
                  <a16:creationId xmlns:a16="http://schemas.microsoft.com/office/drawing/2014/main" id="{51D2E149-FBBD-FD19-C7B2-1FDD957426F5}"/>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0279;p67">
              <a:extLst>
                <a:ext uri="{FF2B5EF4-FFF2-40B4-BE49-F238E27FC236}">
                  <a16:creationId xmlns:a16="http://schemas.microsoft.com/office/drawing/2014/main" id="{6BCF13FE-EAF1-AE80-6447-FF535AD86F95}"/>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5" name="Google Shape;10280;p67">
            <a:extLst>
              <a:ext uri="{FF2B5EF4-FFF2-40B4-BE49-F238E27FC236}">
                <a16:creationId xmlns:a16="http://schemas.microsoft.com/office/drawing/2014/main" id="{F57B5B5F-3F15-CCDD-5285-4904C1FC6554}"/>
              </a:ext>
            </a:extLst>
          </p:cNvPr>
          <p:cNvGrpSpPr/>
          <p:nvPr/>
        </p:nvGrpSpPr>
        <p:grpSpPr>
          <a:xfrm>
            <a:off x="4180763" y="5446136"/>
            <a:ext cx="438260" cy="437097"/>
            <a:chOff x="-4837325" y="3971575"/>
            <a:chExt cx="292225" cy="291450"/>
          </a:xfrm>
          <a:solidFill>
            <a:srgbClr val="6C1D35"/>
          </a:solidFill>
        </p:grpSpPr>
        <p:sp>
          <p:nvSpPr>
            <p:cNvPr id="26" name="Google Shape;10281;p67">
              <a:extLst>
                <a:ext uri="{FF2B5EF4-FFF2-40B4-BE49-F238E27FC236}">
                  <a16:creationId xmlns:a16="http://schemas.microsoft.com/office/drawing/2014/main" id="{7256D318-79BB-AA3C-3F19-CD60E5F1571B}"/>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10282;p67">
              <a:extLst>
                <a:ext uri="{FF2B5EF4-FFF2-40B4-BE49-F238E27FC236}">
                  <a16:creationId xmlns:a16="http://schemas.microsoft.com/office/drawing/2014/main" id="{475BB37A-DF34-C17D-3F3E-6EC422A24E14}"/>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28" name="Google Shape;10283;p67">
              <a:extLst>
                <a:ext uri="{FF2B5EF4-FFF2-40B4-BE49-F238E27FC236}">
                  <a16:creationId xmlns:a16="http://schemas.microsoft.com/office/drawing/2014/main" id="{96D5B2B7-0AB7-264C-6014-0410B3A3F6A2}"/>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grpFill/>
            <a:ln>
              <a:noFill/>
            </a:ln>
          </p:spPr>
          <p:txBody>
            <a:bodyPr spcFirstLastPara="1" wrap="square" lIns="121900" tIns="121900" rIns="121900" bIns="121900" anchor="ctr" anchorCtr="0">
              <a:noAutofit/>
            </a:bodyPr>
            <a:lstStyle/>
            <a:p>
              <a:endParaRPr sz="2400"/>
            </a:p>
          </p:txBody>
        </p:sp>
        <p:sp>
          <p:nvSpPr>
            <p:cNvPr id="29" name="Google Shape;10284;p67">
              <a:extLst>
                <a:ext uri="{FF2B5EF4-FFF2-40B4-BE49-F238E27FC236}">
                  <a16:creationId xmlns:a16="http://schemas.microsoft.com/office/drawing/2014/main" id="{59888371-95F6-5D13-9673-5B20D3324FF3}"/>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grpFill/>
            <a:ln>
              <a:noFill/>
            </a:ln>
          </p:spPr>
          <p:txBody>
            <a:bodyPr spcFirstLastPara="1" wrap="square" lIns="121900" tIns="121900" rIns="121900" bIns="121900" anchor="ctr" anchorCtr="0">
              <a:noAutofit/>
            </a:bodyPr>
            <a:lstStyle/>
            <a:p>
              <a:endParaRPr sz="2400"/>
            </a:p>
          </p:txBody>
        </p:sp>
        <p:sp>
          <p:nvSpPr>
            <p:cNvPr id="30" name="Google Shape;10285;p67">
              <a:extLst>
                <a:ext uri="{FF2B5EF4-FFF2-40B4-BE49-F238E27FC236}">
                  <a16:creationId xmlns:a16="http://schemas.microsoft.com/office/drawing/2014/main" id="{A9FC99ED-8763-51F2-4F14-FD7FC080BF30}"/>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grpFill/>
            <a:ln>
              <a:noFill/>
            </a:ln>
          </p:spPr>
          <p:txBody>
            <a:bodyPr spcFirstLastPara="1" wrap="square" lIns="121900" tIns="121900" rIns="121900" bIns="121900" anchor="ctr" anchorCtr="0">
              <a:noAutofit/>
            </a:bodyPr>
            <a:lstStyle/>
            <a:p>
              <a:endParaRPr sz="2400"/>
            </a:p>
          </p:txBody>
        </p:sp>
        <p:sp>
          <p:nvSpPr>
            <p:cNvPr id="31" name="Google Shape;10286;p67">
              <a:extLst>
                <a:ext uri="{FF2B5EF4-FFF2-40B4-BE49-F238E27FC236}">
                  <a16:creationId xmlns:a16="http://schemas.microsoft.com/office/drawing/2014/main" id="{D4FA3F50-9454-5AB9-95F2-2BB399592BDB}"/>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32" name="Google Shape;10292;p67">
            <a:extLst>
              <a:ext uri="{FF2B5EF4-FFF2-40B4-BE49-F238E27FC236}">
                <a16:creationId xmlns:a16="http://schemas.microsoft.com/office/drawing/2014/main" id="{808C0FA9-1EEC-EC82-D497-FCE4947F463A}"/>
              </a:ext>
            </a:extLst>
          </p:cNvPr>
          <p:cNvGrpSpPr/>
          <p:nvPr/>
        </p:nvGrpSpPr>
        <p:grpSpPr>
          <a:xfrm>
            <a:off x="7001161" y="4896840"/>
            <a:ext cx="440659" cy="438297"/>
            <a:chOff x="-3031325" y="3597450"/>
            <a:chExt cx="293825" cy="292250"/>
          </a:xfrm>
          <a:solidFill>
            <a:srgbClr val="6C1D35"/>
          </a:solidFill>
        </p:grpSpPr>
        <p:sp>
          <p:nvSpPr>
            <p:cNvPr id="33" name="Google Shape;10293;p67">
              <a:extLst>
                <a:ext uri="{FF2B5EF4-FFF2-40B4-BE49-F238E27FC236}">
                  <a16:creationId xmlns:a16="http://schemas.microsoft.com/office/drawing/2014/main" id="{B007FF71-306A-20DD-BB74-C65277230027}"/>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grpFill/>
            <a:ln>
              <a:noFill/>
            </a:ln>
          </p:spPr>
          <p:txBody>
            <a:bodyPr spcFirstLastPara="1" wrap="square" lIns="121900" tIns="121900" rIns="121900" bIns="121900" anchor="ctr" anchorCtr="0">
              <a:noAutofit/>
            </a:bodyPr>
            <a:lstStyle/>
            <a:p>
              <a:endParaRPr sz="2400"/>
            </a:p>
          </p:txBody>
        </p:sp>
        <p:sp>
          <p:nvSpPr>
            <p:cNvPr id="34" name="Google Shape;10294;p67">
              <a:extLst>
                <a:ext uri="{FF2B5EF4-FFF2-40B4-BE49-F238E27FC236}">
                  <a16:creationId xmlns:a16="http://schemas.microsoft.com/office/drawing/2014/main" id="{AE323ABF-FDB2-575E-BBFF-BE920A5AE167}"/>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grpFill/>
            <a:ln>
              <a:noFill/>
            </a:ln>
          </p:spPr>
          <p:txBody>
            <a:bodyPr spcFirstLastPara="1" wrap="square" lIns="121900" tIns="121900" rIns="121900" bIns="121900" anchor="ctr" anchorCtr="0">
              <a:noAutofit/>
            </a:bodyPr>
            <a:lstStyle/>
            <a:p>
              <a:endParaRPr sz="2400"/>
            </a:p>
          </p:txBody>
        </p:sp>
        <p:sp>
          <p:nvSpPr>
            <p:cNvPr id="35" name="Google Shape;10295;p67">
              <a:extLst>
                <a:ext uri="{FF2B5EF4-FFF2-40B4-BE49-F238E27FC236}">
                  <a16:creationId xmlns:a16="http://schemas.microsoft.com/office/drawing/2014/main" id="{D5D7687F-3D20-E995-9EE9-084A29ABEDA6}"/>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10296;p67">
              <a:extLst>
                <a:ext uri="{FF2B5EF4-FFF2-40B4-BE49-F238E27FC236}">
                  <a16:creationId xmlns:a16="http://schemas.microsoft.com/office/drawing/2014/main" id="{F1B030A6-48DA-122E-9269-013985168FD0}"/>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7" name="Google Shape;10297;p67">
            <a:extLst>
              <a:ext uri="{FF2B5EF4-FFF2-40B4-BE49-F238E27FC236}">
                <a16:creationId xmlns:a16="http://schemas.microsoft.com/office/drawing/2014/main" id="{339D9C30-F4F6-820C-5CCA-487863824ADE}"/>
              </a:ext>
            </a:extLst>
          </p:cNvPr>
          <p:cNvGrpSpPr/>
          <p:nvPr/>
        </p:nvGrpSpPr>
        <p:grpSpPr>
          <a:xfrm>
            <a:off x="7001762" y="5471536"/>
            <a:ext cx="439460" cy="386293"/>
            <a:chOff x="-3030525" y="3973150"/>
            <a:chExt cx="293025" cy="257575"/>
          </a:xfrm>
          <a:solidFill>
            <a:srgbClr val="6C1D35"/>
          </a:solidFill>
        </p:grpSpPr>
        <p:sp>
          <p:nvSpPr>
            <p:cNvPr id="38" name="Google Shape;10298;p67">
              <a:extLst>
                <a:ext uri="{FF2B5EF4-FFF2-40B4-BE49-F238E27FC236}">
                  <a16:creationId xmlns:a16="http://schemas.microsoft.com/office/drawing/2014/main" id="{6F630931-D866-1E4D-AC95-2C36A7F702D6}"/>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121900" tIns="121900" rIns="121900" bIns="121900" anchor="ctr" anchorCtr="0">
              <a:noAutofit/>
            </a:bodyPr>
            <a:lstStyle/>
            <a:p>
              <a:endParaRPr sz="2400"/>
            </a:p>
          </p:txBody>
        </p:sp>
        <p:sp>
          <p:nvSpPr>
            <p:cNvPr id="39" name="Google Shape;10299;p67">
              <a:extLst>
                <a:ext uri="{FF2B5EF4-FFF2-40B4-BE49-F238E27FC236}">
                  <a16:creationId xmlns:a16="http://schemas.microsoft.com/office/drawing/2014/main" id="{8E1B1E4B-0C22-4CC4-A39D-63EB33765BF8}"/>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0" name="Google Shape;10309;p67">
            <a:extLst>
              <a:ext uri="{FF2B5EF4-FFF2-40B4-BE49-F238E27FC236}">
                <a16:creationId xmlns:a16="http://schemas.microsoft.com/office/drawing/2014/main" id="{43C6CD8D-5346-FCAB-3B80-B83364884726}"/>
              </a:ext>
            </a:extLst>
          </p:cNvPr>
          <p:cNvGrpSpPr/>
          <p:nvPr/>
        </p:nvGrpSpPr>
        <p:grpSpPr>
          <a:xfrm>
            <a:off x="1931387" y="4897440"/>
            <a:ext cx="439460" cy="437097"/>
            <a:chOff x="-6329100" y="3632100"/>
            <a:chExt cx="293025" cy="291450"/>
          </a:xfrm>
          <a:solidFill>
            <a:srgbClr val="6C1D35"/>
          </a:solidFill>
        </p:grpSpPr>
        <p:sp>
          <p:nvSpPr>
            <p:cNvPr id="41" name="Google Shape;10310;p67">
              <a:extLst>
                <a:ext uri="{FF2B5EF4-FFF2-40B4-BE49-F238E27FC236}">
                  <a16:creationId xmlns:a16="http://schemas.microsoft.com/office/drawing/2014/main" id="{171FC97B-8D63-FB3C-D998-D9909C59B7B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10311;p67">
              <a:extLst>
                <a:ext uri="{FF2B5EF4-FFF2-40B4-BE49-F238E27FC236}">
                  <a16:creationId xmlns:a16="http://schemas.microsoft.com/office/drawing/2014/main" id="{6C79F158-EB8A-92B1-A577-E7CD231E5D49}"/>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10312;p67">
              <a:extLst>
                <a:ext uri="{FF2B5EF4-FFF2-40B4-BE49-F238E27FC236}">
                  <a16:creationId xmlns:a16="http://schemas.microsoft.com/office/drawing/2014/main" id="{03DF772C-FD7D-86F9-B556-A4451AA2F183}"/>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4" name="Google Shape;10313;p67">
            <a:extLst>
              <a:ext uri="{FF2B5EF4-FFF2-40B4-BE49-F238E27FC236}">
                <a16:creationId xmlns:a16="http://schemas.microsoft.com/office/drawing/2014/main" id="{2B7BDDDC-C204-DC0D-C05C-D1E745102963}"/>
              </a:ext>
            </a:extLst>
          </p:cNvPr>
          <p:cNvGrpSpPr/>
          <p:nvPr/>
        </p:nvGrpSpPr>
        <p:grpSpPr>
          <a:xfrm>
            <a:off x="1932587" y="5446136"/>
            <a:ext cx="437060" cy="437097"/>
            <a:chOff x="-6329875" y="3992050"/>
            <a:chExt cx="291425" cy="291450"/>
          </a:xfrm>
          <a:solidFill>
            <a:srgbClr val="6C1D35"/>
          </a:solidFill>
        </p:grpSpPr>
        <p:sp>
          <p:nvSpPr>
            <p:cNvPr id="45" name="Google Shape;10314;p67">
              <a:extLst>
                <a:ext uri="{FF2B5EF4-FFF2-40B4-BE49-F238E27FC236}">
                  <a16:creationId xmlns:a16="http://schemas.microsoft.com/office/drawing/2014/main" id="{A8FF271A-5DAB-9017-97C2-B1DAC2C542DA}"/>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grpFill/>
            <a:ln>
              <a:noFill/>
            </a:ln>
          </p:spPr>
          <p:txBody>
            <a:bodyPr spcFirstLastPara="1" wrap="square" lIns="121900" tIns="121900" rIns="121900" bIns="121900" anchor="ctr" anchorCtr="0">
              <a:noAutofit/>
            </a:bodyPr>
            <a:lstStyle/>
            <a:p>
              <a:endParaRPr sz="2400"/>
            </a:p>
          </p:txBody>
        </p:sp>
        <p:sp>
          <p:nvSpPr>
            <p:cNvPr id="46" name="Google Shape;10315;p67">
              <a:extLst>
                <a:ext uri="{FF2B5EF4-FFF2-40B4-BE49-F238E27FC236}">
                  <a16:creationId xmlns:a16="http://schemas.microsoft.com/office/drawing/2014/main" id="{FD28DA36-330E-E180-F321-4473C5BFEC41}"/>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grpFill/>
            <a:ln>
              <a:noFill/>
            </a:ln>
          </p:spPr>
          <p:txBody>
            <a:bodyPr spcFirstLastPara="1" wrap="square" lIns="121900" tIns="121900" rIns="121900" bIns="121900" anchor="ctr" anchorCtr="0">
              <a:noAutofit/>
            </a:bodyPr>
            <a:lstStyle/>
            <a:p>
              <a:endParaRPr sz="2400"/>
            </a:p>
          </p:txBody>
        </p:sp>
        <p:sp>
          <p:nvSpPr>
            <p:cNvPr id="47" name="Google Shape;10316;p67">
              <a:extLst>
                <a:ext uri="{FF2B5EF4-FFF2-40B4-BE49-F238E27FC236}">
                  <a16:creationId xmlns:a16="http://schemas.microsoft.com/office/drawing/2014/main" id="{B987806E-BAE1-5D03-D0C9-A704FE11405A}"/>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10317;p67">
              <a:extLst>
                <a:ext uri="{FF2B5EF4-FFF2-40B4-BE49-F238E27FC236}">
                  <a16:creationId xmlns:a16="http://schemas.microsoft.com/office/drawing/2014/main" id="{950831C1-2A59-4F32-CB77-425628F48176}"/>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9" name="Google Shape;10322;p67">
            <a:extLst>
              <a:ext uri="{FF2B5EF4-FFF2-40B4-BE49-F238E27FC236}">
                <a16:creationId xmlns:a16="http://schemas.microsoft.com/office/drawing/2014/main" id="{0F315F21-2F2A-43F0-B8EA-14DE31D4BC67}"/>
              </a:ext>
            </a:extLst>
          </p:cNvPr>
          <p:cNvGrpSpPr/>
          <p:nvPr/>
        </p:nvGrpSpPr>
        <p:grpSpPr>
          <a:xfrm>
            <a:off x="4742737" y="4897440"/>
            <a:ext cx="440659" cy="437097"/>
            <a:chOff x="-4475825" y="3612425"/>
            <a:chExt cx="293825" cy="291450"/>
          </a:xfrm>
          <a:solidFill>
            <a:srgbClr val="6C1D35"/>
          </a:solidFill>
        </p:grpSpPr>
        <p:sp>
          <p:nvSpPr>
            <p:cNvPr id="50" name="Google Shape;10323;p67">
              <a:extLst>
                <a:ext uri="{FF2B5EF4-FFF2-40B4-BE49-F238E27FC236}">
                  <a16:creationId xmlns:a16="http://schemas.microsoft.com/office/drawing/2014/main" id="{D5F929EA-F2B4-BE85-B3A3-806E60FF120F}"/>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10324;p67">
              <a:extLst>
                <a:ext uri="{FF2B5EF4-FFF2-40B4-BE49-F238E27FC236}">
                  <a16:creationId xmlns:a16="http://schemas.microsoft.com/office/drawing/2014/main" id="{4F0EA293-B849-A5B9-8009-62588770D350}"/>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10325;p67">
              <a:extLst>
                <a:ext uri="{FF2B5EF4-FFF2-40B4-BE49-F238E27FC236}">
                  <a16:creationId xmlns:a16="http://schemas.microsoft.com/office/drawing/2014/main" id="{A2B01E38-5AD3-A563-C04D-C0E07F73FAD1}"/>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3" name="Google Shape;10326;p67">
            <a:extLst>
              <a:ext uri="{FF2B5EF4-FFF2-40B4-BE49-F238E27FC236}">
                <a16:creationId xmlns:a16="http://schemas.microsoft.com/office/drawing/2014/main" id="{F5F2456C-A6DB-7CC1-E2A4-62E33C3F0AF8}"/>
              </a:ext>
            </a:extLst>
          </p:cNvPr>
          <p:cNvGrpSpPr/>
          <p:nvPr/>
        </p:nvGrpSpPr>
        <p:grpSpPr>
          <a:xfrm>
            <a:off x="4739794" y="5446154"/>
            <a:ext cx="446545" cy="437060"/>
            <a:chOff x="-4480550" y="3970800"/>
            <a:chExt cx="297750" cy="291425"/>
          </a:xfrm>
          <a:solidFill>
            <a:srgbClr val="6C1D35"/>
          </a:solidFill>
        </p:grpSpPr>
        <p:sp>
          <p:nvSpPr>
            <p:cNvPr id="54" name="Google Shape;10327;p67">
              <a:extLst>
                <a:ext uri="{FF2B5EF4-FFF2-40B4-BE49-F238E27FC236}">
                  <a16:creationId xmlns:a16="http://schemas.microsoft.com/office/drawing/2014/main" id="{2C604CA7-AE18-2A2E-C7F9-D19D2E0DE9F6}"/>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10328;p67">
              <a:extLst>
                <a:ext uri="{FF2B5EF4-FFF2-40B4-BE49-F238E27FC236}">
                  <a16:creationId xmlns:a16="http://schemas.microsoft.com/office/drawing/2014/main" id="{59F327EF-3712-AC25-37A0-DE9F323DDA4E}"/>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6" name="Google Shape;10335;p67">
            <a:extLst>
              <a:ext uri="{FF2B5EF4-FFF2-40B4-BE49-F238E27FC236}">
                <a16:creationId xmlns:a16="http://schemas.microsoft.com/office/drawing/2014/main" id="{B587E208-98A7-DD23-1840-CBA2F6E4417D}"/>
              </a:ext>
            </a:extLst>
          </p:cNvPr>
          <p:cNvGrpSpPr/>
          <p:nvPr/>
        </p:nvGrpSpPr>
        <p:grpSpPr>
          <a:xfrm>
            <a:off x="7565417" y="4897440"/>
            <a:ext cx="438297" cy="437097"/>
            <a:chOff x="-2671375" y="3597450"/>
            <a:chExt cx="292250" cy="291450"/>
          </a:xfrm>
          <a:solidFill>
            <a:srgbClr val="6C1D35"/>
          </a:solidFill>
        </p:grpSpPr>
        <p:sp>
          <p:nvSpPr>
            <p:cNvPr id="57" name="Google Shape;10336;p67">
              <a:extLst>
                <a:ext uri="{FF2B5EF4-FFF2-40B4-BE49-F238E27FC236}">
                  <a16:creationId xmlns:a16="http://schemas.microsoft.com/office/drawing/2014/main" id="{E185EC2F-C5CB-CCCB-617B-FE64C2D1C4C3}"/>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grpFill/>
            <a:ln>
              <a:noFill/>
            </a:ln>
          </p:spPr>
          <p:txBody>
            <a:bodyPr spcFirstLastPara="1" wrap="square" lIns="121900" tIns="121900" rIns="121900" bIns="121900" anchor="ctr" anchorCtr="0">
              <a:noAutofit/>
            </a:bodyPr>
            <a:lstStyle/>
            <a:p>
              <a:endParaRPr sz="2400"/>
            </a:p>
          </p:txBody>
        </p:sp>
        <p:sp>
          <p:nvSpPr>
            <p:cNvPr id="58" name="Google Shape;10337;p67">
              <a:extLst>
                <a:ext uri="{FF2B5EF4-FFF2-40B4-BE49-F238E27FC236}">
                  <a16:creationId xmlns:a16="http://schemas.microsoft.com/office/drawing/2014/main" id="{82271080-5F88-E7BA-0AC7-8178CDFD9435}"/>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9" name="Google Shape;10338;p67">
            <a:extLst>
              <a:ext uri="{FF2B5EF4-FFF2-40B4-BE49-F238E27FC236}">
                <a16:creationId xmlns:a16="http://schemas.microsoft.com/office/drawing/2014/main" id="{CE0CABE8-BBE9-FAC9-8455-EE665A77AD6E}"/>
              </a:ext>
            </a:extLst>
          </p:cNvPr>
          <p:cNvGrpSpPr/>
          <p:nvPr/>
        </p:nvGrpSpPr>
        <p:grpSpPr>
          <a:xfrm>
            <a:off x="7564255" y="5444954"/>
            <a:ext cx="440621" cy="439460"/>
            <a:chOff x="-2670575" y="3956600"/>
            <a:chExt cx="293800" cy="293025"/>
          </a:xfrm>
          <a:solidFill>
            <a:srgbClr val="6C1D35"/>
          </a:solidFill>
        </p:grpSpPr>
        <p:sp>
          <p:nvSpPr>
            <p:cNvPr id="60" name="Google Shape;10339;p67">
              <a:extLst>
                <a:ext uri="{FF2B5EF4-FFF2-40B4-BE49-F238E27FC236}">
                  <a16:creationId xmlns:a16="http://schemas.microsoft.com/office/drawing/2014/main" id="{A300A23C-50F6-70F0-F10D-BA290033A749}"/>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grpFill/>
            <a:ln>
              <a:noFill/>
            </a:ln>
          </p:spPr>
          <p:txBody>
            <a:bodyPr spcFirstLastPara="1" wrap="square" lIns="121900" tIns="121900" rIns="121900" bIns="121900" anchor="ctr" anchorCtr="0">
              <a:noAutofit/>
            </a:bodyPr>
            <a:lstStyle/>
            <a:p>
              <a:endParaRPr sz="2400"/>
            </a:p>
          </p:txBody>
        </p:sp>
        <p:sp>
          <p:nvSpPr>
            <p:cNvPr id="61" name="Google Shape;10340;p67">
              <a:extLst>
                <a:ext uri="{FF2B5EF4-FFF2-40B4-BE49-F238E27FC236}">
                  <a16:creationId xmlns:a16="http://schemas.microsoft.com/office/drawing/2014/main" id="{2B954013-2071-C338-A9CF-7BDCEDF7A45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10341;p67">
              <a:extLst>
                <a:ext uri="{FF2B5EF4-FFF2-40B4-BE49-F238E27FC236}">
                  <a16:creationId xmlns:a16="http://schemas.microsoft.com/office/drawing/2014/main" id="{FA6A2C49-F302-B9D8-71C4-0AAFA8444ED1}"/>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grpFill/>
            <a:ln>
              <a:noFill/>
            </a:ln>
          </p:spPr>
          <p:txBody>
            <a:bodyPr spcFirstLastPara="1" wrap="square" lIns="121900" tIns="121900" rIns="121900" bIns="121900" anchor="ctr" anchorCtr="0">
              <a:noAutofit/>
            </a:bodyPr>
            <a:lstStyle/>
            <a:p>
              <a:endParaRPr sz="2400"/>
            </a:p>
          </p:txBody>
        </p:sp>
        <p:sp>
          <p:nvSpPr>
            <p:cNvPr id="63" name="Google Shape;10342;p67">
              <a:extLst>
                <a:ext uri="{FF2B5EF4-FFF2-40B4-BE49-F238E27FC236}">
                  <a16:creationId xmlns:a16="http://schemas.microsoft.com/office/drawing/2014/main" id="{E9CE478B-9559-FAFE-21A5-334E35DF8490}"/>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4" name="Google Shape;10343;p67">
            <a:extLst>
              <a:ext uri="{FF2B5EF4-FFF2-40B4-BE49-F238E27FC236}">
                <a16:creationId xmlns:a16="http://schemas.microsoft.com/office/drawing/2014/main" id="{673EA179-8711-B7D8-8CF9-DECA2447AC10}"/>
              </a:ext>
            </a:extLst>
          </p:cNvPr>
          <p:cNvGrpSpPr/>
          <p:nvPr/>
        </p:nvGrpSpPr>
        <p:grpSpPr>
          <a:xfrm>
            <a:off x="9816731" y="4898114"/>
            <a:ext cx="444184" cy="435748"/>
            <a:chOff x="-1183550" y="3586525"/>
            <a:chExt cx="296175" cy="290550"/>
          </a:xfrm>
          <a:solidFill>
            <a:srgbClr val="6C1D35"/>
          </a:solidFill>
        </p:grpSpPr>
        <p:sp>
          <p:nvSpPr>
            <p:cNvPr id="65" name="Google Shape;10344;p67">
              <a:extLst>
                <a:ext uri="{FF2B5EF4-FFF2-40B4-BE49-F238E27FC236}">
                  <a16:creationId xmlns:a16="http://schemas.microsoft.com/office/drawing/2014/main" id="{77AC07F9-E876-5C6C-2D41-EB7731B175E2}"/>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121900" tIns="121900" rIns="121900" bIns="121900" anchor="ctr" anchorCtr="0">
              <a:noAutofit/>
            </a:bodyPr>
            <a:lstStyle/>
            <a:p>
              <a:endParaRPr sz="2400"/>
            </a:p>
          </p:txBody>
        </p:sp>
        <p:sp>
          <p:nvSpPr>
            <p:cNvPr id="66" name="Google Shape;10345;p67">
              <a:extLst>
                <a:ext uri="{FF2B5EF4-FFF2-40B4-BE49-F238E27FC236}">
                  <a16:creationId xmlns:a16="http://schemas.microsoft.com/office/drawing/2014/main" id="{F3EFF862-7A8B-1637-86FB-8A5422B029C9}"/>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121900" tIns="121900" rIns="121900" bIns="121900" anchor="ctr" anchorCtr="0">
              <a:noAutofit/>
            </a:bodyPr>
            <a:lstStyle/>
            <a:p>
              <a:endParaRPr sz="2400"/>
            </a:p>
          </p:txBody>
        </p:sp>
        <p:sp>
          <p:nvSpPr>
            <p:cNvPr id="67" name="Google Shape;10346;p67">
              <a:extLst>
                <a:ext uri="{FF2B5EF4-FFF2-40B4-BE49-F238E27FC236}">
                  <a16:creationId xmlns:a16="http://schemas.microsoft.com/office/drawing/2014/main" id="{D1AA9395-32EF-9023-7152-27E3EBE3C63F}"/>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121900" tIns="121900" rIns="121900" bIns="121900" anchor="ctr" anchorCtr="0">
              <a:noAutofit/>
            </a:bodyPr>
            <a:lstStyle/>
            <a:p>
              <a:endParaRPr sz="2400"/>
            </a:p>
          </p:txBody>
        </p:sp>
        <p:sp>
          <p:nvSpPr>
            <p:cNvPr id="68" name="Google Shape;10347;p67">
              <a:extLst>
                <a:ext uri="{FF2B5EF4-FFF2-40B4-BE49-F238E27FC236}">
                  <a16:creationId xmlns:a16="http://schemas.microsoft.com/office/drawing/2014/main" id="{643A40A1-78FC-C507-4CC3-A35345132BA4}"/>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121900" tIns="121900" rIns="121900" bIns="121900" anchor="ctr" anchorCtr="0">
              <a:noAutofit/>
            </a:bodyPr>
            <a:lstStyle/>
            <a:p>
              <a:endParaRPr sz="2400"/>
            </a:p>
          </p:txBody>
        </p:sp>
        <p:sp>
          <p:nvSpPr>
            <p:cNvPr id="69" name="Google Shape;10348;p67">
              <a:extLst>
                <a:ext uri="{FF2B5EF4-FFF2-40B4-BE49-F238E27FC236}">
                  <a16:creationId xmlns:a16="http://schemas.microsoft.com/office/drawing/2014/main" id="{12C0EC17-246F-6D6C-0557-C31F702E0811}"/>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121900" tIns="121900" rIns="121900" bIns="121900" anchor="ctr" anchorCtr="0">
              <a:noAutofit/>
            </a:bodyPr>
            <a:lstStyle/>
            <a:p>
              <a:endParaRPr sz="2400"/>
            </a:p>
          </p:txBody>
        </p:sp>
        <p:sp>
          <p:nvSpPr>
            <p:cNvPr id="70" name="Google Shape;10349;p67">
              <a:extLst>
                <a:ext uri="{FF2B5EF4-FFF2-40B4-BE49-F238E27FC236}">
                  <a16:creationId xmlns:a16="http://schemas.microsoft.com/office/drawing/2014/main" id="{35293307-BECD-F512-0F4E-56435585D5CC}"/>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0350;p67">
              <a:extLst>
                <a:ext uri="{FF2B5EF4-FFF2-40B4-BE49-F238E27FC236}">
                  <a16:creationId xmlns:a16="http://schemas.microsoft.com/office/drawing/2014/main" id="{6DB49AB6-9BBD-1F8B-EF96-8BA9BAAF1D08}"/>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0351;p67">
              <a:extLst>
                <a:ext uri="{FF2B5EF4-FFF2-40B4-BE49-F238E27FC236}">
                  <a16:creationId xmlns:a16="http://schemas.microsoft.com/office/drawing/2014/main" id="{50FFE855-C321-5F74-5AB4-04D3A1A8A0A5}"/>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0352;p67">
              <a:extLst>
                <a:ext uri="{FF2B5EF4-FFF2-40B4-BE49-F238E27FC236}">
                  <a16:creationId xmlns:a16="http://schemas.microsoft.com/office/drawing/2014/main" id="{7E14DB7D-90E0-EC3F-3C98-26B802F0BF4F}"/>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74" name="Google Shape;10356;p67">
            <a:extLst>
              <a:ext uri="{FF2B5EF4-FFF2-40B4-BE49-F238E27FC236}">
                <a16:creationId xmlns:a16="http://schemas.microsoft.com/office/drawing/2014/main" id="{FE7263BB-CCA5-CA0B-63E4-C686DD3FB816}"/>
              </a:ext>
            </a:extLst>
          </p:cNvPr>
          <p:cNvGrpSpPr/>
          <p:nvPr/>
        </p:nvGrpSpPr>
        <p:grpSpPr>
          <a:xfrm>
            <a:off x="2489134" y="4896015"/>
            <a:ext cx="450108" cy="439947"/>
            <a:chOff x="-5974675" y="3632100"/>
            <a:chExt cx="300125" cy="293350"/>
          </a:xfrm>
          <a:solidFill>
            <a:srgbClr val="6C1D35"/>
          </a:solidFill>
        </p:grpSpPr>
        <p:sp>
          <p:nvSpPr>
            <p:cNvPr id="75" name="Google Shape;10357;p67">
              <a:extLst>
                <a:ext uri="{FF2B5EF4-FFF2-40B4-BE49-F238E27FC236}">
                  <a16:creationId xmlns:a16="http://schemas.microsoft.com/office/drawing/2014/main" id="{7965BDA9-8F7F-877E-736E-2B1870569321}"/>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0358;p67">
              <a:extLst>
                <a:ext uri="{FF2B5EF4-FFF2-40B4-BE49-F238E27FC236}">
                  <a16:creationId xmlns:a16="http://schemas.microsoft.com/office/drawing/2014/main" id="{EF6367E9-3701-3A0A-E7C8-509886727C98}"/>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0359;p67">
              <a:extLst>
                <a:ext uri="{FF2B5EF4-FFF2-40B4-BE49-F238E27FC236}">
                  <a16:creationId xmlns:a16="http://schemas.microsoft.com/office/drawing/2014/main" id="{F0B6C11A-F897-0725-C1D7-5FF9B5DD84D8}"/>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78" name="Google Shape;10360;p67">
            <a:extLst>
              <a:ext uri="{FF2B5EF4-FFF2-40B4-BE49-F238E27FC236}">
                <a16:creationId xmlns:a16="http://schemas.microsoft.com/office/drawing/2014/main" id="{EF4F5B5B-84C1-F52D-BF41-E92886B97B95}"/>
              </a:ext>
            </a:extLst>
          </p:cNvPr>
          <p:cNvGrpSpPr/>
          <p:nvPr/>
        </p:nvGrpSpPr>
        <p:grpSpPr>
          <a:xfrm>
            <a:off x="2508029" y="5444955"/>
            <a:ext cx="412315" cy="439460"/>
            <a:chOff x="-5971525" y="3990475"/>
            <a:chExt cx="274925" cy="293025"/>
          </a:xfrm>
          <a:solidFill>
            <a:srgbClr val="6C1D35"/>
          </a:solidFill>
        </p:grpSpPr>
        <p:sp>
          <p:nvSpPr>
            <p:cNvPr id="79" name="Google Shape;10361;p67">
              <a:extLst>
                <a:ext uri="{FF2B5EF4-FFF2-40B4-BE49-F238E27FC236}">
                  <a16:creationId xmlns:a16="http://schemas.microsoft.com/office/drawing/2014/main" id="{A32B8CFD-E81B-856B-07CE-62C8F25AF27E}"/>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0362;p67">
              <a:extLst>
                <a:ext uri="{FF2B5EF4-FFF2-40B4-BE49-F238E27FC236}">
                  <a16:creationId xmlns:a16="http://schemas.microsoft.com/office/drawing/2014/main" id="{5067B751-D458-41BB-C1AF-6A631FDC2DFF}"/>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0363;p67">
              <a:extLst>
                <a:ext uri="{FF2B5EF4-FFF2-40B4-BE49-F238E27FC236}">
                  <a16:creationId xmlns:a16="http://schemas.microsoft.com/office/drawing/2014/main" id="{024BB06D-A505-40AA-8646-27958427A448}"/>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grpFill/>
            <a:ln>
              <a:noFill/>
            </a:ln>
          </p:spPr>
          <p:txBody>
            <a:bodyPr spcFirstLastPara="1" wrap="square" lIns="121900" tIns="121900" rIns="121900" bIns="121900" anchor="ctr" anchorCtr="0">
              <a:noAutofit/>
            </a:bodyPr>
            <a:lstStyle/>
            <a:p>
              <a:endParaRPr sz="2400"/>
            </a:p>
          </p:txBody>
        </p:sp>
        <p:sp>
          <p:nvSpPr>
            <p:cNvPr id="82" name="Google Shape;10364;p67">
              <a:extLst>
                <a:ext uri="{FF2B5EF4-FFF2-40B4-BE49-F238E27FC236}">
                  <a16:creationId xmlns:a16="http://schemas.microsoft.com/office/drawing/2014/main" id="{CED2FAAD-2F08-C90A-81AE-856BDE873760}"/>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83" name="Google Shape;10368;p67">
            <a:extLst>
              <a:ext uri="{FF2B5EF4-FFF2-40B4-BE49-F238E27FC236}">
                <a16:creationId xmlns:a16="http://schemas.microsoft.com/office/drawing/2014/main" id="{55148328-5FA1-96F9-22C1-5F3EA7C14C68}"/>
              </a:ext>
            </a:extLst>
          </p:cNvPr>
          <p:cNvGrpSpPr/>
          <p:nvPr/>
        </p:nvGrpSpPr>
        <p:grpSpPr>
          <a:xfrm>
            <a:off x="5357259" y="4897158"/>
            <a:ext cx="333165" cy="437660"/>
            <a:chOff x="-4082800" y="3612425"/>
            <a:chExt cx="222150" cy="291825"/>
          </a:xfrm>
          <a:solidFill>
            <a:srgbClr val="6C1D35"/>
          </a:solidFill>
        </p:grpSpPr>
        <p:sp>
          <p:nvSpPr>
            <p:cNvPr id="84" name="Google Shape;10369;p67">
              <a:extLst>
                <a:ext uri="{FF2B5EF4-FFF2-40B4-BE49-F238E27FC236}">
                  <a16:creationId xmlns:a16="http://schemas.microsoft.com/office/drawing/2014/main" id="{2DF60E4F-83C1-4E3E-350A-BF689464C6E3}"/>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grpFill/>
            <a:ln>
              <a:noFill/>
            </a:ln>
          </p:spPr>
          <p:txBody>
            <a:bodyPr spcFirstLastPara="1" wrap="square" lIns="121900" tIns="121900" rIns="121900" bIns="121900" anchor="ctr" anchorCtr="0">
              <a:noAutofit/>
            </a:bodyPr>
            <a:lstStyle/>
            <a:p>
              <a:endParaRPr sz="2400"/>
            </a:p>
          </p:txBody>
        </p:sp>
        <p:sp>
          <p:nvSpPr>
            <p:cNvPr id="85" name="Google Shape;10370;p67">
              <a:extLst>
                <a:ext uri="{FF2B5EF4-FFF2-40B4-BE49-F238E27FC236}">
                  <a16:creationId xmlns:a16="http://schemas.microsoft.com/office/drawing/2014/main" id="{B7508A67-DEF3-79DA-DC62-A79F74553E73}"/>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grpFill/>
            <a:ln>
              <a:noFill/>
            </a:ln>
          </p:spPr>
          <p:txBody>
            <a:bodyPr spcFirstLastPara="1" wrap="square" lIns="121900" tIns="121900" rIns="121900" bIns="121900" anchor="ctr" anchorCtr="0">
              <a:noAutofit/>
            </a:bodyPr>
            <a:lstStyle/>
            <a:p>
              <a:endParaRPr sz="2400"/>
            </a:p>
          </p:txBody>
        </p:sp>
        <p:sp>
          <p:nvSpPr>
            <p:cNvPr id="86" name="Google Shape;10371;p67">
              <a:extLst>
                <a:ext uri="{FF2B5EF4-FFF2-40B4-BE49-F238E27FC236}">
                  <a16:creationId xmlns:a16="http://schemas.microsoft.com/office/drawing/2014/main" id="{5254A7BE-B794-DB1B-973A-3255A79300B2}"/>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87" name="Google Shape;10372;p67">
            <a:extLst>
              <a:ext uri="{FF2B5EF4-FFF2-40B4-BE49-F238E27FC236}">
                <a16:creationId xmlns:a16="http://schemas.microsoft.com/office/drawing/2014/main" id="{2AE6996D-B6CF-3EBF-5541-1ACC44A2530F}"/>
              </a:ext>
            </a:extLst>
          </p:cNvPr>
          <p:cNvGrpSpPr/>
          <p:nvPr/>
        </p:nvGrpSpPr>
        <p:grpSpPr>
          <a:xfrm>
            <a:off x="5304713" y="5459727"/>
            <a:ext cx="438260" cy="409915"/>
            <a:chOff x="-4118225" y="3990475"/>
            <a:chExt cx="292225" cy="273325"/>
          </a:xfrm>
          <a:solidFill>
            <a:srgbClr val="6C1D35"/>
          </a:solidFill>
        </p:grpSpPr>
        <p:sp>
          <p:nvSpPr>
            <p:cNvPr id="88" name="Google Shape;10373;p67">
              <a:extLst>
                <a:ext uri="{FF2B5EF4-FFF2-40B4-BE49-F238E27FC236}">
                  <a16:creationId xmlns:a16="http://schemas.microsoft.com/office/drawing/2014/main" id="{5C5BDC9B-CF7B-C898-939E-6633E29E81E3}"/>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121900" tIns="121900" rIns="121900" bIns="121900" anchor="ctr" anchorCtr="0">
              <a:noAutofit/>
            </a:bodyPr>
            <a:lstStyle/>
            <a:p>
              <a:endParaRPr sz="2400"/>
            </a:p>
          </p:txBody>
        </p:sp>
        <p:sp>
          <p:nvSpPr>
            <p:cNvPr id="89" name="Google Shape;10374;p67">
              <a:extLst>
                <a:ext uri="{FF2B5EF4-FFF2-40B4-BE49-F238E27FC236}">
                  <a16:creationId xmlns:a16="http://schemas.microsoft.com/office/drawing/2014/main" id="{5C27A013-C2F2-BDD3-8CA6-8CDCB7C0E6B2}"/>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121900" tIns="121900" rIns="121900" bIns="121900" anchor="ctr" anchorCtr="0">
              <a:noAutofit/>
            </a:bodyPr>
            <a:lstStyle/>
            <a:p>
              <a:endParaRPr sz="2400"/>
            </a:p>
          </p:txBody>
        </p:sp>
        <p:sp>
          <p:nvSpPr>
            <p:cNvPr id="90" name="Google Shape;10375;p67">
              <a:extLst>
                <a:ext uri="{FF2B5EF4-FFF2-40B4-BE49-F238E27FC236}">
                  <a16:creationId xmlns:a16="http://schemas.microsoft.com/office/drawing/2014/main" id="{3D6456C6-F469-91A9-BBB4-B931F16BF59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121900" tIns="121900" rIns="121900" bIns="121900" anchor="ctr" anchorCtr="0">
              <a:noAutofit/>
            </a:bodyPr>
            <a:lstStyle/>
            <a:p>
              <a:endParaRPr sz="2400"/>
            </a:p>
          </p:txBody>
        </p:sp>
        <p:sp>
          <p:nvSpPr>
            <p:cNvPr id="91" name="Google Shape;10376;p67">
              <a:extLst>
                <a:ext uri="{FF2B5EF4-FFF2-40B4-BE49-F238E27FC236}">
                  <a16:creationId xmlns:a16="http://schemas.microsoft.com/office/drawing/2014/main" id="{FBBDEAB8-7FF6-F21F-E72A-C93DA71E99DD}"/>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92" name="Google Shape;10380;p67">
            <a:extLst>
              <a:ext uri="{FF2B5EF4-FFF2-40B4-BE49-F238E27FC236}">
                <a16:creationId xmlns:a16="http://schemas.microsoft.com/office/drawing/2014/main" id="{9211999F-73EA-EC57-AFC8-A38313E5545F}"/>
              </a:ext>
            </a:extLst>
          </p:cNvPr>
          <p:cNvGrpSpPr/>
          <p:nvPr/>
        </p:nvGrpSpPr>
        <p:grpSpPr>
          <a:xfrm>
            <a:off x="8126812" y="4843691"/>
            <a:ext cx="438297" cy="544591"/>
            <a:chOff x="-2310650" y="3525775"/>
            <a:chExt cx="292250" cy="363125"/>
          </a:xfrm>
          <a:solidFill>
            <a:srgbClr val="6C1D35"/>
          </a:solidFill>
        </p:grpSpPr>
        <p:sp>
          <p:nvSpPr>
            <p:cNvPr id="93" name="Google Shape;10381;p67">
              <a:extLst>
                <a:ext uri="{FF2B5EF4-FFF2-40B4-BE49-F238E27FC236}">
                  <a16:creationId xmlns:a16="http://schemas.microsoft.com/office/drawing/2014/main" id="{967538D1-9198-6519-3AD6-C2684D1A4E06}"/>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121900" tIns="121900" rIns="121900" bIns="121900" anchor="ctr" anchorCtr="0">
              <a:noAutofit/>
            </a:bodyPr>
            <a:lstStyle/>
            <a:p>
              <a:endParaRPr sz="2400"/>
            </a:p>
          </p:txBody>
        </p:sp>
        <p:sp>
          <p:nvSpPr>
            <p:cNvPr id="94" name="Google Shape;10382;p67">
              <a:extLst>
                <a:ext uri="{FF2B5EF4-FFF2-40B4-BE49-F238E27FC236}">
                  <a16:creationId xmlns:a16="http://schemas.microsoft.com/office/drawing/2014/main" id="{85DEA0F8-EEDE-B837-A804-8F5F3673A0CE}"/>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121900" tIns="121900" rIns="121900" bIns="121900" anchor="ctr" anchorCtr="0">
              <a:noAutofit/>
            </a:bodyPr>
            <a:lstStyle/>
            <a:p>
              <a:endParaRPr sz="2400"/>
            </a:p>
          </p:txBody>
        </p:sp>
        <p:sp>
          <p:nvSpPr>
            <p:cNvPr id="95" name="Google Shape;10383;p67">
              <a:extLst>
                <a:ext uri="{FF2B5EF4-FFF2-40B4-BE49-F238E27FC236}">
                  <a16:creationId xmlns:a16="http://schemas.microsoft.com/office/drawing/2014/main" id="{3B4208BA-70F1-5B8F-991E-92CF62B0F574}"/>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121900" tIns="121900" rIns="121900" bIns="121900" anchor="ctr" anchorCtr="0">
              <a:noAutofit/>
            </a:bodyPr>
            <a:lstStyle/>
            <a:p>
              <a:endParaRPr sz="2400"/>
            </a:p>
          </p:txBody>
        </p:sp>
        <p:sp>
          <p:nvSpPr>
            <p:cNvPr id="96" name="Google Shape;10384;p67">
              <a:extLst>
                <a:ext uri="{FF2B5EF4-FFF2-40B4-BE49-F238E27FC236}">
                  <a16:creationId xmlns:a16="http://schemas.microsoft.com/office/drawing/2014/main" id="{CC77123D-1CD5-D353-7407-5373BF16B889}"/>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97" name="Google Shape;10385;p67">
            <a:extLst>
              <a:ext uri="{FF2B5EF4-FFF2-40B4-BE49-F238E27FC236}">
                <a16:creationId xmlns:a16="http://schemas.microsoft.com/office/drawing/2014/main" id="{D465DA85-8D4D-BE59-D3E4-5DEC43D7C6E0}"/>
              </a:ext>
            </a:extLst>
          </p:cNvPr>
          <p:cNvGrpSpPr/>
          <p:nvPr/>
        </p:nvGrpSpPr>
        <p:grpSpPr>
          <a:xfrm>
            <a:off x="8125629" y="5446136"/>
            <a:ext cx="440659" cy="437097"/>
            <a:chOff x="-2310650" y="3958175"/>
            <a:chExt cx="293825" cy="291450"/>
          </a:xfrm>
          <a:solidFill>
            <a:srgbClr val="6C1D35"/>
          </a:solidFill>
        </p:grpSpPr>
        <p:sp>
          <p:nvSpPr>
            <p:cNvPr id="98" name="Google Shape;10386;p67">
              <a:extLst>
                <a:ext uri="{FF2B5EF4-FFF2-40B4-BE49-F238E27FC236}">
                  <a16:creationId xmlns:a16="http://schemas.microsoft.com/office/drawing/2014/main" id="{E6F3FCC8-9C79-100D-8E26-4FFB24DEB015}"/>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121900" tIns="121900" rIns="121900" bIns="121900" anchor="ctr" anchorCtr="0">
              <a:noAutofit/>
            </a:bodyPr>
            <a:lstStyle/>
            <a:p>
              <a:endParaRPr sz="2400"/>
            </a:p>
          </p:txBody>
        </p:sp>
        <p:sp>
          <p:nvSpPr>
            <p:cNvPr id="99" name="Google Shape;10387;p67">
              <a:extLst>
                <a:ext uri="{FF2B5EF4-FFF2-40B4-BE49-F238E27FC236}">
                  <a16:creationId xmlns:a16="http://schemas.microsoft.com/office/drawing/2014/main" id="{291C4B28-45BB-3B80-9D8F-02B727131813}"/>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10388;p67">
            <a:extLst>
              <a:ext uri="{FF2B5EF4-FFF2-40B4-BE49-F238E27FC236}">
                <a16:creationId xmlns:a16="http://schemas.microsoft.com/office/drawing/2014/main" id="{D5C4E8DE-A4F2-598F-A94E-A7BD050996DD}"/>
              </a:ext>
            </a:extLst>
          </p:cNvPr>
          <p:cNvGrpSpPr/>
          <p:nvPr/>
        </p:nvGrpSpPr>
        <p:grpSpPr>
          <a:xfrm>
            <a:off x="9817929" y="5446136"/>
            <a:ext cx="441784" cy="437097"/>
            <a:chOff x="-1182750" y="3962900"/>
            <a:chExt cx="294575" cy="291450"/>
          </a:xfrm>
          <a:solidFill>
            <a:srgbClr val="6C1D35"/>
          </a:solidFill>
        </p:grpSpPr>
        <p:sp>
          <p:nvSpPr>
            <p:cNvPr id="101" name="Google Shape;10389;p67">
              <a:extLst>
                <a:ext uri="{FF2B5EF4-FFF2-40B4-BE49-F238E27FC236}">
                  <a16:creationId xmlns:a16="http://schemas.microsoft.com/office/drawing/2014/main" id="{9744AFC3-CBD1-A5AB-FCA9-C1A596CEBEE8}"/>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102" name="Google Shape;10390;p67">
              <a:extLst>
                <a:ext uri="{FF2B5EF4-FFF2-40B4-BE49-F238E27FC236}">
                  <a16:creationId xmlns:a16="http://schemas.microsoft.com/office/drawing/2014/main" id="{7D8F821B-116D-6883-F2F4-D2B17A69FA0B}"/>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10391;p67">
              <a:extLst>
                <a:ext uri="{FF2B5EF4-FFF2-40B4-BE49-F238E27FC236}">
                  <a16:creationId xmlns:a16="http://schemas.microsoft.com/office/drawing/2014/main" id="{3132044F-9F9D-FB1C-809F-34D458C95DA1}"/>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104" name="Google Shape;10392;p67">
              <a:extLst>
                <a:ext uri="{FF2B5EF4-FFF2-40B4-BE49-F238E27FC236}">
                  <a16:creationId xmlns:a16="http://schemas.microsoft.com/office/drawing/2014/main" id="{90FA5BB4-E8A8-E6A3-1C3C-5B1877B43ED5}"/>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121900" tIns="121900" rIns="121900" bIns="121900" anchor="ctr" anchorCtr="0">
              <a:noAutofit/>
            </a:bodyPr>
            <a:lstStyle/>
            <a:p>
              <a:endParaRPr sz="2400"/>
            </a:p>
          </p:txBody>
        </p:sp>
        <p:sp>
          <p:nvSpPr>
            <p:cNvPr id="105" name="Google Shape;10393;p67">
              <a:extLst>
                <a:ext uri="{FF2B5EF4-FFF2-40B4-BE49-F238E27FC236}">
                  <a16:creationId xmlns:a16="http://schemas.microsoft.com/office/drawing/2014/main" id="{A2ED5A83-AA71-2CEE-3D02-31610B7F7671}"/>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121900" tIns="121900" rIns="121900" bIns="121900" anchor="ctr" anchorCtr="0">
              <a:noAutofit/>
            </a:bodyPr>
            <a:lstStyle/>
            <a:p>
              <a:endParaRPr sz="2400"/>
            </a:p>
          </p:txBody>
        </p:sp>
        <p:sp>
          <p:nvSpPr>
            <p:cNvPr id="106" name="Google Shape;10394;p67">
              <a:extLst>
                <a:ext uri="{FF2B5EF4-FFF2-40B4-BE49-F238E27FC236}">
                  <a16:creationId xmlns:a16="http://schemas.microsoft.com/office/drawing/2014/main" id="{EF25193C-3211-370E-8017-0F017514EEDB}"/>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endParaRPr sz="2400"/>
            </a:p>
          </p:txBody>
        </p:sp>
        <p:sp>
          <p:nvSpPr>
            <p:cNvPr id="107" name="Google Shape;10395;p67">
              <a:extLst>
                <a:ext uri="{FF2B5EF4-FFF2-40B4-BE49-F238E27FC236}">
                  <a16:creationId xmlns:a16="http://schemas.microsoft.com/office/drawing/2014/main" id="{B2EF0B50-BEDE-7350-A8A0-F4E010519A44}"/>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8" name="Google Shape;10402;p67">
            <a:extLst>
              <a:ext uri="{FF2B5EF4-FFF2-40B4-BE49-F238E27FC236}">
                <a16:creationId xmlns:a16="http://schemas.microsoft.com/office/drawing/2014/main" id="{CC422B38-4460-71B9-516C-685319257063}"/>
              </a:ext>
            </a:extLst>
          </p:cNvPr>
          <p:cNvGrpSpPr/>
          <p:nvPr/>
        </p:nvGrpSpPr>
        <p:grpSpPr>
          <a:xfrm>
            <a:off x="3055232" y="4898040"/>
            <a:ext cx="441821" cy="435897"/>
            <a:chOff x="-5613150" y="3632900"/>
            <a:chExt cx="294600" cy="290650"/>
          </a:xfrm>
          <a:solidFill>
            <a:srgbClr val="6C1D35"/>
          </a:solidFill>
        </p:grpSpPr>
        <p:sp>
          <p:nvSpPr>
            <p:cNvPr id="109" name="Google Shape;10403;p67">
              <a:extLst>
                <a:ext uri="{FF2B5EF4-FFF2-40B4-BE49-F238E27FC236}">
                  <a16:creationId xmlns:a16="http://schemas.microsoft.com/office/drawing/2014/main" id="{571E05ED-1568-E936-6B25-8CA3CB4C897F}"/>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grpFill/>
            <a:ln>
              <a:noFill/>
            </a:ln>
          </p:spPr>
          <p:txBody>
            <a:bodyPr spcFirstLastPara="1" wrap="square" lIns="121900" tIns="121900" rIns="121900" bIns="121900" anchor="ctr" anchorCtr="0">
              <a:noAutofit/>
            </a:bodyPr>
            <a:lstStyle/>
            <a:p>
              <a:endParaRPr sz="2400"/>
            </a:p>
          </p:txBody>
        </p:sp>
        <p:sp>
          <p:nvSpPr>
            <p:cNvPr id="110" name="Google Shape;10404;p67">
              <a:extLst>
                <a:ext uri="{FF2B5EF4-FFF2-40B4-BE49-F238E27FC236}">
                  <a16:creationId xmlns:a16="http://schemas.microsoft.com/office/drawing/2014/main" id="{E93E688A-EDB9-19C6-F4F0-AD3AEE347761}"/>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1" name="Google Shape;10405;p67">
            <a:extLst>
              <a:ext uri="{FF2B5EF4-FFF2-40B4-BE49-F238E27FC236}">
                <a16:creationId xmlns:a16="http://schemas.microsoft.com/office/drawing/2014/main" id="{61FBB90B-23E0-13F0-3491-41948B051A52}"/>
              </a:ext>
            </a:extLst>
          </p:cNvPr>
          <p:cNvGrpSpPr/>
          <p:nvPr/>
        </p:nvGrpSpPr>
        <p:grpSpPr>
          <a:xfrm>
            <a:off x="3055232" y="5445555"/>
            <a:ext cx="441821" cy="438260"/>
            <a:chOff x="-5613150" y="3991275"/>
            <a:chExt cx="294600" cy="292225"/>
          </a:xfrm>
          <a:solidFill>
            <a:srgbClr val="6C1D35"/>
          </a:solidFill>
        </p:grpSpPr>
        <p:sp>
          <p:nvSpPr>
            <p:cNvPr id="112" name="Google Shape;10406;p67">
              <a:extLst>
                <a:ext uri="{FF2B5EF4-FFF2-40B4-BE49-F238E27FC236}">
                  <a16:creationId xmlns:a16="http://schemas.microsoft.com/office/drawing/2014/main" id="{650CAC3F-8CFC-22A5-29FD-5FCF89A2C19C}"/>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grpFill/>
            <a:ln>
              <a:noFill/>
            </a:ln>
          </p:spPr>
          <p:txBody>
            <a:bodyPr spcFirstLastPara="1" wrap="square" lIns="121900" tIns="121900" rIns="121900" bIns="121900" anchor="ctr" anchorCtr="0">
              <a:noAutofit/>
            </a:bodyPr>
            <a:lstStyle/>
            <a:p>
              <a:endParaRPr sz="2400"/>
            </a:p>
          </p:txBody>
        </p:sp>
        <p:sp>
          <p:nvSpPr>
            <p:cNvPr id="113" name="Google Shape;10407;p67">
              <a:extLst>
                <a:ext uri="{FF2B5EF4-FFF2-40B4-BE49-F238E27FC236}">
                  <a16:creationId xmlns:a16="http://schemas.microsoft.com/office/drawing/2014/main" id="{79B1768B-8D79-DD96-E8AD-D8F90A755151}"/>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grpFill/>
            <a:ln>
              <a:noFill/>
            </a:ln>
          </p:spPr>
          <p:txBody>
            <a:bodyPr spcFirstLastPara="1" wrap="square" lIns="121900" tIns="121900" rIns="121900" bIns="121900" anchor="ctr" anchorCtr="0">
              <a:noAutofit/>
            </a:bodyPr>
            <a:lstStyle/>
            <a:p>
              <a:endParaRPr sz="2400"/>
            </a:p>
          </p:txBody>
        </p:sp>
        <p:sp>
          <p:nvSpPr>
            <p:cNvPr id="114" name="Google Shape;10408;p67">
              <a:extLst>
                <a:ext uri="{FF2B5EF4-FFF2-40B4-BE49-F238E27FC236}">
                  <a16:creationId xmlns:a16="http://schemas.microsoft.com/office/drawing/2014/main" id="{4CEC3833-2320-221F-B6D8-43190ABDC281}"/>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grpFill/>
            <a:ln>
              <a:noFill/>
            </a:ln>
          </p:spPr>
          <p:txBody>
            <a:bodyPr spcFirstLastPara="1" wrap="square" lIns="121900" tIns="121900" rIns="121900" bIns="121900" anchor="ctr" anchorCtr="0">
              <a:noAutofit/>
            </a:bodyPr>
            <a:lstStyle/>
            <a:p>
              <a:endParaRPr sz="2400"/>
            </a:p>
          </p:txBody>
        </p:sp>
        <p:sp>
          <p:nvSpPr>
            <p:cNvPr id="115" name="Google Shape;10409;p67">
              <a:extLst>
                <a:ext uri="{FF2B5EF4-FFF2-40B4-BE49-F238E27FC236}">
                  <a16:creationId xmlns:a16="http://schemas.microsoft.com/office/drawing/2014/main" id="{450BD6B7-8032-2231-C83E-C53CDCB3A26B}"/>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grpFill/>
            <a:ln>
              <a:noFill/>
            </a:ln>
          </p:spPr>
          <p:txBody>
            <a:bodyPr spcFirstLastPara="1" wrap="square" lIns="121900" tIns="121900" rIns="121900" bIns="121900" anchor="ctr" anchorCtr="0">
              <a:noAutofit/>
            </a:bodyPr>
            <a:lstStyle/>
            <a:p>
              <a:endParaRPr sz="2400"/>
            </a:p>
          </p:txBody>
        </p:sp>
        <p:sp>
          <p:nvSpPr>
            <p:cNvPr id="116" name="Google Shape;10410;p67">
              <a:extLst>
                <a:ext uri="{FF2B5EF4-FFF2-40B4-BE49-F238E27FC236}">
                  <a16:creationId xmlns:a16="http://schemas.microsoft.com/office/drawing/2014/main" id="{CDEDC916-A04F-9D71-B095-F08D2AC66EEA}"/>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grpFill/>
            <a:ln>
              <a:noFill/>
            </a:ln>
          </p:spPr>
          <p:txBody>
            <a:bodyPr spcFirstLastPara="1" wrap="square" lIns="121900" tIns="121900" rIns="121900" bIns="121900" anchor="ctr" anchorCtr="0">
              <a:noAutofit/>
            </a:bodyPr>
            <a:lstStyle/>
            <a:p>
              <a:endParaRPr sz="2400"/>
            </a:p>
          </p:txBody>
        </p:sp>
        <p:sp>
          <p:nvSpPr>
            <p:cNvPr id="117" name="Google Shape;10411;p67">
              <a:extLst>
                <a:ext uri="{FF2B5EF4-FFF2-40B4-BE49-F238E27FC236}">
                  <a16:creationId xmlns:a16="http://schemas.microsoft.com/office/drawing/2014/main" id="{320D1F4B-A1AC-7AA4-B5B6-DB9BDA7C97F4}"/>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grpFill/>
            <a:ln>
              <a:noFill/>
            </a:ln>
          </p:spPr>
          <p:txBody>
            <a:bodyPr spcFirstLastPara="1" wrap="square" lIns="121900" tIns="121900" rIns="121900" bIns="121900" anchor="ctr" anchorCtr="0">
              <a:noAutofit/>
            </a:bodyPr>
            <a:lstStyle/>
            <a:p>
              <a:endParaRPr sz="2400"/>
            </a:p>
          </p:txBody>
        </p:sp>
        <p:sp>
          <p:nvSpPr>
            <p:cNvPr id="118" name="Google Shape;10412;p67">
              <a:extLst>
                <a:ext uri="{FF2B5EF4-FFF2-40B4-BE49-F238E27FC236}">
                  <a16:creationId xmlns:a16="http://schemas.microsoft.com/office/drawing/2014/main" id="{05639A8F-B9E1-AB46-6D92-BF871780213B}"/>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grpFill/>
            <a:ln>
              <a:noFill/>
            </a:ln>
          </p:spPr>
          <p:txBody>
            <a:bodyPr spcFirstLastPara="1" wrap="square" lIns="121900" tIns="121900" rIns="121900" bIns="121900" anchor="ctr" anchorCtr="0">
              <a:noAutofit/>
            </a:bodyPr>
            <a:lstStyle/>
            <a:p>
              <a:endParaRPr sz="2400"/>
            </a:p>
          </p:txBody>
        </p:sp>
        <p:sp>
          <p:nvSpPr>
            <p:cNvPr id="119" name="Google Shape;10413;p67">
              <a:extLst>
                <a:ext uri="{FF2B5EF4-FFF2-40B4-BE49-F238E27FC236}">
                  <a16:creationId xmlns:a16="http://schemas.microsoft.com/office/drawing/2014/main" id="{17DEDDA3-65BC-EECA-C420-AADA9BF2EB6D}"/>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grpFill/>
            <a:ln>
              <a:noFill/>
            </a:ln>
          </p:spPr>
          <p:txBody>
            <a:bodyPr spcFirstLastPara="1" wrap="square" lIns="121900" tIns="121900" rIns="121900" bIns="121900" anchor="ctr" anchorCtr="0">
              <a:noAutofit/>
            </a:bodyPr>
            <a:lstStyle/>
            <a:p>
              <a:endParaRPr sz="2400"/>
            </a:p>
          </p:txBody>
        </p:sp>
        <p:sp>
          <p:nvSpPr>
            <p:cNvPr id="120" name="Google Shape;10414;p67">
              <a:extLst>
                <a:ext uri="{FF2B5EF4-FFF2-40B4-BE49-F238E27FC236}">
                  <a16:creationId xmlns:a16="http://schemas.microsoft.com/office/drawing/2014/main" id="{1EE9ABAC-6689-4868-8D70-C91FEF2A8352}"/>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21" name="Google Shape;10419;p67">
            <a:extLst>
              <a:ext uri="{FF2B5EF4-FFF2-40B4-BE49-F238E27FC236}">
                <a16:creationId xmlns:a16="http://schemas.microsoft.com/office/drawing/2014/main" id="{05B6639D-51E5-5E61-B353-93BDB9243B2E}"/>
              </a:ext>
            </a:extLst>
          </p:cNvPr>
          <p:cNvGrpSpPr/>
          <p:nvPr/>
        </p:nvGrpSpPr>
        <p:grpSpPr>
          <a:xfrm>
            <a:off x="5854380" y="4909831"/>
            <a:ext cx="444184" cy="412315"/>
            <a:chOff x="-3808700" y="3628950"/>
            <a:chExt cx="296175" cy="274925"/>
          </a:xfrm>
          <a:solidFill>
            <a:srgbClr val="6C1D35"/>
          </a:solidFill>
        </p:grpSpPr>
        <p:sp>
          <p:nvSpPr>
            <p:cNvPr id="122" name="Google Shape;10420;p67">
              <a:extLst>
                <a:ext uri="{FF2B5EF4-FFF2-40B4-BE49-F238E27FC236}">
                  <a16:creationId xmlns:a16="http://schemas.microsoft.com/office/drawing/2014/main" id="{69572186-EA81-D02F-1058-411285B61E77}"/>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121900" tIns="121900" rIns="121900" bIns="121900" anchor="ctr" anchorCtr="0">
              <a:noAutofit/>
            </a:bodyPr>
            <a:lstStyle/>
            <a:p>
              <a:endParaRPr sz="2400"/>
            </a:p>
          </p:txBody>
        </p:sp>
        <p:sp>
          <p:nvSpPr>
            <p:cNvPr id="123" name="Google Shape;10421;p67">
              <a:extLst>
                <a:ext uri="{FF2B5EF4-FFF2-40B4-BE49-F238E27FC236}">
                  <a16:creationId xmlns:a16="http://schemas.microsoft.com/office/drawing/2014/main" id="{115A28C3-5970-A5C7-62A6-ABC5F41E0725}"/>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grpFill/>
            <a:ln>
              <a:noFill/>
            </a:ln>
          </p:spPr>
          <p:txBody>
            <a:bodyPr spcFirstLastPara="1" wrap="square" lIns="121900" tIns="121900" rIns="121900" bIns="121900" anchor="ctr" anchorCtr="0">
              <a:noAutofit/>
            </a:bodyPr>
            <a:lstStyle/>
            <a:p>
              <a:endParaRPr sz="2400"/>
            </a:p>
          </p:txBody>
        </p:sp>
        <p:sp>
          <p:nvSpPr>
            <p:cNvPr id="124" name="Google Shape;10422;p67">
              <a:extLst>
                <a:ext uri="{FF2B5EF4-FFF2-40B4-BE49-F238E27FC236}">
                  <a16:creationId xmlns:a16="http://schemas.microsoft.com/office/drawing/2014/main" id="{83FC0115-BE0D-B029-8255-88F9CC8E6A00}"/>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grpFill/>
            <a:ln>
              <a:noFill/>
            </a:ln>
          </p:spPr>
          <p:txBody>
            <a:bodyPr spcFirstLastPara="1" wrap="square" lIns="121900" tIns="121900" rIns="121900" bIns="121900" anchor="ctr" anchorCtr="0">
              <a:noAutofit/>
            </a:bodyPr>
            <a:lstStyle/>
            <a:p>
              <a:endParaRPr sz="1867"/>
            </a:p>
          </p:txBody>
        </p:sp>
      </p:grpSp>
      <p:grpSp>
        <p:nvGrpSpPr>
          <p:cNvPr id="125" name="Google Shape;10423;p67">
            <a:extLst>
              <a:ext uri="{FF2B5EF4-FFF2-40B4-BE49-F238E27FC236}">
                <a16:creationId xmlns:a16="http://schemas.microsoft.com/office/drawing/2014/main" id="{58D15FB5-C4AB-9306-20C1-2DCAA67CCDF6}"/>
              </a:ext>
            </a:extLst>
          </p:cNvPr>
          <p:cNvGrpSpPr/>
          <p:nvPr/>
        </p:nvGrpSpPr>
        <p:grpSpPr>
          <a:xfrm>
            <a:off x="5909907" y="5445704"/>
            <a:ext cx="436872" cy="437960"/>
            <a:chOff x="-3771675" y="3971775"/>
            <a:chExt cx="291300" cy="292025"/>
          </a:xfrm>
          <a:solidFill>
            <a:srgbClr val="6C1D35"/>
          </a:solidFill>
        </p:grpSpPr>
        <p:sp>
          <p:nvSpPr>
            <p:cNvPr id="126" name="Google Shape;10424;p67">
              <a:extLst>
                <a:ext uri="{FF2B5EF4-FFF2-40B4-BE49-F238E27FC236}">
                  <a16:creationId xmlns:a16="http://schemas.microsoft.com/office/drawing/2014/main" id="{447C8D8B-0AF4-C8BC-5391-67734EBBDD94}"/>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121900" tIns="121900" rIns="121900" bIns="121900" anchor="ctr" anchorCtr="0">
              <a:noAutofit/>
            </a:bodyPr>
            <a:lstStyle/>
            <a:p>
              <a:endParaRPr sz="2400"/>
            </a:p>
          </p:txBody>
        </p:sp>
        <p:sp>
          <p:nvSpPr>
            <p:cNvPr id="127" name="Google Shape;10425;p67">
              <a:extLst>
                <a:ext uri="{FF2B5EF4-FFF2-40B4-BE49-F238E27FC236}">
                  <a16:creationId xmlns:a16="http://schemas.microsoft.com/office/drawing/2014/main" id="{B107F3D1-C120-C6BD-CC60-4E50F633573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128" name="Google Shape;10426;p67">
              <a:extLst>
                <a:ext uri="{FF2B5EF4-FFF2-40B4-BE49-F238E27FC236}">
                  <a16:creationId xmlns:a16="http://schemas.microsoft.com/office/drawing/2014/main" id="{434E4A57-628D-31A2-9EC2-2179F5F17AC3}"/>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121900" tIns="121900" rIns="121900" bIns="121900" anchor="ctr" anchorCtr="0">
              <a:noAutofit/>
            </a:bodyPr>
            <a:lstStyle/>
            <a:p>
              <a:endParaRPr sz="2400"/>
            </a:p>
          </p:txBody>
        </p:sp>
        <p:sp>
          <p:nvSpPr>
            <p:cNvPr id="129" name="Google Shape;10427;p67">
              <a:extLst>
                <a:ext uri="{FF2B5EF4-FFF2-40B4-BE49-F238E27FC236}">
                  <a16:creationId xmlns:a16="http://schemas.microsoft.com/office/drawing/2014/main" id="{1654BA7C-A7D2-A6A3-9FDB-D39AC279C0E1}"/>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130" name="Google Shape;10428;p67">
              <a:extLst>
                <a:ext uri="{FF2B5EF4-FFF2-40B4-BE49-F238E27FC236}">
                  <a16:creationId xmlns:a16="http://schemas.microsoft.com/office/drawing/2014/main" id="{BE271165-E26D-B7E3-1F2D-27F64586BE47}"/>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31" name="Google Shape;10433;p67">
            <a:extLst>
              <a:ext uri="{FF2B5EF4-FFF2-40B4-BE49-F238E27FC236}">
                <a16:creationId xmlns:a16="http://schemas.microsoft.com/office/drawing/2014/main" id="{31319977-BF3C-1E80-9953-B618F353A6E4}"/>
              </a:ext>
            </a:extLst>
          </p:cNvPr>
          <p:cNvGrpSpPr/>
          <p:nvPr/>
        </p:nvGrpSpPr>
        <p:grpSpPr>
          <a:xfrm>
            <a:off x="8691715" y="4897440"/>
            <a:ext cx="442984" cy="437097"/>
            <a:chOff x="-1951475" y="3597450"/>
            <a:chExt cx="295375" cy="291450"/>
          </a:xfrm>
          <a:solidFill>
            <a:srgbClr val="6C1D35"/>
          </a:solidFill>
        </p:grpSpPr>
        <p:sp>
          <p:nvSpPr>
            <p:cNvPr id="132" name="Google Shape;10434;p67">
              <a:extLst>
                <a:ext uri="{FF2B5EF4-FFF2-40B4-BE49-F238E27FC236}">
                  <a16:creationId xmlns:a16="http://schemas.microsoft.com/office/drawing/2014/main" id="{2DBC7FE4-6C5E-DD52-0C41-613205AB0464}"/>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121900" tIns="121900" rIns="121900" bIns="121900" anchor="ctr" anchorCtr="0">
              <a:noAutofit/>
            </a:bodyPr>
            <a:lstStyle/>
            <a:p>
              <a:endParaRPr sz="2400"/>
            </a:p>
          </p:txBody>
        </p:sp>
        <p:sp>
          <p:nvSpPr>
            <p:cNvPr id="133" name="Google Shape;10435;p67">
              <a:extLst>
                <a:ext uri="{FF2B5EF4-FFF2-40B4-BE49-F238E27FC236}">
                  <a16:creationId xmlns:a16="http://schemas.microsoft.com/office/drawing/2014/main" id="{63D990A7-BF09-5909-79C7-BA5B9450413C}"/>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121900" tIns="121900" rIns="121900" bIns="121900" anchor="ctr" anchorCtr="0">
              <a:noAutofit/>
            </a:bodyPr>
            <a:lstStyle/>
            <a:p>
              <a:endParaRPr sz="2400"/>
            </a:p>
          </p:txBody>
        </p:sp>
        <p:sp>
          <p:nvSpPr>
            <p:cNvPr id="134" name="Google Shape;10436;p67">
              <a:extLst>
                <a:ext uri="{FF2B5EF4-FFF2-40B4-BE49-F238E27FC236}">
                  <a16:creationId xmlns:a16="http://schemas.microsoft.com/office/drawing/2014/main" id="{A167B4D6-B750-482F-C4B6-5C8363537557}"/>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121900" tIns="121900" rIns="121900" bIns="121900" anchor="ctr" anchorCtr="0">
              <a:noAutofit/>
            </a:bodyPr>
            <a:lstStyle/>
            <a:p>
              <a:endParaRPr sz="2400"/>
            </a:p>
          </p:txBody>
        </p:sp>
        <p:sp>
          <p:nvSpPr>
            <p:cNvPr id="135" name="Google Shape;10437;p67">
              <a:extLst>
                <a:ext uri="{FF2B5EF4-FFF2-40B4-BE49-F238E27FC236}">
                  <a16:creationId xmlns:a16="http://schemas.microsoft.com/office/drawing/2014/main" id="{CBFDF700-E0CB-7622-97FD-98B4A7CAE819}"/>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36" name="Google Shape;10438;p67">
            <a:extLst>
              <a:ext uri="{FF2B5EF4-FFF2-40B4-BE49-F238E27FC236}">
                <a16:creationId xmlns:a16="http://schemas.microsoft.com/office/drawing/2014/main" id="{335225EA-217E-B753-A95A-4C5222E08C88}"/>
              </a:ext>
            </a:extLst>
          </p:cNvPr>
          <p:cNvGrpSpPr/>
          <p:nvPr/>
        </p:nvGrpSpPr>
        <p:grpSpPr>
          <a:xfrm>
            <a:off x="8681667" y="5446136"/>
            <a:ext cx="463080" cy="437097"/>
            <a:chOff x="-1960150" y="3956600"/>
            <a:chExt cx="308775" cy="291450"/>
          </a:xfrm>
          <a:solidFill>
            <a:srgbClr val="6C1D35"/>
          </a:solidFill>
        </p:grpSpPr>
        <p:sp>
          <p:nvSpPr>
            <p:cNvPr id="137" name="Google Shape;10439;p67">
              <a:extLst>
                <a:ext uri="{FF2B5EF4-FFF2-40B4-BE49-F238E27FC236}">
                  <a16:creationId xmlns:a16="http://schemas.microsoft.com/office/drawing/2014/main" id="{62BC34C5-E8C8-3C4F-6C14-E75A16B253A6}"/>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grpFill/>
            <a:ln>
              <a:noFill/>
            </a:ln>
          </p:spPr>
          <p:txBody>
            <a:bodyPr spcFirstLastPara="1" wrap="square" lIns="121900" tIns="121900" rIns="121900" bIns="121900" anchor="ctr" anchorCtr="0">
              <a:noAutofit/>
            </a:bodyPr>
            <a:lstStyle/>
            <a:p>
              <a:endParaRPr sz="2400"/>
            </a:p>
          </p:txBody>
        </p:sp>
        <p:sp>
          <p:nvSpPr>
            <p:cNvPr id="138" name="Google Shape;10440;p67">
              <a:extLst>
                <a:ext uri="{FF2B5EF4-FFF2-40B4-BE49-F238E27FC236}">
                  <a16:creationId xmlns:a16="http://schemas.microsoft.com/office/drawing/2014/main" id="{96EF67AD-F7E4-8973-FF81-ED6816DFDBC7}"/>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39" name="Google Shape;10453;p67">
            <a:extLst>
              <a:ext uri="{FF2B5EF4-FFF2-40B4-BE49-F238E27FC236}">
                <a16:creationId xmlns:a16="http://schemas.microsoft.com/office/drawing/2014/main" id="{74813B5D-407B-6AE0-7F80-87607821C4DF}"/>
              </a:ext>
            </a:extLst>
          </p:cNvPr>
          <p:cNvGrpSpPr/>
          <p:nvPr/>
        </p:nvGrpSpPr>
        <p:grpSpPr>
          <a:xfrm>
            <a:off x="3622446" y="4896559"/>
            <a:ext cx="445345" cy="438860"/>
            <a:chOff x="-5254775" y="3631325"/>
            <a:chExt cx="296950" cy="292625"/>
          </a:xfrm>
          <a:solidFill>
            <a:srgbClr val="6C1D35"/>
          </a:solidFill>
        </p:grpSpPr>
        <p:sp>
          <p:nvSpPr>
            <p:cNvPr id="140" name="Google Shape;10454;p67">
              <a:extLst>
                <a:ext uri="{FF2B5EF4-FFF2-40B4-BE49-F238E27FC236}">
                  <a16:creationId xmlns:a16="http://schemas.microsoft.com/office/drawing/2014/main" id="{914FB95B-73E0-9FD9-B44E-ACCE15FA9B90}"/>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grpFill/>
            <a:ln>
              <a:noFill/>
            </a:ln>
          </p:spPr>
          <p:txBody>
            <a:bodyPr spcFirstLastPara="1" wrap="square" lIns="121900" tIns="121900" rIns="121900" bIns="121900" anchor="ctr" anchorCtr="0">
              <a:noAutofit/>
            </a:bodyPr>
            <a:lstStyle/>
            <a:p>
              <a:endParaRPr sz="2400"/>
            </a:p>
          </p:txBody>
        </p:sp>
        <p:sp>
          <p:nvSpPr>
            <p:cNvPr id="141" name="Google Shape;10455;p67">
              <a:extLst>
                <a:ext uri="{FF2B5EF4-FFF2-40B4-BE49-F238E27FC236}">
                  <a16:creationId xmlns:a16="http://schemas.microsoft.com/office/drawing/2014/main" id="{3A8BC8DE-D4C8-10F1-DC3D-87D7679A3D7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grpFill/>
            <a:ln>
              <a:noFill/>
            </a:ln>
          </p:spPr>
          <p:txBody>
            <a:bodyPr spcFirstLastPara="1" wrap="square" lIns="121900" tIns="121900" rIns="121900" bIns="121900" anchor="ctr" anchorCtr="0">
              <a:noAutofit/>
            </a:bodyPr>
            <a:lstStyle/>
            <a:p>
              <a:endParaRPr sz="2400"/>
            </a:p>
          </p:txBody>
        </p:sp>
        <p:sp>
          <p:nvSpPr>
            <p:cNvPr id="142" name="Google Shape;10456;p67">
              <a:extLst>
                <a:ext uri="{FF2B5EF4-FFF2-40B4-BE49-F238E27FC236}">
                  <a16:creationId xmlns:a16="http://schemas.microsoft.com/office/drawing/2014/main" id="{B8454E5D-AEE7-6C10-B6BB-2C5F006FC844}"/>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grpFill/>
            <a:ln>
              <a:noFill/>
            </a:ln>
          </p:spPr>
          <p:txBody>
            <a:bodyPr spcFirstLastPara="1" wrap="square" lIns="121900" tIns="121900" rIns="121900" bIns="121900" anchor="ctr" anchorCtr="0">
              <a:noAutofit/>
            </a:bodyPr>
            <a:lstStyle/>
            <a:p>
              <a:endParaRPr sz="2400"/>
            </a:p>
          </p:txBody>
        </p:sp>
        <p:sp>
          <p:nvSpPr>
            <p:cNvPr id="143" name="Google Shape;10457;p67">
              <a:extLst>
                <a:ext uri="{FF2B5EF4-FFF2-40B4-BE49-F238E27FC236}">
                  <a16:creationId xmlns:a16="http://schemas.microsoft.com/office/drawing/2014/main" id="{C80F30E9-DC8F-640B-A156-7784F44F0452}"/>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grpFill/>
            <a:ln>
              <a:noFill/>
            </a:ln>
          </p:spPr>
          <p:txBody>
            <a:bodyPr spcFirstLastPara="1" wrap="square" lIns="121900" tIns="121900" rIns="121900" bIns="121900" anchor="ctr" anchorCtr="0">
              <a:noAutofit/>
            </a:bodyPr>
            <a:lstStyle/>
            <a:p>
              <a:endParaRPr sz="2400"/>
            </a:p>
          </p:txBody>
        </p:sp>
        <p:sp>
          <p:nvSpPr>
            <p:cNvPr id="144" name="Google Shape;10458;p67">
              <a:extLst>
                <a:ext uri="{FF2B5EF4-FFF2-40B4-BE49-F238E27FC236}">
                  <a16:creationId xmlns:a16="http://schemas.microsoft.com/office/drawing/2014/main" id="{067D54B1-1B6C-5594-2A3C-050E42934128}"/>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grpFill/>
            <a:ln>
              <a:noFill/>
            </a:ln>
          </p:spPr>
          <p:txBody>
            <a:bodyPr spcFirstLastPara="1" wrap="square" lIns="121900" tIns="121900" rIns="121900" bIns="121900" anchor="ctr" anchorCtr="0">
              <a:noAutofit/>
            </a:bodyPr>
            <a:lstStyle/>
            <a:p>
              <a:endParaRPr sz="2400"/>
            </a:p>
          </p:txBody>
        </p:sp>
        <p:sp>
          <p:nvSpPr>
            <p:cNvPr id="145" name="Google Shape;10459;p67">
              <a:extLst>
                <a:ext uri="{FF2B5EF4-FFF2-40B4-BE49-F238E27FC236}">
                  <a16:creationId xmlns:a16="http://schemas.microsoft.com/office/drawing/2014/main" id="{CFB11DDA-AE4D-B80E-2C00-FFD79178A29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grpFill/>
            <a:ln>
              <a:noFill/>
            </a:ln>
          </p:spPr>
          <p:txBody>
            <a:bodyPr spcFirstLastPara="1" wrap="square" lIns="121900" tIns="121900" rIns="121900" bIns="121900" anchor="ctr" anchorCtr="0">
              <a:noAutofit/>
            </a:bodyPr>
            <a:lstStyle/>
            <a:p>
              <a:endParaRPr sz="2400"/>
            </a:p>
          </p:txBody>
        </p:sp>
        <p:sp>
          <p:nvSpPr>
            <p:cNvPr id="146" name="Google Shape;10460;p67">
              <a:extLst>
                <a:ext uri="{FF2B5EF4-FFF2-40B4-BE49-F238E27FC236}">
                  <a16:creationId xmlns:a16="http://schemas.microsoft.com/office/drawing/2014/main" id="{D9B04BB3-5BB1-1FA5-8903-0580D1E3C764}"/>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7" name="Google Shape;10461;p67">
            <a:extLst>
              <a:ext uri="{FF2B5EF4-FFF2-40B4-BE49-F238E27FC236}">
                <a16:creationId xmlns:a16="http://schemas.microsoft.com/office/drawing/2014/main" id="{4EABE555-EC4B-A193-A3C8-2E0B033B2205}"/>
              </a:ext>
            </a:extLst>
          </p:cNvPr>
          <p:cNvGrpSpPr/>
          <p:nvPr/>
        </p:nvGrpSpPr>
        <p:grpSpPr>
          <a:xfrm>
            <a:off x="3626572" y="5445555"/>
            <a:ext cx="437097" cy="438260"/>
            <a:chOff x="-5251625" y="3991275"/>
            <a:chExt cx="291450" cy="292225"/>
          </a:xfrm>
          <a:solidFill>
            <a:srgbClr val="6C1D35"/>
          </a:solidFill>
        </p:grpSpPr>
        <p:sp>
          <p:nvSpPr>
            <p:cNvPr id="148" name="Google Shape;10462;p67">
              <a:extLst>
                <a:ext uri="{FF2B5EF4-FFF2-40B4-BE49-F238E27FC236}">
                  <a16:creationId xmlns:a16="http://schemas.microsoft.com/office/drawing/2014/main" id="{50B31B9B-5173-87E4-CEAD-93319B504367}"/>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grpFill/>
            <a:ln>
              <a:noFill/>
            </a:ln>
          </p:spPr>
          <p:txBody>
            <a:bodyPr spcFirstLastPara="1" wrap="square" lIns="121900" tIns="121900" rIns="121900" bIns="121900" anchor="ctr" anchorCtr="0">
              <a:noAutofit/>
            </a:bodyPr>
            <a:lstStyle/>
            <a:p>
              <a:endParaRPr sz="2400"/>
            </a:p>
          </p:txBody>
        </p:sp>
        <p:sp>
          <p:nvSpPr>
            <p:cNvPr id="149" name="Google Shape;10463;p67">
              <a:extLst>
                <a:ext uri="{FF2B5EF4-FFF2-40B4-BE49-F238E27FC236}">
                  <a16:creationId xmlns:a16="http://schemas.microsoft.com/office/drawing/2014/main" id="{6203A1AA-16C7-A391-32A1-32EF67B0F38F}"/>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grpFill/>
            <a:ln>
              <a:noFill/>
            </a:ln>
          </p:spPr>
          <p:txBody>
            <a:bodyPr spcFirstLastPara="1" wrap="square" lIns="121900" tIns="121900" rIns="121900" bIns="121900" anchor="ctr" anchorCtr="0">
              <a:noAutofit/>
            </a:bodyPr>
            <a:lstStyle/>
            <a:p>
              <a:endParaRPr sz="2400"/>
            </a:p>
          </p:txBody>
        </p:sp>
        <p:sp>
          <p:nvSpPr>
            <p:cNvPr id="150" name="Google Shape;10464;p67">
              <a:extLst>
                <a:ext uri="{FF2B5EF4-FFF2-40B4-BE49-F238E27FC236}">
                  <a16:creationId xmlns:a16="http://schemas.microsoft.com/office/drawing/2014/main" id="{8DFCFCF8-FAE0-0BCB-93CF-7565D70D2A4B}"/>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grpFill/>
            <a:ln>
              <a:noFill/>
            </a:ln>
          </p:spPr>
          <p:txBody>
            <a:bodyPr spcFirstLastPara="1" wrap="square" lIns="121900" tIns="121900" rIns="121900" bIns="121900" anchor="ctr" anchorCtr="0">
              <a:noAutofit/>
            </a:bodyPr>
            <a:lstStyle/>
            <a:p>
              <a:endParaRPr sz="2400"/>
            </a:p>
          </p:txBody>
        </p:sp>
        <p:sp>
          <p:nvSpPr>
            <p:cNvPr id="151" name="Google Shape;10465;p67">
              <a:extLst>
                <a:ext uri="{FF2B5EF4-FFF2-40B4-BE49-F238E27FC236}">
                  <a16:creationId xmlns:a16="http://schemas.microsoft.com/office/drawing/2014/main" id="{1CE0066A-9B10-AFD7-6223-86C064D4972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grpFill/>
            <a:ln>
              <a:noFill/>
            </a:ln>
          </p:spPr>
          <p:txBody>
            <a:bodyPr spcFirstLastPara="1" wrap="square" lIns="121900" tIns="121900" rIns="121900" bIns="121900" anchor="ctr" anchorCtr="0">
              <a:noAutofit/>
            </a:bodyPr>
            <a:lstStyle/>
            <a:p>
              <a:endParaRPr sz="2400"/>
            </a:p>
          </p:txBody>
        </p:sp>
        <p:sp>
          <p:nvSpPr>
            <p:cNvPr id="152" name="Google Shape;10466;p67">
              <a:extLst>
                <a:ext uri="{FF2B5EF4-FFF2-40B4-BE49-F238E27FC236}">
                  <a16:creationId xmlns:a16="http://schemas.microsoft.com/office/drawing/2014/main" id="{F96BE48A-F10D-EF59-DECC-8C7730154939}"/>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3" name="Google Shape;10470;p67">
            <a:extLst>
              <a:ext uri="{FF2B5EF4-FFF2-40B4-BE49-F238E27FC236}">
                <a16:creationId xmlns:a16="http://schemas.microsoft.com/office/drawing/2014/main" id="{51A6B099-3732-8EEB-A7A9-86732BE5F861}"/>
              </a:ext>
            </a:extLst>
          </p:cNvPr>
          <p:cNvGrpSpPr/>
          <p:nvPr/>
        </p:nvGrpSpPr>
        <p:grpSpPr>
          <a:xfrm>
            <a:off x="6466284" y="4896258"/>
            <a:ext cx="387456" cy="439460"/>
            <a:chOff x="-3383375" y="3611625"/>
            <a:chExt cx="258350" cy="293025"/>
          </a:xfrm>
          <a:solidFill>
            <a:srgbClr val="6C1D35"/>
          </a:solidFill>
        </p:grpSpPr>
        <p:sp>
          <p:nvSpPr>
            <p:cNvPr id="154" name="Google Shape;10471;p67">
              <a:extLst>
                <a:ext uri="{FF2B5EF4-FFF2-40B4-BE49-F238E27FC236}">
                  <a16:creationId xmlns:a16="http://schemas.microsoft.com/office/drawing/2014/main" id="{EA2F8749-685D-E62D-5C53-63EADFC3FBAD}"/>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grpFill/>
            <a:ln>
              <a:noFill/>
            </a:ln>
          </p:spPr>
          <p:txBody>
            <a:bodyPr spcFirstLastPara="1" wrap="square" lIns="121900" tIns="121900" rIns="121900" bIns="121900" anchor="ctr" anchorCtr="0">
              <a:noAutofit/>
            </a:bodyPr>
            <a:lstStyle/>
            <a:p>
              <a:endParaRPr sz="2400"/>
            </a:p>
          </p:txBody>
        </p:sp>
        <p:sp>
          <p:nvSpPr>
            <p:cNvPr id="155" name="Google Shape;10472;p67">
              <a:extLst>
                <a:ext uri="{FF2B5EF4-FFF2-40B4-BE49-F238E27FC236}">
                  <a16:creationId xmlns:a16="http://schemas.microsoft.com/office/drawing/2014/main" id="{6739B16B-D086-EB51-9D52-D98630638608}"/>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56" name="Google Shape;10473;p67">
            <a:extLst>
              <a:ext uri="{FF2B5EF4-FFF2-40B4-BE49-F238E27FC236}">
                <a16:creationId xmlns:a16="http://schemas.microsoft.com/office/drawing/2014/main" id="{3201FF59-10D7-A3E0-DE4B-3AF94163A61B}"/>
              </a:ext>
            </a:extLst>
          </p:cNvPr>
          <p:cNvGrpSpPr/>
          <p:nvPr/>
        </p:nvGrpSpPr>
        <p:grpSpPr>
          <a:xfrm>
            <a:off x="6518831" y="5446136"/>
            <a:ext cx="282363" cy="437097"/>
            <a:chOff x="-3347950" y="3971575"/>
            <a:chExt cx="188275" cy="291450"/>
          </a:xfrm>
          <a:solidFill>
            <a:srgbClr val="6C1D35"/>
          </a:solidFill>
        </p:grpSpPr>
        <p:sp>
          <p:nvSpPr>
            <p:cNvPr id="157" name="Google Shape;10474;p67">
              <a:extLst>
                <a:ext uri="{FF2B5EF4-FFF2-40B4-BE49-F238E27FC236}">
                  <a16:creationId xmlns:a16="http://schemas.microsoft.com/office/drawing/2014/main" id="{620CC47D-39AE-CDB2-D84D-A12A058EF360}"/>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grpFill/>
            <a:ln>
              <a:noFill/>
            </a:ln>
          </p:spPr>
          <p:txBody>
            <a:bodyPr spcFirstLastPara="1" wrap="square" lIns="121900" tIns="121900" rIns="121900" bIns="121900" anchor="ctr" anchorCtr="0">
              <a:noAutofit/>
            </a:bodyPr>
            <a:lstStyle/>
            <a:p>
              <a:endParaRPr sz="2400"/>
            </a:p>
          </p:txBody>
        </p:sp>
        <p:sp>
          <p:nvSpPr>
            <p:cNvPr id="158" name="Google Shape;10475;p67">
              <a:extLst>
                <a:ext uri="{FF2B5EF4-FFF2-40B4-BE49-F238E27FC236}">
                  <a16:creationId xmlns:a16="http://schemas.microsoft.com/office/drawing/2014/main" id="{429675D9-4908-534A-8C54-BCC79EC53568}"/>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grpFill/>
            <a:ln>
              <a:noFill/>
            </a:ln>
          </p:spPr>
          <p:txBody>
            <a:bodyPr spcFirstLastPara="1" wrap="square" lIns="121900" tIns="121900" rIns="121900" bIns="121900" anchor="ctr" anchorCtr="0">
              <a:noAutofit/>
            </a:bodyPr>
            <a:lstStyle/>
            <a:p>
              <a:endParaRPr sz="2400"/>
            </a:p>
          </p:txBody>
        </p:sp>
        <p:sp>
          <p:nvSpPr>
            <p:cNvPr id="159" name="Google Shape;10476;p67">
              <a:extLst>
                <a:ext uri="{FF2B5EF4-FFF2-40B4-BE49-F238E27FC236}">
                  <a16:creationId xmlns:a16="http://schemas.microsoft.com/office/drawing/2014/main" id="{3F499BDE-7CCE-263A-5726-37D1568930B3}"/>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0" name="Google Shape;10483;p67">
            <a:extLst>
              <a:ext uri="{FF2B5EF4-FFF2-40B4-BE49-F238E27FC236}">
                <a16:creationId xmlns:a16="http://schemas.microsoft.com/office/drawing/2014/main" id="{40B20402-D41D-9904-2397-2D40784A585F}"/>
              </a:ext>
            </a:extLst>
          </p:cNvPr>
          <p:cNvGrpSpPr/>
          <p:nvPr/>
        </p:nvGrpSpPr>
        <p:grpSpPr>
          <a:xfrm>
            <a:off x="9258205" y="4895095"/>
            <a:ext cx="440659" cy="441784"/>
            <a:chOff x="-1591550" y="3597475"/>
            <a:chExt cx="293825" cy="294575"/>
          </a:xfrm>
          <a:solidFill>
            <a:srgbClr val="6C1D35"/>
          </a:solidFill>
        </p:grpSpPr>
        <p:sp>
          <p:nvSpPr>
            <p:cNvPr id="161" name="Google Shape;10484;p67">
              <a:extLst>
                <a:ext uri="{FF2B5EF4-FFF2-40B4-BE49-F238E27FC236}">
                  <a16:creationId xmlns:a16="http://schemas.microsoft.com/office/drawing/2014/main" id="{93B6BF13-3354-2661-E3C2-49BFB7160D21}"/>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a:noFill/>
            </a:ln>
          </p:spPr>
          <p:txBody>
            <a:bodyPr spcFirstLastPara="1" wrap="square" lIns="121900" tIns="121900" rIns="121900" bIns="121900" anchor="ctr" anchorCtr="0">
              <a:noAutofit/>
            </a:bodyPr>
            <a:lstStyle/>
            <a:p>
              <a:endParaRPr sz="2400"/>
            </a:p>
          </p:txBody>
        </p:sp>
        <p:sp>
          <p:nvSpPr>
            <p:cNvPr id="162" name="Google Shape;10485;p67">
              <a:extLst>
                <a:ext uri="{FF2B5EF4-FFF2-40B4-BE49-F238E27FC236}">
                  <a16:creationId xmlns:a16="http://schemas.microsoft.com/office/drawing/2014/main" id="{BD032CC0-6A38-9A8E-2176-BD200671987F}"/>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a:noFill/>
            </a:ln>
          </p:spPr>
          <p:txBody>
            <a:bodyPr spcFirstLastPara="1" wrap="square" lIns="121900" tIns="121900" rIns="121900" bIns="121900" anchor="ctr" anchorCtr="0">
              <a:noAutofit/>
            </a:bodyPr>
            <a:lstStyle/>
            <a:p>
              <a:endParaRPr sz="2400"/>
            </a:p>
          </p:txBody>
        </p:sp>
        <p:sp>
          <p:nvSpPr>
            <p:cNvPr id="163" name="Google Shape;10486;p67">
              <a:extLst>
                <a:ext uri="{FF2B5EF4-FFF2-40B4-BE49-F238E27FC236}">
                  <a16:creationId xmlns:a16="http://schemas.microsoft.com/office/drawing/2014/main" id="{8032897E-E6D6-7B93-B341-4B53096B77A3}"/>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4" name="Google Shape;10487;p67">
            <a:extLst>
              <a:ext uri="{FF2B5EF4-FFF2-40B4-BE49-F238E27FC236}">
                <a16:creationId xmlns:a16="http://schemas.microsoft.com/office/drawing/2014/main" id="{5AC40940-A8B0-DEE4-7D4D-F391B2CA3DD0}"/>
              </a:ext>
            </a:extLst>
          </p:cNvPr>
          <p:cNvGrpSpPr/>
          <p:nvPr/>
        </p:nvGrpSpPr>
        <p:grpSpPr>
          <a:xfrm>
            <a:off x="9258806" y="5456765"/>
            <a:ext cx="439460" cy="415839"/>
            <a:chOff x="-1592325" y="3957400"/>
            <a:chExt cx="293025" cy="277275"/>
          </a:xfrm>
          <a:solidFill>
            <a:srgbClr val="6C1D35"/>
          </a:solidFill>
        </p:grpSpPr>
        <p:sp>
          <p:nvSpPr>
            <p:cNvPr id="165" name="Google Shape;10488;p67">
              <a:extLst>
                <a:ext uri="{FF2B5EF4-FFF2-40B4-BE49-F238E27FC236}">
                  <a16:creationId xmlns:a16="http://schemas.microsoft.com/office/drawing/2014/main" id="{AB7C847C-DC97-E3A0-8C39-29D5E1211B1E}"/>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grpFill/>
            <a:ln>
              <a:noFill/>
            </a:ln>
          </p:spPr>
          <p:txBody>
            <a:bodyPr spcFirstLastPara="1" wrap="square" lIns="121900" tIns="121900" rIns="121900" bIns="121900" anchor="ctr" anchorCtr="0">
              <a:noAutofit/>
            </a:bodyPr>
            <a:lstStyle/>
            <a:p>
              <a:endParaRPr sz="2400"/>
            </a:p>
          </p:txBody>
        </p:sp>
        <p:sp>
          <p:nvSpPr>
            <p:cNvPr id="166" name="Google Shape;10489;p67">
              <a:extLst>
                <a:ext uri="{FF2B5EF4-FFF2-40B4-BE49-F238E27FC236}">
                  <a16:creationId xmlns:a16="http://schemas.microsoft.com/office/drawing/2014/main" id="{CD8444E9-49B2-531B-DC6D-CF17A03645F7}"/>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grpFill/>
            <a:ln>
              <a:noFill/>
            </a:ln>
          </p:spPr>
          <p:txBody>
            <a:bodyPr spcFirstLastPara="1" wrap="square" lIns="121900" tIns="121900" rIns="121900" bIns="121900" anchor="ctr" anchorCtr="0">
              <a:noAutofit/>
            </a:bodyPr>
            <a:lstStyle/>
            <a:p>
              <a:endParaRPr sz="2400"/>
            </a:p>
          </p:txBody>
        </p:sp>
        <p:sp>
          <p:nvSpPr>
            <p:cNvPr id="167" name="Google Shape;10490;p67">
              <a:extLst>
                <a:ext uri="{FF2B5EF4-FFF2-40B4-BE49-F238E27FC236}">
                  <a16:creationId xmlns:a16="http://schemas.microsoft.com/office/drawing/2014/main" id="{8F2F0230-535B-8D4F-B08B-BEB3E5CF2477}"/>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grpFill/>
            <a:ln>
              <a:noFill/>
            </a:ln>
          </p:spPr>
          <p:txBody>
            <a:bodyPr spcFirstLastPara="1" wrap="square" lIns="121900" tIns="121900" rIns="121900" bIns="121900" anchor="ctr" anchorCtr="0">
              <a:noAutofit/>
            </a:bodyPr>
            <a:lstStyle/>
            <a:p>
              <a:endParaRPr sz="2400"/>
            </a:p>
          </p:txBody>
        </p:sp>
        <p:sp>
          <p:nvSpPr>
            <p:cNvPr id="168" name="Google Shape;10491;p67">
              <a:extLst>
                <a:ext uri="{FF2B5EF4-FFF2-40B4-BE49-F238E27FC236}">
                  <a16:creationId xmlns:a16="http://schemas.microsoft.com/office/drawing/2014/main" id="{6815F015-E5FB-0D3D-DFA1-6986A80F8FFB}"/>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69" name="Google Shape;10492;p67">
            <a:extLst>
              <a:ext uri="{FF2B5EF4-FFF2-40B4-BE49-F238E27FC236}">
                <a16:creationId xmlns:a16="http://schemas.microsoft.com/office/drawing/2014/main" id="{9CF29F9D-7E3A-1CFC-28CB-37FCB479204B}"/>
              </a:ext>
            </a:extLst>
          </p:cNvPr>
          <p:cNvGrpSpPr/>
          <p:nvPr/>
        </p:nvGrpSpPr>
        <p:grpSpPr>
          <a:xfrm>
            <a:off x="10424511" y="4896858"/>
            <a:ext cx="385095" cy="438260"/>
            <a:chOff x="-778700" y="3612425"/>
            <a:chExt cx="256775" cy="292225"/>
          </a:xfrm>
          <a:solidFill>
            <a:srgbClr val="6C1D35"/>
          </a:solidFill>
        </p:grpSpPr>
        <p:sp>
          <p:nvSpPr>
            <p:cNvPr id="170" name="Google Shape;10493;p67">
              <a:extLst>
                <a:ext uri="{FF2B5EF4-FFF2-40B4-BE49-F238E27FC236}">
                  <a16:creationId xmlns:a16="http://schemas.microsoft.com/office/drawing/2014/main" id="{B565C278-2AAD-A2FC-B15E-173A23E8EF5B}"/>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171" name="Google Shape;10494;p67">
              <a:extLst>
                <a:ext uri="{FF2B5EF4-FFF2-40B4-BE49-F238E27FC236}">
                  <a16:creationId xmlns:a16="http://schemas.microsoft.com/office/drawing/2014/main" id="{B4C8A9BC-B264-FF2D-8B52-491525E988DD}"/>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grpFill/>
            <a:ln>
              <a:noFill/>
            </a:ln>
          </p:spPr>
          <p:txBody>
            <a:bodyPr spcFirstLastPara="1" wrap="square" lIns="121900" tIns="121900" rIns="121900" bIns="121900" anchor="ctr" anchorCtr="0">
              <a:noAutofit/>
            </a:bodyPr>
            <a:lstStyle/>
            <a:p>
              <a:endParaRPr sz="2400"/>
            </a:p>
          </p:txBody>
        </p:sp>
        <p:sp>
          <p:nvSpPr>
            <p:cNvPr id="172" name="Google Shape;10495;p67">
              <a:extLst>
                <a:ext uri="{FF2B5EF4-FFF2-40B4-BE49-F238E27FC236}">
                  <a16:creationId xmlns:a16="http://schemas.microsoft.com/office/drawing/2014/main" id="{63B4EE9A-C434-255C-5729-A1FD5BFD3F8A}"/>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10496;p67">
              <a:extLst>
                <a:ext uri="{FF2B5EF4-FFF2-40B4-BE49-F238E27FC236}">
                  <a16:creationId xmlns:a16="http://schemas.microsoft.com/office/drawing/2014/main" id="{B01AAFEE-F035-BB70-AB3E-0E13BAD5ECB9}"/>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grpFill/>
            <a:ln>
              <a:noFill/>
            </a:ln>
          </p:spPr>
          <p:txBody>
            <a:bodyPr spcFirstLastPara="1" wrap="square" lIns="121900" tIns="121900" rIns="121900" bIns="121900" anchor="ctr" anchorCtr="0">
              <a:noAutofit/>
            </a:bodyPr>
            <a:lstStyle/>
            <a:p>
              <a:endParaRPr sz="2400"/>
            </a:p>
          </p:txBody>
        </p:sp>
        <p:sp>
          <p:nvSpPr>
            <p:cNvPr id="174" name="Google Shape;10497;p67">
              <a:extLst>
                <a:ext uri="{FF2B5EF4-FFF2-40B4-BE49-F238E27FC236}">
                  <a16:creationId xmlns:a16="http://schemas.microsoft.com/office/drawing/2014/main" id="{85AD6C57-4A03-CED7-6064-62181E6DBE0E}"/>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grpFill/>
            <a:ln>
              <a:noFill/>
            </a:ln>
          </p:spPr>
          <p:txBody>
            <a:bodyPr spcFirstLastPara="1" wrap="square" lIns="121900" tIns="121900" rIns="121900" bIns="121900" anchor="ctr" anchorCtr="0">
              <a:noAutofit/>
            </a:bodyPr>
            <a:lstStyle/>
            <a:p>
              <a:endParaRPr sz="2400"/>
            </a:p>
          </p:txBody>
        </p:sp>
        <p:sp>
          <p:nvSpPr>
            <p:cNvPr id="175" name="Google Shape;10498;p67">
              <a:extLst>
                <a:ext uri="{FF2B5EF4-FFF2-40B4-BE49-F238E27FC236}">
                  <a16:creationId xmlns:a16="http://schemas.microsoft.com/office/drawing/2014/main" id="{907C8E10-1547-63F5-B659-11C122965E72}"/>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76" name="Google Shape;10253;p67">
            <a:extLst>
              <a:ext uri="{FF2B5EF4-FFF2-40B4-BE49-F238E27FC236}">
                <a16:creationId xmlns:a16="http://schemas.microsoft.com/office/drawing/2014/main" id="{1B315C97-8081-CD6F-2BC5-E44830B6B570}"/>
              </a:ext>
            </a:extLst>
          </p:cNvPr>
          <p:cNvGrpSpPr/>
          <p:nvPr/>
        </p:nvGrpSpPr>
        <p:grpSpPr>
          <a:xfrm>
            <a:off x="1361745" y="4299087"/>
            <a:ext cx="460719" cy="437060"/>
            <a:chOff x="-6696925" y="3272575"/>
            <a:chExt cx="307200" cy="291425"/>
          </a:xfrm>
          <a:solidFill>
            <a:srgbClr val="6C1D35"/>
          </a:solidFill>
        </p:grpSpPr>
        <p:sp>
          <p:nvSpPr>
            <p:cNvPr id="177" name="Google Shape;10254;p67">
              <a:extLst>
                <a:ext uri="{FF2B5EF4-FFF2-40B4-BE49-F238E27FC236}">
                  <a16:creationId xmlns:a16="http://schemas.microsoft.com/office/drawing/2014/main" id="{6420B909-3ED2-6393-3CFE-EE144B8EA134}"/>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grpFill/>
            <a:ln>
              <a:noFill/>
            </a:ln>
          </p:spPr>
          <p:txBody>
            <a:bodyPr spcFirstLastPara="1" wrap="square" lIns="121900" tIns="121900" rIns="121900" bIns="121900" anchor="ctr" anchorCtr="0">
              <a:noAutofit/>
            </a:bodyPr>
            <a:lstStyle/>
            <a:p>
              <a:endParaRPr sz="2400"/>
            </a:p>
          </p:txBody>
        </p:sp>
        <p:sp>
          <p:nvSpPr>
            <p:cNvPr id="178" name="Google Shape;10255;p67">
              <a:extLst>
                <a:ext uri="{FF2B5EF4-FFF2-40B4-BE49-F238E27FC236}">
                  <a16:creationId xmlns:a16="http://schemas.microsoft.com/office/drawing/2014/main" id="{323EC50F-0549-3DB1-C092-6434A72AA5A0}"/>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9" name="Google Shape;10275;p67">
            <a:extLst>
              <a:ext uri="{FF2B5EF4-FFF2-40B4-BE49-F238E27FC236}">
                <a16:creationId xmlns:a16="http://schemas.microsoft.com/office/drawing/2014/main" id="{4509B792-E3C6-2E73-DA02-D5A62487D963}"/>
              </a:ext>
            </a:extLst>
          </p:cNvPr>
          <p:cNvSpPr/>
          <p:nvPr/>
        </p:nvSpPr>
        <p:spPr>
          <a:xfrm>
            <a:off x="4173645" y="4299232"/>
            <a:ext cx="452695" cy="436648"/>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grpSp>
        <p:nvGrpSpPr>
          <p:cNvPr id="180" name="Google Shape;10287;p67">
            <a:extLst>
              <a:ext uri="{FF2B5EF4-FFF2-40B4-BE49-F238E27FC236}">
                <a16:creationId xmlns:a16="http://schemas.microsoft.com/office/drawing/2014/main" id="{8EF0B544-F3E6-7DFD-B5A7-E04224914EA4}"/>
              </a:ext>
            </a:extLst>
          </p:cNvPr>
          <p:cNvGrpSpPr/>
          <p:nvPr/>
        </p:nvGrpSpPr>
        <p:grpSpPr>
          <a:xfrm>
            <a:off x="6997038" y="4325070"/>
            <a:ext cx="448908" cy="385095"/>
            <a:chOff x="-3037625" y="3254850"/>
            <a:chExt cx="299325" cy="256775"/>
          </a:xfrm>
          <a:solidFill>
            <a:srgbClr val="6C1D35"/>
          </a:solidFill>
        </p:grpSpPr>
        <p:sp>
          <p:nvSpPr>
            <p:cNvPr id="181" name="Google Shape;10288;p67">
              <a:extLst>
                <a:ext uri="{FF2B5EF4-FFF2-40B4-BE49-F238E27FC236}">
                  <a16:creationId xmlns:a16="http://schemas.microsoft.com/office/drawing/2014/main" id="{1D73AA7F-0661-ECD0-9F64-DF92EB4C76C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grpFill/>
            <a:ln>
              <a:noFill/>
            </a:ln>
          </p:spPr>
          <p:txBody>
            <a:bodyPr spcFirstLastPara="1" wrap="square" lIns="121900" tIns="121900" rIns="121900" bIns="121900" anchor="ctr" anchorCtr="0">
              <a:noAutofit/>
            </a:bodyPr>
            <a:lstStyle/>
            <a:p>
              <a:endParaRPr sz="2400"/>
            </a:p>
          </p:txBody>
        </p:sp>
        <p:sp>
          <p:nvSpPr>
            <p:cNvPr id="182" name="Google Shape;10289;p67">
              <a:extLst>
                <a:ext uri="{FF2B5EF4-FFF2-40B4-BE49-F238E27FC236}">
                  <a16:creationId xmlns:a16="http://schemas.microsoft.com/office/drawing/2014/main" id="{87D578A7-3FE2-A214-D1EA-6BB7C276F3F2}"/>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grpFill/>
            <a:ln>
              <a:noFill/>
            </a:ln>
          </p:spPr>
          <p:txBody>
            <a:bodyPr spcFirstLastPara="1" wrap="square" lIns="121900" tIns="121900" rIns="121900" bIns="121900" anchor="ctr" anchorCtr="0">
              <a:noAutofit/>
            </a:bodyPr>
            <a:lstStyle/>
            <a:p>
              <a:endParaRPr sz="2400"/>
            </a:p>
          </p:txBody>
        </p:sp>
        <p:sp>
          <p:nvSpPr>
            <p:cNvPr id="183" name="Google Shape;10290;p67">
              <a:extLst>
                <a:ext uri="{FF2B5EF4-FFF2-40B4-BE49-F238E27FC236}">
                  <a16:creationId xmlns:a16="http://schemas.microsoft.com/office/drawing/2014/main" id="{E8CB8D0E-E828-8AA9-0956-0EEA285FDAB2}"/>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10291;p67">
              <a:extLst>
                <a:ext uri="{FF2B5EF4-FFF2-40B4-BE49-F238E27FC236}">
                  <a16:creationId xmlns:a16="http://schemas.microsoft.com/office/drawing/2014/main" id="{FC5E6CA9-6278-FA16-A0AB-85D615855883}"/>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5" name="Google Shape;10305;p67">
            <a:extLst>
              <a:ext uri="{FF2B5EF4-FFF2-40B4-BE49-F238E27FC236}">
                <a16:creationId xmlns:a16="http://schemas.microsoft.com/office/drawing/2014/main" id="{E1FB7455-0D76-F6D0-D575-8F2CC2D5FA5B}"/>
              </a:ext>
            </a:extLst>
          </p:cNvPr>
          <p:cNvGrpSpPr/>
          <p:nvPr/>
        </p:nvGrpSpPr>
        <p:grpSpPr>
          <a:xfrm>
            <a:off x="1919576" y="4298600"/>
            <a:ext cx="463080" cy="438035"/>
            <a:chOff x="-6338550" y="3272950"/>
            <a:chExt cx="308775" cy="292075"/>
          </a:xfrm>
          <a:solidFill>
            <a:srgbClr val="6C1D35"/>
          </a:solidFill>
        </p:grpSpPr>
        <p:sp>
          <p:nvSpPr>
            <p:cNvPr id="186" name="Google Shape;10306;p67">
              <a:extLst>
                <a:ext uri="{FF2B5EF4-FFF2-40B4-BE49-F238E27FC236}">
                  <a16:creationId xmlns:a16="http://schemas.microsoft.com/office/drawing/2014/main" id="{DAE6B0BF-EE43-7A51-BF4F-C11C7758C365}"/>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grpFill/>
            <a:ln>
              <a:noFill/>
            </a:ln>
          </p:spPr>
          <p:txBody>
            <a:bodyPr spcFirstLastPara="1" wrap="square" lIns="121900" tIns="121900" rIns="121900" bIns="121900" anchor="ctr" anchorCtr="0">
              <a:noAutofit/>
            </a:bodyPr>
            <a:lstStyle/>
            <a:p>
              <a:endParaRPr sz="2400"/>
            </a:p>
          </p:txBody>
        </p:sp>
        <p:sp>
          <p:nvSpPr>
            <p:cNvPr id="187" name="Google Shape;10307;p67">
              <a:extLst>
                <a:ext uri="{FF2B5EF4-FFF2-40B4-BE49-F238E27FC236}">
                  <a16:creationId xmlns:a16="http://schemas.microsoft.com/office/drawing/2014/main" id="{7BC44B09-D7CC-BF94-2467-3FB3928AF33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grpFill/>
            <a:ln>
              <a:noFill/>
            </a:ln>
          </p:spPr>
          <p:txBody>
            <a:bodyPr spcFirstLastPara="1" wrap="square" lIns="121900" tIns="121900" rIns="121900" bIns="121900" anchor="ctr" anchorCtr="0">
              <a:noAutofit/>
            </a:bodyPr>
            <a:lstStyle/>
            <a:p>
              <a:endParaRPr sz="2400"/>
            </a:p>
          </p:txBody>
        </p:sp>
        <p:sp>
          <p:nvSpPr>
            <p:cNvPr id="188" name="Google Shape;10308;p67">
              <a:extLst>
                <a:ext uri="{FF2B5EF4-FFF2-40B4-BE49-F238E27FC236}">
                  <a16:creationId xmlns:a16="http://schemas.microsoft.com/office/drawing/2014/main" id="{2C211939-4CFE-6760-C1CE-3BAB6D749D36}"/>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89" name="Google Shape;10318;p67">
            <a:extLst>
              <a:ext uri="{FF2B5EF4-FFF2-40B4-BE49-F238E27FC236}">
                <a16:creationId xmlns:a16="http://schemas.microsoft.com/office/drawing/2014/main" id="{1D346388-E288-F996-0FB6-8307BDDC4BDB}"/>
              </a:ext>
            </a:extLst>
          </p:cNvPr>
          <p:cNvGrpSpPr/>
          <p:nvPr/>
        </p:nvGrpSpPr>
        <p:grpSpPr>
          <a:xfrm>
            <a:off x="4742737" y="4297306"/>
            <a:ext cx="440659" cy="440621"/>
            <a:chOff x="-4478975" y="3251700"/>
            <a:chExt cx="293825" cy="293800"/>
          </a:xfrm>
          <a:solidFill>
            <a:srgbClr val="6C1D35"/>
          </a:solidFill>
        </p:grpSpPr>
        <p:sp>
          <p:nvSpPr>
            <p:cNvPr id="190" name="Google Shape;10319;p67">
              <a:extLst>
                <a:ext uri="{FF2B5EF4-FFF2-40B4-BE49-F238E27FC236}">
                  <a16:creationId xmlns:a16="http://schemas.microsoft.com/office/drawing/2014/main" id="{FBEBC4D7-BB23-C33C-6C25-95A0FFAECC03}"/>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grpFill/>
            <a:ln>
              <a:noFill/>
            </a:ln>
          </p:spPr>
          <p:txBody>
            <a:bodyPr spcFirstLastPara="1" wrap="square" lIns="121900" tIns="121900" rIns="121900" bIns="121900" anchor="ctr" anchorCtr="0">
              <a:noAutofit/>
            </a:bodyPr>
            <a:lstStyle/>
            <a:p>
              <a:endParaRPr sz="2400"/>
            </a:p>
          </p:txBody>
        </p:sp>
        <p:sp>
          <p:nvSpPr>
            <p:cNvPr id="191" name="Google Shape;10320;p67">
              <a:extLst>
                <a:ext uri="{FF2B5EF4-FFF2-40B4-BE49-F238E27FC236}">
                  <a16:creationId xmlns:a16="http://schemas.microsoft.com/office/drawing/2014/main" id="{0E6B64AD-E879-2168-E75A-D4367BC31F66}"/>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grpFill/>
            <a:ln>
              <a:noFill/>
            </a:ln>
          </p:spPr>
          <p:txBody>
            <a:bodyPr spcFirstLastPara="1" wrap="square" lIns="121900" tIns="121900" rIns="121900" bIns="121900" anchor="ctr" anchorCtr="0">
              <a:noAutofit/>
            </a:bodyPr>
            <a:lstStyle/>
            <a:p>
              <a:endParaRPr sz="2400"/>
            </a:p>
          </p:txBody>
        </p:sp>
        <p:sp>
          <p:nvSpPr>
            <p:cNvPr id="192" name="Google Shape;10321;p67">
              <a:extLst>
                <a:ext uri="{FF2B5EF4-FFF2-40B4-BE49-F238E27FC236}">
                  <a16:creationId xmlns:a16="http://schemas.microsoft.com/office/drawing/2014/main" id="{875096CF-2B35-CAAB-D8BF-42D9559CB953}"/>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3" name="Google Shape;10329;p67">
            <a:extLst>
              <a:ext uri="{FF2B5EF4-FFF2-40B4-BE49-F238E27FC236}">
                <a16:creationId xmlns:a16="http://schemas.microsoft.com/office/drawing/2014/main" id="{6CE8C87C-39C0-1FFC-9F96-DE7E08836D39}"/>
              </a:ext>
            </a:extLst>
          </p:cNvPr>
          <p:cNvGrpSpPr/>
          <p:nvPr/>
        </p:nvGrpSpPr>
        <p:grpSpPr>
          <a:xfrm>
            <a:off x="7568379" y="4299069"/>
            <a:ext cx="432373" cy="437097"/>
            <a:chOff x="-2668225" y="3239075"/>
            <a:chExt cx="288300" cy="291450"/>
          </a:xfrm>
          <a:solidFill>
            <a:srgbClr val="6C1D35"/>
          </a:solidFill>
        </p:grpSpPr>
        <p:sp>
          <p:nvSpPr>
            <p:cNvPr id="194" name="Google Shape;10330;p67">
              <a:extLst>
                <a:ext uri="{FF2B5EF4-FFF2-40B4-BE49-F238E27FC236}">
                  <a16:creationId xmlns:a16="http://schemas.microsoft.com/office/drawing/2014/main" id="{869737B9-8E91-A206-AA71-E4CEC561C4AC}"/>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121900" tIns="121900" rIns="121900" bIns="121900" anchor="ctr" anchorCtr="0">
              <a:noAutofit/>
            </a:bodyPr>
            <a:lstStyle/>
            <a:p>
              <a:endParaRPr sz="2400"/>
            </a:p>
          </p:txBody>
        </p:sp>
        <p:sp>
          <p:nvSpPr>
            <p:cNvPr id="195" name="Google Shape;10331;p67">
              <a:extLst>
                <a:ext uri="{FF2B5EF4-FFF2-40B4-BE49-F238E27FC236}">
                  <a16:creationId xmlns:a16="http://schemas.microsoft.com/office/drawing/2014/main" id="{C7F64E98-DF83-E08B-03E7-F554C345B505}"/>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121900" tIns="121900" rIns="121900" bIns="121900" anchor="ctr" anchorCtr="0">
              <a:noAutofit/>
            </a:bodyPr>
            <a:lstStyle/>
            <a:p>
              <a:endParaRPr sz="2400"/>
            </a:p>
          </p:txBody>
        </p:sp>
        <p:sp>
          <p:nvSpPr>
            <p:cNvPr id="196" name="Google Shape;10332;p67">
              <a:extLst>
                <a:ext uri="{FF2B5EF4-FFF2-40B4-BE49-F238E27FC236}">
                  <a16:creationId xmlns:a16="http://schemas.microsoft.com/office/drawing/2014/main" id="{7651FA7C-6D64-6579-FC75-31D2684449B2}"/>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121900" tIns="121900" rIns="121900" bIns="121900" anchor="ctr" anchorCtr="0">
              <a:noAutofit/>
            </a:bodyPr>
            <a:lstStyle/>
            <a:p>
              <a:endParaRPr sz="2400"/>
            </a:p>
          </p:txBody>
        </p:sp>
        <p:sp>
          <p:nvSpPr>
            <p:cNvPr id="197" name="Google Shape;10333;p67">
              <a:extLst>
                <a:ext uri="{FF2B5EF4-FFF2-40B4-BE49-F238E27FC236}">
                  <a16:creationId xmlns:a16="http://schemas.microsoft.com/office/drawing/2014/main" id="{4C8DEBAF-6413-21B6-16C7-5FBF344AE9D7}"/>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121900" tIns="121900" rIns="121900" bIns="121900" anchor="ctr" anchorCtr="0">
              <a:noAutofit/>
            </a:bodyPr>
            <a:lstStyle/>
            <a:p>
              <a:endParaRPr sz="2400"/>
            </a:p>
          </p:txBody>
        </p:sp>
        <p:sp>
          <p:nvSpPr>
            <p:cNvPr id="198" name="Google Shape;10334;p67">
              <a:extLst>
                <a:ext uri="{FF2B5EF4-FFF2-40B4-BE49-F238E27FC236}">
                  <a16:creationId xmlns:a16="http://schemas.microsoft.com/office/drawing/2014/main" id="{CA4AE4A4-CBB0-3611-9224-73284512AB4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9" name="Google Shape;10353;p67">
            <a:extLst>
              <a:ext uri="{FF2B5EF4-FFF2-40B4-BE49-F238E27FC236}">
                <a16:creationId xmlns:a16="http://schemas.microsoft.com/office/drawing/2014/main" id="{78A1FEF9-C47B-F32B-3ECD-E991B9FD1F34}"/>
              </a:ext>
            </a:extLst>
          </p:cNvPr>
          <p:cNvGrpSpPr/>
          <p:nvPr/>
        </p:nvGrpSpPr>
        <p:grpSpPr>
          <a:xfrm>
            <a:off x="2495040" y="4299669"/>
            <a:ext cx="438297" cy="435897"/>
            <a:chOff x="-5971525" y="3273750"/>
            <a:chExt cx="292250" cy="290650"/>
          </a:xfrm>
          <a:solidFill>
            <a:srgbClr val="6C1D35"/>
          </a:solidFill>
        </p:grpSpPr>
        <p:sp>
          <p:nvSpPr>
            <p:cNvPr id="200" name="Google Shape;10354;p67">
              <a:extLst>
                <a:ext uri="{FF2B5EF4-FFF2-40B4-BE49-F238E27FC236}">
                  <a16:creationId xmlns:a16="http://schemas.microsoft.com/office/drawing/2014/main" id="{B181C364-639A-D7AA-5562-616FB4668DF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121900" tIns="121900" rIns="121900" bIns="121900" anchor="ctr" anchorCtr="0">
              <a:noAutofit/>
            </a:bodyPr>
            <a:lstStyle/>
            <a:p>
              <a:endParaRPr sz="2400"/>
            </a:p>
          </p:txBody>
        </p:sp>
        <p:sp>
          <p:nvSpPr>
            <p:cNvPr id="201" name="Google Shape;10355;p67">
              <a:extLst>
                <a:ext uri="{FF2B5EF4-FFF2-40B4-BE49-F238E27FC236}">
                  <a16:creationId xmlns:a16="http://schemas.microsoft.com/office/drawing/2014/main" id="{6BDAAE55-DED7-C77F-9F47-F08C41C4753A}"/>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2" name="Google Shape;10365;p67">
            <a:extLst>
              <a:ext uri="{FF2B5EF4-FFF2-40B4-BE49-F238E27FC236}">
                <a16:creationId xmlns:a16="http://schemas.microsoft.com/office/drawing/2014/main" id="{AE95DA81-FE95-2010-B6A2-D496F4282377}"/>
              </a:ext>
            </a:extLst>
          </p:cNvPr>
          <p:cNvGrpSpPr/>
          <p:nvPr/>
        </p:nvGrpSpPr>
        <p:grpSpPr>
          <a:xfrm>
            <a:off x="5304713" y="4299669"/>
            <a:ext cx="438260" cy="435897"/>
            <a:chOff x="-4118225" y="3253275"/>
            <a:chExt cx="292225" cy="290650"/>
          </a:xfrm>
          <a:solidFill>
            <a:srgbClr val="6C1D35"/>
          </a:solidFill>
        </p:grpSpPr>
        <p:sp>
          <p:nvSpPr>
            <p:cNvPr id="203" name="Google Shape;10366;p67">
              <a:extLst>
                <a:ext uri="{FF2B5EF4-FFF2-40B4-BE49-F238E27FC236}">
                  <a16:creationId xmlns:a16="http://schemas.microsoft.com/office/drawing/2014/main" id="{52723316-E302-D855-7003-F0110F8CF75F}"/>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10367;p67">
              <a:extLst>
                <a:ext uri="{FF2B5EF4-FFF2-40B4-BE49-F238E27FC236}">
                  <a16:creationId xmlns:a16="http://schemas.microsoft.com/office/drawing/2014/main" id="{D67BF724-0C66-542C-DA88-21A32CACB6B7}"/>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5" name="Google Shape;10377;p67">
            <a:extLst>
              <a:ext uri="{FF2B5EF4-FFF2-40B4-BE49-F238E27FC236}">
                <a16:creationId xmlns:a16="http://schemas.microsoft.com/office/drawing/2014/main" id="{FB12DEAE-43D3-028A-3ECC-F6EFE65C6ACC}"/>
              </a:ext>
            </a:extLst>
          </p:cNvPr>
          <p:cNvGrpSpPr/>
          <p:nvPr/>
        </p:nvGrpSpPr>
        <p:grpSpPr>
          <a:xfrm>
            <a:off x="8140401" y="4297887"/>
            <a:ext cx="411115" cy="439460"/>
            <a:chOff x="-2312225" y="3238300"/>
            <a:chExt cx="274125" cy="293025"/>
          </a:xfrm>
          <a:solidFill>
            <a:srgbClr val="6C1D35"/>
          </a:solidFill>
        </p:grpSpPr>
        <p:sp>
          <p:nvSpPr>
            <p:cNvPr id="206" name="Google Shape;10378;p67">
              <a:extLst>
                <a:ext uri="{FF2B5EF4-FFF2-40B4-BE49-F238E27FC236}">
                  <a16:creationId xmlns:a16="http://schemas.microsoft.com/office/drawing/2014/main" id="{93B68CA0-F63A-CC6F-7E05-BBADD0BFD631}"/>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grpFill/>
            <a:ln>
              <a:noFill/>
            </a:ln>
          </p:spPr>
          <p:txBody>
            <a:bodyPr spcFirstLastPara="1" wrap="square" lIns="121900" tIns="121900" rIns="121900" bIns="121900" anchor="ctr" anchorCtr="0">
              <a:noAutofit/>
            </a:bodyPr>
            <a:lstStyle/>
            <a:p>
              <a:endParaRPr sz="2400"/>
            </a:p>
          </p:txBody>
        </p:sp>
        <p:sp>
          <p:nvSpPr>
            <p:cNvPr id="207" name="Google Shape;10379;p67">
              <a:extLst>
                <a:ext uri="{FF2B5EF4-FFF2-40B4-BE49-F238E27FC236}">
                  <a16:creationId xmlns:a16="http://schemas.microsoft.com/office/drawing/2014/main" id="{5DC19CB6-8A75-541F-A4CD-2FDE3C5339A0}"/>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8" name="Google Shape;10396;p67">
            <a:extLst>
              <a:ext uri="{FF2B5EF4-FFF2-40B4-BE49-F238E27FC236}">
                <a16:creationId xmlns:a16="http://schemas.microsoft.com/office/drawing/2014/main" id="{AD91D501-0037-9E9F-6964-77F81F4A253D}"/>
              </a:ext>
            </a:extLst>
          </p:cNvPr>
          <p:cNvGrpSpPr/>
          <p:nvPr/>
        </p:nvGrpSpPr>
        <p:grpSpPr>
          <a:xfrm>
            <a:off x="3055232" y="4299069"/>
            <a:ext cx="441821" cy="437097"/>
            <a:chOff x="-5611575" y="3272950"/>
            <a:chExt cx="294600" cy="291450"/>
          </a:xfrm>
          <a:solidFill>
            <a:srgbClr val="6C1D35"/>
          </a:solidFill>
        </p:grpSpPr>
        <p:sp>
          <p:nvSpPr>
            <p:cNvPr id="209" name="Google Shape;10397;p67">
              <a:extLst>
                <a:ext uri="{FF2B5EF4-FFF2-40B4-BE49-F238E27FC236}">
                  <a16:creationId xmlns:a16="http://schemas.microsoft.com/office/drawing/2014/main" id="{2ACAD3B6-D467-07AF-AC89-767A1DB9F21C}"/>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210" name="Google Shape;10398;p67">
              <a:extLst>
                <a:ext uri="{FF2B5EF4-FFF2-40B4-BE49-F238E27FC236}">
                  <a16:creationId xmlns:a16="http://schemas.microsoft.com/office/drawing/2014/main" id="{7A1DE6B5-AD0B-BB0E-5B76-FECDCF11BCAC}"/>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grpFill/>
            <a:ln>
              <a:noFill/>
            </a:ln>
          </p:spPr>
          <p:txBody>
            <a:bodyPr spcFirstLastPara="1" wrap="square" lIns="121900" tIns="121900" rIns="121900" bIns="121900" anchor="ctr" anchorCtr="0">
              <a:noAutofit/>
            </a:bodyPr>
            <a:lstStyle/>
            <a:p>
              <a:endParaRPr sz="2400"/>
            </a:p>
          </p:txBody>
        </p:sp>
        <p:sp>
          <p:nvSpPr>
            <p:cNvPr id="211" name="Google Shape;10399;p67">
              <a:extLst>
                <a:ext uri="{FF2B5EF4-FFF2-40B4-BE49-F238E27FC236}">
                  <a16:creationId xmlns:a16="http://schemas.microsoft.com/office/drawing/2014/main" id="{4BF2E46B-C19F-2F48-FE56-1A0215FC2A44}"/>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10400;p67">
              <a:extLst>
                <a:ext uri="{FF2B5EF4-FFF2-40B4-BE49-F238E27FC236}">
                  <a16:creationId xmlns:a16="http://schemas.microsoft.com/office/drawing/2014/main" id="{64454F2F-320F-3ADF-42CF-344B28A1AE1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grpFill/>
            <a:ln>
              <a:noFill/>
            </a:ln>
          </p:spPr>
          <p:txBody>
            <a:bodyPr spcFirstLastPara="1" wrap="square" lIns="121900" tIns="121900" rIns="121900" bIns="121900" anchor="ctr" anchorCtr="0">
              <a:noAutofit/>
            </a:bodyPr>
            <a:lstStyle/>
            <a:p>
              <a:endParaRPr sz="2400"/>
            </a:p>
          </p:txBody>
        </p:sp>
        <p:sp>
          <p:nvSpPr>
            <p:cNvPr id="213" name="Google Shape;10401;p67">
              <a:extLst>
                <a:ext uri="{FF2B5EF4-FFF2-40B4-BE49-F238E27FC236}">
                  <a16:creationId xmlns:a16="http://schemas.microsoft.com/office/drawing/2014/main" id="{5A2B1EF0-A53E-D47C-D2E5-ECA1CAD02920}"/>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4" name="Google Shape;10415;p67">
            <a:extLst>
              <a:ext uri="{FF2B5EF4-FFF2-40B4-BE49-F238E27FC236}">
                <a16:creationId xmlns:a16="http://schemas.microsoft.com/office/drawing/2014/main" id="{927726B1-DF7D-8DAE-5426-DB218096A8B5}"/>
              </a:ext>
            </a:extLst>
          </p:cNvPr>
          <p:cNvGrpSpPr/>
          <p:nvPr/>
        </p:nvGrpSpPr>
        <p:grpSpPr>
          <a:xfrm>
            <a:off x="5850126" y="4299293"/>
            <a:ext cx="452695" cy="436648"/>
            <a:chOff x="-3768700" y="3253275"/>
            <a:chExt cx="301850" cy="291150"/>
          </a:xfrm>
          <a:solidFill>
            <a:srgbClr val="6C1D35"/>
          </a:solidFill>
        </p:grpSpPr>
        <p:sp>
          <p:nvSpPr>
            <p:cNvPr id="215" name="Google Shape;10416;p67">
              <a:extLst>
                <a:ext uri="{FF2B5EF4-FFF2-40B4-BE49-F238E27FC236}">
                  <a16:creationId xmlns:a16="http://schemas.microsoft.com/office/drawing/2014/main" id="{B417D911-0EC6-8519-D704-C3508F0E4E3D}"/>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6" name="Google Shape;10417;p67">
              <a:extLst>
                <a:ext uri="{FF2B5EF4-FFF2-40B4-BE49-F238E27FC236}">
                  <a16:creationId xmlns:a16="http://schemas.microsoft.com/office/drawing/2014/main" id="{C07A2C15-49FA-FA37-C3DE-92C765C4BFB8}"/>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grpFill/>
            <a:ln>
              <a:noFill/>
            </a:ln>
          </p:spPr>
          <p:txBody>
            <a:bodyPr spcFirstLastPara="1" wrap="square" lIns="121900" tIns="121900" rIns="121900" bIns="121900" anchor="ctr" anchorCtr="0">
              <a:noAutofit/>
            </a:bodyPr>
            <a:lstStyle/>
            <a:p>
              <a:endParaRPr sz="2400"/>
            </a:p>
          </p:txBody>
        </p:sp>
        <p:sp>
          <p:nvSpPr>
            <p:cNvPr id="217" name="Google Shape;10418;p67">
              <a:extLst>
                <a:ext uri="{FF2B5EF4-FFF2-40B4-BE49-F238E27FC236}">
                  <a16:creationId xmlns:a16="http://schemas.microsoft.com/office/drawing/2014/main" id="{C26C3BCD-B6F4-D979-4F2E-CE7CADE2DBB7}"/>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8" name="Google Shape;10429;p67">
            <a:extLst>
              <a:ext uri="{FF2B5EF4-FFF2-40B4-BE49-F238E27FC236}">
                <a16:creationId xmlns:a16="http://schemas.microsoft.com/office/drawing/2014/main" id="{0CB0246B-6479-BFAC-58D5-2FA42405C73E}"/>
              </a:ext>
            </a:extLst>
          </p:cNvPr>
          <p:cNvGrpSpPr/>
          <p:nvPr/>
        </p:nvGrpSpPr>
        <p:grpSpPr>
          <a:xfrm>
            <a:off x="8694341" y="4350566"/>
            <a:ext cx="437735" cy="334103"/>
            <a:chOff x="-1951475" y="3273100"/>
            <a:chExt cx="291875" cy="222775"/>
          </a:xfrm>
          <a:solidFill>
            <a:srgbClr val="6C1D35"/>
          </a:solidFill>
        </p:grpSpPr>
        <p:sp>
          <p:nvSpPr>
            <p:cNvPr id="219" name="Google Shape;10430;p67">
              <a:extLst>
                <a:ext uri="{FF2B5EF4-FFF2-40B4-BE49-F238E27FC236}">
                  <a16:creationId xmlns:a16="http://schemas.microsoft.com/office/drawing/2014/main" id="{0014BC61-3278-FEA3-F306-B8CDD7264A36}"/>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grpFill/>
            <a:ln>
              <a:noFill/>
            </a:ln>
          </p:spPr>
          <p:txBody>
            <a:bodyPr spcFirstLastPara="1" wrap="square" lIns="121900" tIns="121900" rIns="121900" bIns="121900" anchor="ctr" anchorCtr="0">
              <a:noAutofit/>
            </a:bodyPr>
            <a:lstStyle/>
            <a:p>
              <a:endParaRPr sz="2400"/>
            </a:p>
          </p:txBody>
        </p:sp>
        <p:sp>
          <p:nvSpPr>
            <p:cNvPr id="220" name="Google Shape;10431;p67">
              <a:extLst>
                <a:ext uri="{FF2B5EF4-FFF2-40B4-BE49-F238E27FC236}">
                  <a16:creationId xmlns:a16="http://schemas.microsoft.com/office/drawing/2014/main" id="{E2068DF8-2213-0DE4-11AC-497E2E2A3437}"/>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grpFill/>
            <a:ln>
              <a:noFill/>
            </a:ln>
          </p:spPr>
          <p:txBody>
            <a:bodyPr spcFirstLastPara="1" wrap="square" lIns="121900" tIns="121900" rIns="121900" bIns="121900" anchor="ctr" anchorCtr="0">
              <a:noAutofit/>
            </a:bodyPr>
            <a:lstStyle/>
            <a:p>
              <a:endParaRPr sz="2400"/>
            </a:p>
          </p:txBody>
        </p:sp>
        <p:sp>
          <p:nvSpPr>
            <p:cNvPr id="221" name="Google Shape;10432;p67">
              <a:extLst>
                <a:ext uri="{FF2B5EF4-FFF2-40B4-BE49-F238E27FC236}">
                  <a16:creationId xmlns:a16="http://schemas.microsoft.com/office/drawing/2014/main" id="{98A23F72-7D7B-CC56-CA73-0F08EAD69C99}"/>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22" name="Google Shape;10441;p67">
            <a:extLst>
              <a:ext uri="{FF2B5EF4-FFF2-40B4-BE49-F238E27FC236}">
                <a16:creationId xmlns:a16="http://schemas.microsoft.com/office/drawing/2014/main" id="{96519553-DC8D-816A-9078-6E4C4DF7E6E4}"/>
              </a:ext>
            </a:extLst>
          </p:cNvPr>
          <p:cNvGrpSpPr/>
          <p:nvPr/>
        </p:nvGrpSpPr>
        <p:grpSpPr>
          <a:xfrm>
            <a:off x="10397927" y="4298487"/>
            <a:ext cx="438260" cy="438260"/>
            <a:chOff x="-804700" y="3226500"/>
            <a:chExt cx="292225" cy="292225"/>
          </a:xfrm>
          <a:solidFill>
            <a:srgbClr val="6C1D35"/>
          </a:solidFill>
        </p:grpSpPr>
        <p:sp>
          <p:nvSpPr>
            <p:cNvPr id="223" name="Google Shape;10442;p67">
              <a:extLst>
                <a:ext uri="{FF2B5EF4-FFF2-40B4-BE49-F238E27FC236}">
                  <a16:creationId xmlns:a16="http://schemas.microsoft.com/office/drawing/2014/main" id="{666B3C5E-FB16-27A7-5129-7CE1C176B0BD}"/>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grpFill/>
            <a:ln>
              <a:noFill/>
            </a:ln>
          </p:spPr>
          <p:txBody>
            <a:bodyPr spcFirstLastPara="1" wrap="square" lIns="121900" tIns="121900" rIns="121900" bIns="121900" anchor="ctr" anchorCtr="0">
              <a:noAutofit/>
            </a:bodyPr>
            <a:lstStyle/>
            <a:p>
              <a:endParaRPr sz="2400"/>
            </a:p>
          </p:txBody>
        </p:sp>
        <p:sp>
          <p:nvSpPr>
            <p:cNvPr id="224" name="Google Shape;10443;p67">
              <a:extLst>
                <a:ext uri="{FF2B5EF4-FFF2-40B4-BE49-F238E27FC236}">
                  <a16:creationId xmlns:a16="http://schemas.microsoft.com/office/drawing/2014/main" id="{60205FF9-958B-70A9-5FEE-0E809B25A223}"/>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grpFill/>
            <a:ln>
              <a:noFill/>
            </a:ln>
          </p:spPr>
          <p:txBody>
            <a:bodyPr spcFirstLastPara="1" wrap="square" lIns="121900" tIns="121900" rIns="121900" bIns="121900" anchor="ctr" anchorCtr="0">
              <a:noAutofit/>
            </a:bodyPr>
            <a:lstStyle/>
            <a:p>
              <a:endParaRPr sz="2400"/>
            </a:p>
          </p:txBody>
        </p:sp>
        <p:sp>
          <p:nvSpPr>
            <p:cNvPr id="225" name="Google Shape;10444;p67">
              <a:extLst>
                <a:ext uri="{FF2B5EF4-FFF2-40B4-BE49-F238E27FC236}">
                  <a16:creationId xmlns:a16="http://schemas.microsoft.com/office/drawing/2014/main" id="{8411D141-8998-552E-F079-602ECB26D111}"/>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226" name="Google Shape;10445;p67">
              <a:extLst>
                <a:ext uri="{FF2B5EF4-FFF2-40B4-BE49-F238E27FC236}">
                  <a16:creationId xmlns:a16="http://schemas.microsoft.com/office/drawing/2014/main" id="{41E7341E-712C-60F4-DC04-9E715C0E1D98}"/>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grpFill/>
            <a:ln>
              <a:noFill/>
            </a:ln>
          </p:spPr>
          <p:txBody>
            <a:bodyPr spcFirstLastPara="1" wrap="square" lIns="121900" tIns="121900" rIns="121900" bIns="121900" anchor="ctr" anchorCtr="0">
              <a:noAutofit/>
            </a:bodyPr>
            <a:lstStyle/>
            <a:p>
              <a:endParaRPr sz="2400"/>
            </a:p>
          </p:txBody>
        </p:sp>
        <p:sp>
          <p:nvSpPr>
            <p:cNvPr id="227" name="Google Shape;10446;p67">
              <a:extLst>
                <a:ext uri="{FF2B5EF4-FFF2-40B4-BE49-F238E27FC236}">
                  <a16:creationId xmlns:a16="http://schemas.microsoft.com/office/drawing/2014/main" id="{DBB5B33D-F9EB-31D3-D9DA-04019FD29793}"/>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grpFill/>
            <a:ln>
              <a:noFill/>
            </a:ln>
          </p:spPr>
          <p:txBody>
            <a:bodyPr spcFirstLastPara="1" wrap="square" lIns="121900" tIns="121900" rIns="121900" bIns="121900" anchor="ctr" anchorCtr="0">
              <a:noAutofit/>
            </a:bodyPr>
            <a:lstStyle/>
            <a:p>
              <a:endParaRPr sz="2400"/>
            </a:p>
          </p:txBody>
        </p:sp>
        <p:sp>
          <p:nvSpPr>
            <p:cNvPr id="228" name="Google Shape;10447;p67">
              <a:extLst>
                <a:ext uri="{FF2B5EF4-FFF2-40B4-BE49-F238E27FC236}">
                  <a16:creationId xmlns:a16="http://schemas.microsoft.com/office/drawing/2014/main" id="{FB5C7C9C-EF99-C048-877F-0880FF1A8F9D}"/>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grpFill/>
            <a:ln>
              <a:noFill/>
            </a:ln>
          </p:spPr>
          <p:txBody>
            <a:bodyPr spcFirstLastPara="1" wrap="square" lIns="121900" tIns="121900" rIns="121900" bIns="121900" anchor="ctr" anchorCtr="0">
              <a:noAutofit/>
            </a:bodyPr>
            <a:lstStyle/>
            <a:p>
              <a:endParaRPr sz="2400"/>
            </a:p>
          </p:txBody>
        </p:sp>
        <p:sp>
          <p:nvSpPr>
            <p:cNvPr id="229" name="Google Shape;10448;p67">
              <a:extLst>
                <a:ext uri="{FF2B5EF4-FFF2-40B4-BE49-F238E27FC236}">
                  <a16:creationId xmlns:a16="http://schemas.microsoft.com/office/drawing/2014/main" id="{A2B54D5C-F87D-FA1C-3657-18278EABED90}"/>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0" name="Google Shape;10449;p67">
            <a:extLst>
              <a:ext uri="{FF2B5EF4-FFF2-40B4-BE49-F238E27FC236}">
                <a16:creationId xmlns:a16="http://schemas.microsoft.com/office/drawing/2014/main" id="{19A57912-5E92-476D-168F-22CD502080EA}"/>
              </a:ext>
            </a:extLst>
          </p:cNvPr>
          <p:cNvGrpSpPr/>
          <p:nvPr/>
        </p:nvGrpSpPr>
        <p:grpSpPr>
          <a:xfrm>
            <a:off x="3625990" y="4298469"/>
            <a:ext cx="438260" cy="438297"/>
            <a:chOff x="-5251625" y="3272950"/>
            <a:chExt cx="292225" cy="292250"/>
          </a:xfrm>
          <a:solidFill>
            <a:srgbClr val="6C1D35"/>
          </a:solidFill>
        </p:grpSpPr>
        <p:sp>
          <p:nvSpPr>
            <p:cNvPr id="231" name="Google Shape;10450;p67">
              <a:extLst>
                <a:ext uri="{FF2B5EF4-FFF2-40B4-BE49-F238E27FC236}">
                  <a16:creationId xmlns:a16="http://schemas.microsoft.com/office/drawing/2014/main" id="{0284D425-685A-193E-F091-33748AC6504A}"/>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10451;p67">
              <a:extLst>
                <a:ext uri="{FF2B5EF4-FFF2-40B4-BE49-F238E27FC236}">
                  <a16:creationId xmlns:a16="http://schemas.microsoft.com/office/drawing/2014/main" id="{A42F26E9-5505-D2F0-5505-C14E58F8103E}"/>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grpFill/>
            <a:ln>
              <a:noFill/>
            </a:ln>
          </p:spPr>
          <p:txBody>
            <a:bodyPr spcFirstLastPara="1" wrap="square" lIns="121900" tIns="121900" rIns="121900" bIns="121900" anchor="ctr" anchorCtr="0">
              <a:noAutofit/>
            </a:bodyPr>
            <a:lstStyle/>
            <a:p>
              <a:endParaRPr sz="2400"/>
            </a:p>
          </p:txBody>
        </p:sp>
        <p:sp>
          <p:nvSpPr>
            <p:cNvPr id="233" name="Google Shape;10452;p67">
              <a:extLst>
                <a:ext uri="{FF2B5EF4-FFF2-40B4-BE49-F238E27FC236}">
                  <a16:creationId xmlns:a16="http://schemas.microsoft.com/office/drawing/2014/main" id="{D53B81AB-042E-27B5-7BB6-6ECE3A3DB86B}"/>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4" name="Google Shape;10477;p67">
            <a:extLst>
              <a:ext uri="{FF2B5EF4-FFF2-40B4-BE49-F238E27FC236}">
                <a16:creationId xmlns:a16="http://schemas.microsoft.com/office/drawing/2014/main" id="{3E052D4B-1C4D-C9C5-8A46-3387EC1BC498}"/>
              </a:ext>
            </a:extLst>
          </p:cNvPr>
          <p:cNvGrpSpPr/>
          <p:nvPr/>
        </p:nvGrpSpPr>
        <p:grpSpPr>
          <a:xfrm>
            <a:off x="9284808" y="4297887"/>
            <a:ext cx="387456" cy="439460"/>
            <a:chOff x="-1575775" y="3238300"/>
            <a:chExt cx="258350" cy="293025"/>
          </a:xfrm>
          <a:solidFill>
            <a:srgbClr val="6C1D35"/>
          </a:solidFill>
        </p:grpSpPr>
        <p:sp>
          <p:nvSpPr>
            <p:cNvPr id="235" name="Google Shape;10478;p67">
              <a:extLst>
                <a:ext uri="{FF2B5EF4-FFF2-40B4-BE49-F238E27FC236}">
                  <a16:creationId xmlns:a16="http://schemas.microsoft.com/office/drawing/2014/main" id="{512868E5-A7EB-5B3D-6B57-4BA3D62C5FCD}"/>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grpFill/>
            <a:ln>
              <a:noFill/>
            </a:ln>
          </p:spPr>
          <p:txBody>
            <a:bodyPr spcFirstLastPara="1" wrap="square" lIns="121900" tIns="121900" rIns="121900" bIns="121900" anchor="ctr" anchorCtr="0">
              <a:noAutofit/>
            </a:bodyPr>
            <a:lstStyle/>
            <a:p>
              <a:endParaRPr sz="2400"/>
            </a:p>
          </p:txBody>
        </p:sp>
        <p:sp>
          <p:nvSpPr>
            <p:cNvPr id="236" name="Google Shape;10479;p67">
              <a:extLst>
                <a:ext uri="{FF2B5EF4-FFF2-40B4-BE49-F238E27FC236}">
                  <a16:creationId xmlns:a16="http://schemas.microsoft.com/office/drawing/2014/main" id="{B16CCDBB-1B46-FE10-E276-0ECD226ED970}"/>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237" name="Google Shape;10480;p67">
              <a:extLst>
                <a:ext uri="{FF2B5EF4-FFF2-40B4-BE49-F238E27FC236}">
                  <a16:creationId xmlns:a16="http://schemas.microsoft.com/office/drawing/2014/main" id="{74E124A4-493F-41BB-1183-CDA6A913A248}"/>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grpFill/>
            <a:ln>
              <a:noFill/>
            </a:ln>
          </p:spPr>
          <p:txBody>
            <a:bodyPr spcFirstLastPara="1" wrap="square" lIns="121900" tIns="121900" rIns="121900" bIns="121900" anchor="ctr" anchorCtr="0">
              <a:noAutofit/>
            </a:bodyPr>
            <a:lstStyle/>
            <a:p>
              <a:endParaRPr sz="2400"/>
            </a:p>
          </p:txBody>
        </p:sp>
        <p:sp>
          <p:nvSpPr>
            <p:cNvPr id="238" name="Google Shape;10481;p67">
              <a:extLst>
                <a:ext uri="{FF2B5EF4-FFF2-40B4-BE49-F238E27FC236}">
                  <a16:creationId xmlns:a16="http://schemas.microsoft.com/office/drawing/2014/main" id="{AD118CE3-9977-5C2F-8D06-25DA7551DA13}"/>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grpFill/>
            <a:ln>
              <a:noFill/>
            </a:ln>
          </p:spPr>
          <p:txBody>
            <a:bodyPr spcFirstLastPara="1" wrap="square" lIns="121900" tIns="121900" rIns="121900" bIns="121900" anchor="ctr" anchorCtr="0">
              <a:noAutofit/>
            </a:bodyPr>
            <a:lstStyle/>
            <a:p>
              <a:endParaRPr sz="2400"/>
            </a:p>
          </p:txBody>
        </p:sp>
        <p:sp>
          <p:nvSpPr>
            <p:cNvPr id="239" name="Google Shape;10482;p67">
              <a:extLst>
                <a:ext uri="{FF2B5EF4-FFF2-40B4-BE49-F238E27FC236}">
                  <a16:creationId xmlns:a16="http://schemas.microsoft.com/office/drawing/2014/main" id="{C5981342-D749-67E1-0144-AA9C830175A4}"/>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40" name="Google Shape;10467;p67">
            <a:extLst>
              <a:ext uri="{FF2B5EF4-FFF2-40B4-BE49-F238E27FC236}">
                <a16:creationId xmlns:a16="http://schemas.microsoft.com/office/drawing/2014/main" id="{2B476135-5707-2E5F-62A6-6A01A2351256}"/>
              </a:ext>
            </a:extLst>
          </p:cNvPr>
          <p:cNvGrpSpPr/>
          <p:nvPr/>
        </p:nvGrpSpPr>
        <p:grpSpPr>
          <a:xfrm>
            <a:off x="6478190" y="4268607"/>
            <a:ext cx="333165" cy="437060"/>
            <a:chOff x="-3365275" y="3253275"/>
            <a:chExt cx="222150" cy="291425"/>
          </a:xfrm>
          <a:solidFill>
            <a:srgbClr val="6C1D35"/>
          </a:solidFill>
        </p:grpSpPr>
        <p:sp>
          <p:nvSpPr>
            <p:cNvPr id="241" name="Google Shape;10468;p67">
              <a:extLst>
                <a:ext uri="{FF2B5EF4-FFF2-40B4-BE49-F238E27FC236}">
                  <a16:creationId xmlns:a16="http://schemas.microsoft.com/office/drawing/2014/main" id="{F2E575E0-4276-C067-ED06-2C0425F99134}"/>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121900" tIns="121900" rIns="121900" bIns="121900" anchor="ctr" anchorCtr="0">
              <a:noAutofit/>
            </a:bodyPr>
            <a:lstStyle/>
            <a:p>
              <a:endParaRPr sz="2400"/>
            </a:p>
          </p:txBody>
        </p:sp>
        <p:sp>
          <p:nvSpPr>
            <p:cNvPr id="242" name="Google Shape;10469;p67">
              <a:extLst>
                <a:ext uri="{FF2B5EF4-FFF2-40B4-BE49-F238E27FC236}">
                  <a16:creationId xmlns:a16="http://schemas.microsoft.com/office/drawing/2014/main" id="{90C7E523-6E5F-FE64-C5E1-A9ED7121CB68}"/>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43" name="Google Shape;10300;p67">
            <a:extLst>
              <a:ext uri="{FF2B5EF4-FFF2-40B4-BE49-F238E27FC236}">
                <a16:creationId xmlns:a16="http://schemas.microsoft.com/office/drawing/2014/main" id="{6B661827-2C41-9466-E360-79703AE78110}"/>
              </a:ext>
            </a:extLst>
          </p:cNvPr>
          <p:cNvGrpSpPr/>
          <p:nvPr/>
        </p:nvGrpSpPr>
        <p:grpSpPr>
          <a:xfrm>
            <a:off x="9819093" y="4347605"/>
            <a:ext cx="439460" cy="309545"/>
            <a:chOff x="-1199300" y="3279250"/>
            <a:chExt cx="293025" cy="206400"/>
          </a:xfrm>
          <a:solidFill>
            <a:srgbClr val="6C1D35"/>
          </a:solidFill>
        </p:grpSpPr>
        <p:sp>
          <p:nvSpPr>
            <p:cNvPr id="244" name="Google Shape;10301;p67">
              <a:extLst>
                <a:ext uri="{FF2B5EF4-FFF2-40B4-BE49-F238E27FC236}">
                  <a16:creationId xmlns:a16="http://schemas.microsoft.com/office/drawing/2014/main" id="{9DCE5BE8-38F6-F6BA-A330-D470F8E56C69}"/>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121900" tIns="121900" rIns="121900" bIns="121900" anchor="ctr" anchorCtr="0">
              <a:noAutofit/>
            </a:bodyPr>
            <a:lstStyle/>
            <a:p>
              <a:endParaRPr sz="2400"/>
            </a:p>
          </p:txBody>
        </p:sp>
        <p:sp>
          <p:nvSpPr>
            <p:cNvPr id="245" name="Google Shape;10302;p67">
              <a:extLst>
                <a:ext uri="{FF2B5EF4-FFF2-40B4-BE49-F238E27FC236}">
                  <a16:creationId xmlns:a16="http://schemas.microsoft.com/office/drawing/2014/main" id="{804DD3F9-01B5-6ADF-D4C3-103F4AE8B962}"/>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121900" tIns="121900" rIns="121900" bIns="121900" anchor="ctr" anchorCtr="0">
              <a:noAutofit/>
            </a:bodyPr>
            <a:lstStyle/>
            <a:p>
              <a:endParaRPr sz="2400"/>
            </a:p>
          </p:txBody>
        </p:sp>
        <p:sp>
          <p:nvSpPr>
            <p:cNvPr id="246" name="Google Shape;10303;p67">
              <a:extLst>
                <a:ext uri="{FF2B5EF4-FFF2-40B4-BE49-F238E27FC236}">
                  <a16:creationId xmlns:a16="http://schemas.microsoft.com/office/drawing/2014/main" id="{8CF76B13-3B08-08AE-14F8-34EC0B4EDEDA}"/>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121900" tIns="121900" rIns="121900" bIns="121900" anchor="ctr" anchorCtr="0">
              <a:noAutofit/>
            </a:bodyPr>
            <a:lstStyle/>
            <a:p>
              <a:endParaRPr sz="2400"/>
            </a:p>
          </p:txBody>
        </p:sp>
        <p:sp>
          <p:nvSpPr>
            <p:cNvPr id="247" name="Google Shape;10304;p67">
              <a:extLst>
                <a:ext uri="{FF2B5EF4-FFF2-40B4-BE49-F238E27FC236}">
                  <a16:creationId xmlns:a16="http://schemas.microsoft.com/office/drawing/2014/main" id="{F4D49991-2827-CD8C-2FF2-D0914E7D7651}"/>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48" name="Google Shape;8544;p63">
            <a:extLst>
              <a:ext uri="{FF2B5EF4-FFF2-40B4-BE49-F238E27FC236}">
                <a16:creationId xmlns:a16="http://schemas.microsoft.com/office/drawing/2014/main" id="{79972E30-BB82-61D8-98A7-FDCAC4F6BA14}"/>
              </a:ext>
            </a:extLst>
          </p:cNvPr>
          <p:cNvGrpSpPr/>
          <p:nvPr/>
        </p:nvGrpSpPr>
        <p:grpSpPr>
          <a:xfrm>
            <a:off x="1369437" y="3076991"/>
            <a:ext cx="445375" cy="445680"/>
            <a:chOff x="-35839800" y="3561025"/>
            <a:chExt cx="291450" cy="291650"/>
          </a:xfrm>
          <a:solidFill>
            <a:srgbClr val="6C1D35"/>
          </a:solidFill>
        </p:grpSpPr>
        <p:sp>
          <p:nvSpPr>
            <p:cNvPr id="249" name="Google Shape;8545;p63">
              <a:extLst>
                <a:ext uri="{FF2B5EF4-FFF2-40B4-BE49-F238E27FC236}">
                  <a16:creationId xmlns:a16="http://schemas.microsoft.com/office/drawing/2014/main" id="{2FE9E20E-D9FE-37E8-F537-FAA6A2C5918C}"/>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121900" tIns="121900" rIns="121900" bIns="121900" anchor="ctr" anchorCtr="0">
              <a:noAutofit/>
            </a:bodyPr>
            <a:lstStyle/>
            <a:p>
              <a:endParaRPr sz="2400"/>
            </a:p>
          </p:txBody>
        </p:sp>
        <p:sp>
          <p:nvSpPr>
            <p:cNvPr id="250" name="Google Shape;8546;p63">
              <a:extLst>
                <a:ext uri="{FF2B5EF4-FFF2-40B4-BE49-F238E27FC236}">
                  <a16:creationId xmlns:a16="http://schemas.microsoft.com/office/drawing/2014/main" id="{0DF21C7C-39D7-6387-A886-F20F22701939}"/>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121900" tIns="121900" rIns="121900" bIns="121900" anchor="ctr" anchorCtr="0">
              <a:noAutofit/>
            </a:bodyPr>
            <a:lstStyle/>
            <a:p>
              <a:endParaRPr sz="2400"/>
            </a:p>
          </p:txBody>
        </p:sp>
        <p:sp>
          <p:nvSpPr>
            <p:cNvPr id="251" name="Google Shape;8547;p63">
              <a:extLst>
                <a:ext uri="{FF2B5EF4-FFF2-40B4-BE49-F238E27FC236}">
                  <a16:creationId xmlns:a16="http://schemas.microsoft.com/office/drawing/2014/main" id="{6D027B5D-7E3A-BA32-B341-319CFF9343F3}"/>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121900" tIns="121900" rIns="121900" bIns="121900" anchor="ctr" anchorCtr="0">
              <a:noAutofit/>
            </a:bodyPr>
            <a:lstStyle/>
            <a:p>
              <a:endParaRPr sz="2400"/>
            </a:p>
          </p:txBody>
        </p:sp>
        <p:sp>
          <p:nvSpPr>
            <p:cNvPr id="252" name="Google Shape;8548;p63">
              <a:extLst>
                <a:ext uri="{FF2B5EF4-FFF2-40B4-BE49-F238E27FC236}">
                  <a16:creationId xmlns:a16="http://schemas.microsoft.com/office/drawing/2014/main" id="{D3CF3997-CEBA-5DBF-B87D-B011A2E808E9}"/>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121900" tIns="121900" rIns="121900" bIns="121900" anchor="ctr" anchorCtr="0">
              <a:noAutofit/>
            </a:bodyPr>
            <a:lstStyle/>
            <a:p>
              <a:endParaRPr sz="2400"/>
            </a:p>
          </p:txBody>
        </p:sp>
        <p:sp>
          <p:nvSpPr>
            <p:cNvPr id="253" name="Google Shape;8549;p63">
              <a:extLst>
                <a:ext uri="{FF2B5EF4-FFF2-40B4-BE49-F238E27FC236}">
                  <a16:creationId xmlns:a16="http://schemas.microsoft.com/office/drawing/2014/main" id="{625B0361-6567-2FAD-4AFC-BDDAA3300742}"/>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254" name="Google Shape;8550;p63">
              <a:extLst>
                <a:ext uri="{FF2B5EF4-FFF2-40B4-BE49-F238E27FC236}">
                  <a16:creationId xmlns:a16="http://schemas.microsoft.com/office/drawing/2014/main" id="{5CA51D9E-8599-2167-A436-5F2F005CBDAE}"/>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121900" tIns="121900" rIns="121900" bIns="121900" anchor="ctr" anchorCtr="0">
              <a:noAutofit/>
            </a:bodyPr>
            <a:lstStyle/>
            <a:p>
              <a:endParaRPr sz="2400"/>
            </a:p>
          </p:txBody>
        </p:sp>
        <p:sp>
          <p:nvSpPr>
            <p:cNvPr id="255" name="Google Shape;8551;p63">
              <a:extLst>
                <a:ext uri="{FF2B5EF4-FFF2-40B4-BE49-F238E27FC236}">
                  <a16:creationId xmlns:a16="http://schemas.microsoft.com/office/drawing/2014/main" id="{A2D2274A-09C2-326B-D5C7-A107D6285323}"/>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121900" tIns="121900" rIns="121900" bIns="121900" anchor="ctr" anchorCtr="0">
              <a:noAutofit/>
            </a:bodyPr>
            <a:lstStyle/>
            <a:p>
              <a:endParaRPr sz="2400"/>
            </a:p>
          </p:txBody>
        </p:sp>
      </p:grpSp>
      <p:sp>
        <p:nvSpPr>
          <p:cNvPr id="256" name="Google Shape;8552;p63">
            <a:extLst>
              <a:ext uri="{FF2B5EF4-FFF2-40B4-BE49-F238E27FC236}">
                <a16:creationId xmlns:a16="http://schemas.microsoft.com/office/drawing/2014/main" id="{FCA939FB-BD12-9991-5AC5-A7C6C00DCFB5}"/>
              </a:ext>
            </a:extLst>
          </p:cNvPr>
          <p:cNvSpPr/>
          <p:nvPr/>
        </p:nvSpPr>
        <p:spPr>
          <a:xfrm>
            <a:off x="1365767" y="3625637"/>
            <a:ext cx="447781" cy="44537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grpSp>
        <p:nvGrpSpPr>
          <p:cNvPr id="257" name="Google Shape;8559;p63">
            <a:extLst>
              <a:ext uri="{FF2B5EF4-FFF2-40B4-BE49-F238E27FC236}">
                <a16:creationId xmlns:a16="http://schemas.microsoft.com/office/drawing/2014/main" id="{EDEF326C-01B6-1DB8-0739-EA21AC039363}"/>
              </a:ext>
            </a:extLst>
          </p:cNvPr>
          <p:cNvGrpSpPr/>
          <p:nvPr/>
        </p:nvGrpSpPr>
        <p:grpSpPr>
          <a:xfrm>
            <a:off x="4186769" y="3076703"/>
            <a:ext cx="446559" cy="446253"/>
            <a:chOff x="-34004625" y="3585850"/>
            <a:chExt cx="292225" cy="292025"/>
          </a:xfrm>
          <a:solidFill>
            <a:srgbClr val="6C1D35"/>
          </a:solidFill>
        </p:grpSpPr>
        <p:sp>
          <p:nvSpPr>
            <p:cNvPr id="258" name="Google Shape;8560;p63">
              <a:extLst>
                <a:ext uri="{FF2B5EF4-FFF2-40B4-BE49-F238E27FC236}">
                  <a16:creationId xmlns:a16="http://schemas.microsoft.com/office/drawing/2014/main" id="{752C0B39-0787-05B2-6E68-898E243B655B}"/>
                </a:ext>
              </a:extLst>
            </p:cNvPr>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grpFill/>
            <a:ln>
              <a:noFill/>
            </a:ln>
          </p:spPr>
          <p:txBody>
            <a:bodyPr spcFirstLastPara="1" wrap="square" lIns="121900" tIns="121900" rIns="121900" bIns="121900" anchor="ctr" anchorCtr="0">
              <a:noAutofit/>
            </a:bodyPr>
            <a:lstStyle/>
            <a:p>
              <a:endParaRPr sz="2400"/>
            </a:p>
          </p:txBody>
        </p:sp>
        <p:sp>
          <p:nvSpPr>
            <p:cNvPr id="259" name="Google Shape;8561;p63">
              <a:extLst>
                <a:ext uri="{FF2B5EF4-FFF2-40B4-BE49-F238E27FC236}">
                  <a16:creationId xmlns:a16="http://schemas.microsoft.com/office/drawing/2014/main" id="{0DD15B8C-0C3E-EE52-D783-24808AE1CAA2}"/>
                </a:ext>
              </a:extLst>
            </p:cNvPr>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grpFill/>
            <a:ln>
              <a:noFill/>
            </a:ln>
          </p:spPr>
          <p:txBody>
            <a:bodyPr spcFirstLastPara="1" wrap="square" lIns="121900" tIns="121900" rIns="121900" bIns="121900" anchor="ctr" anchorCtr="0">
              <a:noAutofit/>
            </a:bodyPr>
            <a:lstStyle/>
            <a:p>
              <a:endParaRPr sz="2400"/>
            </a:p>
          </p:txBody>
        </p:sp>
        <p:sp>
          <p:nvSpPr>
            <p:cNvPr id="260" name="Google Shape;8562;p63">
              <a:extLst>
                <a:ext uri="{FF2B5EF4-FFF2-40B4-BE49-F238E27FC236}">
                  <a16:creationId xmlns:a16="http://schemas.microsoft.com/office/drawing/2014/main" id="{069E4351-724C-44F2-56F2-A474DE5FB8E4}"/>
                </a:ext>
              </a:extLst>
            </p:cNvPr>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grpFill/>
            <a:ln>
              <a:noFill/>
            </a:ln>
          </p:spPr>
          <p:txBody>
            <a:bodyPr spcFirstLastPara="1" wrap="square" lIns="121900" tIns="121900" rIns="121900" bIns="121900" anchor="ctr" anchorCtr="0">
              <a:noAutofit/>
            </a:bodyPr>
            <a:lstStyle/>
            <a:p>
              <a:endParaRPr sz="2400"/>
            </a:p>
          </p:txBody>
        </p:sp>
        <p:sp>
          <p:nvSpPr>
            <p:cNvPr id="261" name="Google Shape;8563;p63">
              <a:extLst>
                <a:ext uri="{FF2B5EF4-FFF2-40B4-BE49-F238E27FC236}">
                  <a16:creationId xmlns:a16="http://schemas.microsoft.com/office/drawing/2014/main" id="{8DFE96FF-5763-FE52-DF72-190D537A048E}"/>
                </a:ext>
              </a:extLst>
            </p:cNvPr>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grpFill/>
            <a:ln>
              <a:noFill/>
            </a:ln>
          </p:spPr>
          <p:txBody>
            <a:bodyPr spcFirstLastPara="1" wrap="square" lIns="121900" tIns="121900" rIns="121900" bIns="121900" anchor="ctr" anchorCtr="0">
              <a:noAutofit/>
            </a:bodyPr>
            <a:lstStyle/>
            <a:p>
              <a:endParaRPr sz="2400"/>
            </a:p>
          </p:txBody>
        </p:sp>
        <p:sp>
          <p:nvSpPr>
            <p:cNvPr id="262" name="Google Shape;8564;p63">
              <a:extLst>
                <a:ext uri="{FF2B5EF4-FFF2-40B4-BE49-F238E27FC236}">
                  <a16:creationId xmlns:a16="http://schemas.microsoft.com/office/drawing/2014/main" id="{578B2551-AE09-2EDE-E657-0F124863F138}"/>
                </a:ext>
              </a:extLst>
            </p:cNvPr>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63" name="Google Shape;8565;p63">
            <a:extLst>
              <a:ext uri="{FF2B5EF4-FFF2-40B4-BE49-F238E27FC236}">
                <a16:creationId xmlns:a16="http://schemas.microsoft.com/office/drawing/2014/main" id="{3710536F-C4E6-0598-C57B-9DD0DB9DFCAA}"/>
              </a:ext>
            </a:extLst>
          </p:cNvPr>
          <p:cNvGrpSpPr/>
          <p:nvPr/>
        </p:nvGrpSpPr>
        <p:grpSpPr>
          <a:xfrm>
            <a:off x="4186156" y="3624787"/>
            <a:ext cx="447781" cy="446597"/>
            <a:chOff x="-34005425" y="3945575"/>
            <a:chExt cx="293025" cy="292250"/>
          </a:xfrm>
          <a:solidFill>
            <a:srgbClr val="6C1D35"/>
          </a:solidFill>
        </p:grpSpPr>
        <p:sp>
          <p:nvSpPr>
            <p:cNvPr id="264" name="Google Shape;8566;p63">
              <a:extLst>
                <a:ext uri="{FF2B5EF4-FFF2-40B4-BE49-F238E27FC236}">
                  <a16:creationId xmlns:a16="http://schemas.microsoft.com/office/drawing/2014/main" id="{C175E638-16E4-062C-653A-806FECAB6C22}"/>
                </a:ext>
              </a:extLst>
            </p:cNvPr>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567;p63">
              <a:extLst>
                <a:ext uri="{FF2B5EF4-FFF2-40B4-BE49-F238E27FC236}">
                  <a16:creationId xmlns:a16="http://schemas.microsoft.com/office/drawing/2014/main" id="{595CF34C-0A02-3647-700B-B51CF4125BB1}"/>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568;p63">
              <a:extLst>
                <a:ext uri="{FF2B5EF4-FFF2-40B4-BE49-F238E27FC236}">
                  <a16:creationId xmlns:a16="http://schemas.microsoft.com/office/drawing/2014/main" id="{C61D585C-2D34-10EC-CAA3-6E8499EDD2C7}"/>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67" name="Google Shape;8569;p63">
            <a:extLst>
              <a:ext uri="{FF2B5EF4-FFF2-40B4-BE49-F238E27FC236}">
                <a16:creationId xmlns:a16="http://schemas.microsoft.com/office/drawing/2014/main" id="{F8C5F547-CB68-3512-3134-BD1C115B591F}"/>
              </a:ext>
            </a:extLst>
          </p:cNvPr>
          <p:cNvGrpSpPr/>
          <p:nvPr/>
        </p:nvGrpSpPr>
        <p:grpSpPr>
          <a:xfrm>
            <a:off x="6986534" y="2520503"/>
            <a:ext cx="451372" cy="447781"/>
            <a:chOff x="-32174975" y="3192625"/>
            <a:chExt cx="295375" cy="293025"/>
          </a:xfrm>
          <a:solidFill>
            <a:srgbClr val="6C1D35"/>
          </a:solidFill>
        </p:grpSpPr>
        <p:sp>
          <p:nvSpPr>
            <p:cNvPr id="268" name="Google Shape;8570;p63">
              <a:extLst>
                <a:ext uri="{FF2B5EF4-FFF2-40B4-BE49-F238E27FC236}">
                  <a16:creationId xmlns:a16="http://schemas.microsoft.com/office/drawing/2014/main" id="{5DEA7B9B-AFF3-438C-F188-6F63A70BC4AC}"/>
                </a:ext>
              </a:extLst>
            </p:cNvPr>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571;p63">
              <a:extLst>
                <a:ext uri="{FF2B5EF4-FFF2-40B4-BE49-F238E27FC236}">
                  <a16:creationId xmlns:a16="http://schemas.microsoft.com/office/drawing/2014/main" id="{AE69F751-808A-3621-9DF2-19C45F6EFCF2}"/>
                </a:ext>
              </a:extLst>
            </p:cNvPr>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grpFill/>
            <a:ln>
              <a:noFill/>
            </a:ln>
          </p:spPr>
          <p:txBody>
            <a:bodyPr spcFirstLastPara="1" wrap="square" lIns="121900" tIns="121900" rIns="121900" bIns="121900" anchor="ctr" anchorCtr="0">
              <a:noAutofit/>
            </a:bodyPr>
            <a:lstStyle/>
            <a:p>
              <a:endParaRPr sz="2400"/>
            </a:p>
          </p:txBody>
        </p:sp>
        <p:sp>
          <p:nvSpPr>
            <p:cNvPr id="270" name="Google Shape;8572;p63">
              <a:extLst>
                <a:ext uri="{FF2B5EF4-FFF2-40B4-BE49-F238E27FC236}">
                  <a16:creationId xmlns:a16="http://schemas.microsoft.com/office/drawing/2014/main" id="{297CC4CE-C843-D1AC-2062-9803438901DF}"/>
                </a:ext>
              </a:extLst>
            </p:cNvPr>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grpFill/>
            <a:ln>
              <a:noFill/>
            </a:ln>
          </p:spPr>
          <p:txBody>
            <a:bodyPr spcFirstLastPara="1" wrap="square" lIns="121900" tIns="121900" rIns="121900" bIns="121900" anchor="ctr" anchorCtr="0">
              <a:noAutofit/>
            </a:bodyPr>
            <a:lstStyle/>
            <a:p>
              <a:endParaRPr sz="2400"/>
            </a:p>
          </p:txBody>
        </p:sp>
        <p:sp>
          <p:nvSpPr>
            <p:cNvPr id="271" name="Google Shape;8573;p63">
              <a:extLst>
                <a:ext uri="{FF2B5EF4-FFF2-40B4-BE49-F238E27FC236}">
                  <a16:creationId xmlns:a16="http://schemas.microsoft.com/office/drawing/2014/main" id="{CDFF3895-AE50-6DE7-7F85-FF23AE2ED24F}"/>
                </a:ext>
              </a:extLst>
            </p:cNvPr>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2" name="Google Shape;8574;p63">
            <a:extLst>
              <a:ext uri="{FF2B5EF4-FFF2-40B4-BE49-F238E27FC236}">
                <a16:creationId xmlns:a16="http://schemas.microsoft.com/office/drawing/2014/main" id="{5A83A875-40F1-C28A-9FBE-2A48E91D9B53}"/>
              </a:ext>
            </a:extLst>
          </p:cNvPr>
          <p:cNvSpPr/>
          <p:nvPr/>
        </p:nvSpPr>
        <p:spPr>
          <a:xfrm>
            <a:off x="6981300" y="3076595"/>
            <a:ext cx="457408" cy="446903"/>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sp>
        <p:nvSpPr>
          <p:cNvPr id="273" name="Google Shape;8575;p63">
            <a:extLst>
              <a:ext uri="{FF2B5EF4-FFF2-40B4-BE49-F238E27FC236}">
                <a16:creationId xmlns:a16="http://schemas.microsoft.com/office/drawing/2014/main" id="{FC766E20-9E21-80A4-2962-CA30B1577765}"/>
              </a:ext>
            </a:extLst>
          </p:cNvPr>
          <p:cNvSpPr/>
          <p:nvPr/>
        </p:nvSpPr>
        <p:spPr>
          <a:xfrm>
            <a:off x="6987318" y="3625045"/>
            <a:ext cx="445375" cy="44655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grpSp>
        <p:nvGrpSpPr>
          <p:cNvPr id="274" name="Google Shape;8576;p63">
            <a:extLst>
              <a:ext uri="{FF2B5EF4-FFF2-40B4-BE49-F238E27FC236}">
                <a16:creationId xmlns:a16="http://schemas.microsoft.com/office/drawing/2014/main" id="{85C9AE78-91D1-814E-F5D1-4C584BF44B68}"/>
              </a:ext>
            </a:extLst>
          </p:cNvPr>
          <p:cNvGrpSpPr/>
          <p:nvPr/>
        </p:nvGrpSpPr>
        <p:grpSpPr>
          <a:xfrm>
            <a:off x="9806478" y="2521707"/>
            <a:ext cx="446559" cy="445375"/>
            <a:chOff x="-30345325" y="3184750"/>
            <a:chExt cx="292225" cy="291450"/>
          </a:xfrm>
          <a:solidFill>
            <a:srgbClr val="6C1D35"/>
          </a:solidFill>
        </p:grpSpPr>
        <p:sp>
          <p:nvSpPr>
            <p:cNvPr id="275" name="Google Shape;8577;p63">
              <a:extLst>
                <a:ext uri="{FF2B5EF4-FFF2-40B4-BE49-F238E27FC236}">
                  <a16:creationId xmlns:a16="http://schemas.microsoft.com/office/drawing/2014/main" id="{33FA525A-C6D4-EC4B-3718-117AAAC55D06}"/>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grpFill/>
            <a:ln>
              <a:noFill/>
            </a:ln>
          </p:spPr>
          <p:txBody>
            <a:bodyPr spcFirstLastPara="1" wrap="square" lIns="121900" tIns="121900" rIns="121900" bIns="121900" anchor="ctr" anchorCtr="0">
              <a:noAutofit/>
            </a:bodyPr>
            <a:lstStyle/>
            <a:p>
              <a:endParaRPr sz="2400"/>
            </a:p>
          </p:txBody>
        </p:sp>
        <p:sp>
          <p:nvSpPr>
            <p:cNvPr id="276" name="Google Shape;8578;p63">
              <a:extLst>
                <a:ext uri="{FF2B5EF4-FFF2-40B4-BE49-F238E27FC236}">
                  <a16:creationId xmlns:a16="http://schemas.microsoft.com/office/drawing/2014/main" id="{8E30CF7B-8CA7-AADD-AF84-D0DD53AC6066}"/>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grpFill/>
            <a:ln>
              <a:noFill/>
            </a:ln>
          </p:spPr>
          <p:txBody>
            <a:bodyPr spcFirstLastPara="1" wrap="square" lIns="121900" tIns="121900" rIns="121900" bIns="121900" anchor="ctr" anchorCtr="0">
              <a:noAutofit/>
            </a:bodyPr>
            <a:lstStyle/>
            <a:p>
              <a:endParaRPr sz="2400"/>
            </a:p>
          </p:txBody>
        </p:sp>
        <p:sp>
          <p:nvSpPr>
            <p:cNvPr id="277" name="Google Shape;8579;p63">
              <a:extLst>
                <a:ext uri="{FF2B5EF4-FFF2-40B4-BE49-F238E27FC236}">
                  <a16:creationId xmlns:a16="http://schemas.microsoft.com/office/drawing/2014/main" id="{37FD8045-EAC2-1CF1-D7ED-41B62890146F}"/>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580;p63">
              <a:extLst>
                <a:ext uri="{FF2B5EF4-FFF2-40B4-BE49-F238E27FC236}">
                  <a16:creationId xmlns:a16="http://schemas.microsoft.com/office/drawing/2014/main" id="{D4B1DE9D-C81F-4B49-2002-741ED672E8CB}"/>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grpFill/>
            <a:ln>
              <a:noFill/>
            </a:ln>
          </p:spPr>
          <p:txBody>
            <a:bodyPr spcFirstLastPara="1" wrap="square" lIns="121900" tIns="121900" rIns="121900" bIns="121900" anchor="ctr" anchorCtr="0">
              <a:noAutofit/>
            </a:bodyPr>
            <a:lstStyle/>
            <a:p>
              <a:endParaRPr sz="2400"/>
            </a:p>
          </p:txBody>
        </p:sp>
        <p:sp>
          <p:nvSpPr>
            <p:cNvPr id="279" name="Google Shape;8581;p63">
              <a:extLst>
                <a:ext uri="{FF2B5EF4-FFF2-40B4-BE49-F238E27FC236}">
                  <a16:creationId xmlns:a16="http://schemas.microsoft.com/office/drawing/2014/main" id="{AE581523-306E-1B99-CD7E-0254302E1273}"/>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590;p63">
            <a:extLst>
              <a:ext uri="{FF2B5EF4-FFF2-40B4-BE49-F238E27FC236}">
                <a16:creationId xmlns:a16="http://schemas.microsoft.com/office/drawing/2014/main" id="{776DDD64-04EF-20BE-63F5-464A38C760A4}"/>
              </a:ext>
            </a:extLst>
          </p:cNvPr>
          <p:cNvGrpSpPr/>
          <p:nvPr/>
        </p:nvGrpSpPr>
        <p:grpSpPr>
          <a:xfrm>
            <a:off x="1932534" y="3077755"/>
            <a:ext cx="446559" cy="444152"/>
            <a:chOff x="-35482200" y="3561225"/>
            <a:chExt cx="292225" cy="290650"/>
          </a:xfrm>
          <a:solidFill>
            <a:srgbClr val="6C1D35"/>
          </a:solidFill>
        </p:grpSpPr>
        <p:sp>
          <p:nvSpPr>
            <p:cNvPr id="281" name="Google Shape;8591;p63">
              <a:extLst>
                <a:ext uri="{FF2B5EF4-FFF2-40B4-BE49-F238E27FC236}">
                  <a16:creationId xmlns:a16="http://schemas.microsoft.com/office/drawing/2014/main" id="{A4883AD4-9390-286D-7215-5058D24D19A7}"/>
                </a:ext>
              </a:extLst>
            </p:cNvPr>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592;p63">
              <a:extLst>
                <a:ext uri="{FF2B5EF4-FFF2-40B4-BE49-F238E27FC236}">
                  <a16:creationId xmlns:a16="http://schemas.microsoft.com/office/drawing/2014/main" id="{F6214048-C95E-2991-95D9-9F247B307DC2}"/>
                </a:ext>
              </a:extLst>
            </p:cNvPr>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grpFill/>
            <a:ln>
              <a:noFill/>
            </a:ln>
          </p:spPr>
          <p:txBody>
            <a:bodyPr spcFirstLastPara="1" wrap="square" lIns="121900" tIns="121900" rIns="121900" bIns="121900" anchor="ctr" anchorCtr="0">
              <a:noAutofit/>
            </a:bodyPr>
            <a:lstStyle/>
            <a:p>
              <a:endParaRPr sz="2400"/>
            </a:p>
          </p:txBody>
        </p:sp>
        <p:sp>
          <p:nvSpPr>
            <p:cNvPr id="283" name="Google Shape;8593;p63">
              <a:extLst>
                <a:ext uri="{FF2B5EF4-FFF2-40B4-BE49-F238E27FC236}">
                  <a16:creationId xmlns:a16="http://schemas.microsoft.com/office/drawing/2014/main" id="{786AA2BD-DBF5-F5BB-B346-D5DC8DE55BC0}"/>
                </a:ext>
              </a:extLst>
            </p:cNvPr>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4" name="Google Shape;8594;p63">
            <a:extLst>
              <a:ext uri="{FF2B5EF4-FFF2-40B4-BE49-F238E27FC236}">
                <a16:creationId xmlns:a16="http://schemas.microsoft.com/office/drawing/2014/main" id="{82A7EB10-441E-0324-6469-CD17AC5E2904}"/>
              </a:ext>
            </a:extLst>
          </p:cNvPr>
          <p:cNvGrpSpPr/>
          <p:nvPr/>
        </p:nvGrpSpPr>
        <p:grpSpPr>
          <a:xfrm>
            <a:off x="1933126" y="3625419"/>
            <a:ext cx="445375" cy="445336"/>
            <a:chOff x="-35481425" y="3919600"/>
            <a:chExt cx="291450" cy="291425"/>
          </a:xfrm>
          <a:solidFill>
            <a:srgbClr val="6C1D35"/>
          </a:solidFill>
        </p:grpSpPr>
        <p:sp>
          <p:nvSpPr>
            <p:cNvPr id="285" name="Google Shape;8595;p63">
              <a:extLst>
                <a:ext uri="{FF2B5EF4-FFF2-40B4-BE49-F238E27FC236}">
                  <a16:creationId xmlns:a16="http://schemas.microsoft.com/office/drawing/2014/main" id="{C26960A6-A9D0-600C-B7A5-9083D63DC985}"/>
                </a:ext>
              </a:extLst>
            </p:cNvPr>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grpFill/>
            <a:ln>
              <a:noFill/>
            </a:ln>
          </p:spPr>
          <p:txBody>
            <a:bodyPr spcFirstLastPara="1" wrap="square" lIns="121900" tIns="121900" rIns="121900" bIns="121900" anchor="ctr" anchorCtr="0">
              <a:noAutofit/>
            </a:bodyPr>
            <a:lstStyle/>
            <a:p>
              <a:endParaRPr sz="2400"/>
            </a:p>
          </p:txBody>
        </p:sp>
        <p:sp>
          <p:nvSpPr>
            <p:cNvPr id="286" name="Google Shape;8596;p63">
              <a:extLst>
                <a:ext uri="{FF2B5EF4-FFF2-40B4-BE49-F238E27FC236}">
                  <a16:creationId xmlns:a16="http://schemas.microsoft.com/office/drawing/2014/main" id="{00A0E2C1-CF66-93D5-BE11-CCF8765C42B9}"/>
                </a:ext>
              </a:extLst>
            </p:cNvPr>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grpFill/>
            <a:ln>
              <a:noFill/>
            </a:ln>
          </p:spPr>
          <p:txBody>
            <a:bodyPr spcFirstLastPara="1" wrap="square" lIns="121900" tIns="121900" rIns="121900" bIns="121900" anchor="ctr" anchorCtr="0">
              <a:noAutofit/>
            </a:bodyPr>
            <a:lstStyle/>
            <a:p>
              <a:endParaRPr sz="2400"/>
            </a:p>
          </p:txBody>
        </p:sp>
        <p:sp>
          <p:nvSpPr>
            <p:cNvPr id="287" name="Google Shape;8597;p63">
              <a:extLst>
                <a:ext uri="{FF2B5EF4-FFF2-40B4-BE49-F238E27FC236}">
                  <a16:creationId xmlns:a16="http://schemas.microsoft.com/office/drawing/2014/main" id="{70E9D501-31B2-5598-D4DA-9AE55A930612}"/>
                </a:ext>
              </a:extLst>
            </p:cNvPr>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grpFill/>
            <a:ln>
              <a:noFill/>
            </a:ln>
          </p:spPr>
          <p:txBody>
            <a:bodyPr spcFirstLastPara="1" wrap="square" lIns="121900" tIns="121900" rIns="121900" bIns="121900" anchor="ctr" anchorCtr="0">
              <a:noAutofit/>
            </a:bodyPr>
            <a:lstStyle/>
            <a:p>
              <a:endParaRPr sz="2400"/>
            </a:p>
          </p:txBody>
        </p:sp>
        <p:sp>
          <p:nvSpPr>
            <p:cNvPr id="288" name="Google Shape;8598;p63">
              <a:extLst>
                <a:ext uri="{FF2B5EF4-FFF2-40B4-BE49-F238E27FC236}">
                  <a16:creationId xmlns:a16="http://schemas.microsoft.com/office/drawing/2014/main" id="{7012DA3D-E6C2-DA4B-C66D-F7A9914BB261}"/>
                </a:ext>
              </a:extLst>
            </p:cNvPr>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grpFill/>
            <a:ln>
              <a:noFill/>
            </a:ln>
          </p:spPr>
          <p:txBody>
            <a:bodyPr spcFirstLastPara="1" wrap="square" lIns="121900" tIns="121900" rIns="121900" bIns="121900" anchor="ctr" anchorCtr="0">
              <a:noAutofit/>
            </a:bodyPr>
            <a:lstStyle/>
            <a:p>
              <a:endParaRPr sz="2400"/>
            </a:p>
          </p:txBody>
        </p:sp>
        <p:sp>
          <p:nvSpPr>
            <p:cNvPr id="289" name="Google Shape;8599;p63">
              <a:extLst>
                <a:ext uri="{FF2B5EF4-FFF2-40B4-BE49-F238E27FC236}">
                  <a16:creationId xmlns:a16="http://schemas.microsoft.com/office/drawing/2014/main" id="{4877F20B-7331-B717-2D92-EF5D80FE1FF2}"/>
                </a:ext>
              </a:extLst>
            </p:cNvPr>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grpFill/>
            <a:ln>
              <a:noFill/>
            </a:ln>
          </p:spPr>
          <p:txBody>
            <a:bodyPr spcFirstLastPara="1" wrap="square" lIns="121900" tIns="121900" rIns="121900" bIns="121900" anchor="ctr" anchorCtr="0">
              <a:noAutofit/>
            </a:bodyPr>
            <a:lstStyle/>
            <a:p>
              <a:endParaRPr sz="2400"/>
            </a:p>
          </p:txBody>
        </p:sp>
        <p:sp>
          <p:nvSpPr>
            <p:cNvPr id="290" name="Google Shape;8600;p63">
              <a:extLst>
                <a:ext uri="{FF2B5EF4-FFF2-40B4-BE49-F238E27FC236}">
                  <a16:creationId xmlns:a16="http://schemas.microsoft.com/office/drawing/2014/main" id="{84618A07-B4AF-B2AC-ECDD-3D0C5AEB3C5D}"/>
                </a:ext>
              </a:extLst>
            </p:cNvPr>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grpFill/>
            <a:ln>
              <a:noFill/>
            </a:ln>
          </p:spPr>
          <p:txBody>
            <a:bodyPr spcFirstLastPara="1" wrap="square" lIns="121900" tIns="121900" rIns="121900" bIns="121900" anchor="ctr" anchorCtr="0">
              <a:noAutofit/>
            </a:bodyPr>
            <a:lstStyle/>
            <a:p>
              <a:endParaRPr sz="2400"/>
            </a:p>
          </p:txBody>
        </p:sp>
        <p:sp>
          <p:nvSpPr>
            <p:cNvPr id="291" name="Google Shape;8601;p63">
              <a:extLst>
                <a:ext uri="{FF2B5EF4-FFF2-40B4-BE49-F238E27FC236}">
                  <a16:creationId xmlns:a16="http://schemas.microsoft.com/office/drawing/2014/main" id="{3AAACCAE-645E-2721-FAC2-A9718CB00FB3}"/>
                </a:ext>
              </a:extLst>
            </p:cNvPr>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602;p63">
              <a:extLst>
                <a:ext uri="{FF2B5EF4-FFF2-40B4-BE49-F238E27FC236}">
                  <a16:creationId xmlns:a16="http://schemas.microsoft.com/office/drawing/2014/main" id="{89AEE4C6-A13D-D1CB-7FF2-96140B377C89}"/>
                </a:ext>
              </a:extLst>
            </p:cNvPr>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93" name="Google Shape;8611;p63">
            <a:extLst>
              <a:ext uri="{FF2B5EF4-FFF2-40B4-BE49-F238E27FC236}">
                <a16:creationId xmlns:a16="http://schemas.microsoft.com/office/drawing/2014/main" id="{60FD4844-37B6-5D4D-0BC9-A598E66FA5C1}"/>
              </a:ext>
            </a:extLst>
          </p:cNvPr>
          <p:cNvGrpSpPr/>
          <p:nvPr/>
        </p:nvGrpSpPr>
        <p:grpSpPr>
          <a:xfrm>
            <a:off x="4749865" y="3076550"/>
            <a:ext cx="447743" cy="446559"/>
            <a:chOff x="-33646250" y="3586425"/>
            <a:chExt cx="293000" cy="292225"/>
          </a:xfrm>
          <a:solidFill>
            <a:srgbClr val="6C1D35"/>
          </a:solidFill>
        </p:grpSpPr>
        <p:sp>
          <p:nvSpPr>
            <p:cNvPr id="294" name="Google Shape;8612;p63">
              <a:extLst>
                <a:ext uri="{FF2B5EF4-FFF2-40B4-BE49-F238E27FC236}">
                  <a16:creationId xmlns:a16="http://schemas.microsoft.com/office/drawing/2014/main" id="{C9F2099E-A159-CFC2-5D61-36C909E2FA2D}"/>
                </a:ext>
              </a:extLst>
            </p:cNvPr>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grpFill/>
            <a:ln>
              <a:noFill/>
            </a:ln>
          </p:spPr>
          <p:txBody>
            <a:bodyPr spcFirstLastPara="1" wrap="square" lIns="121900" tIns="121900" rIns="121900" bIns="121900" anchor="ctr" anchorCtr="0">
              <a:noAutofit/>
            </a:bodyPr>
            <a:lstStyle/>
            <a:p>
              <a:endParaRPr sz="2400"/>
            </a:p>
          </p:txBody>
        </p:sp>
        <p:sp>
          <p:nvSpPr>
            <p:cNvPr id="295" name="Google Shape;8613;p63">
              <a:extLst>
                <a:ext uri="{FF2B5EF4-FFF2-40B4-BE49-F238E27FC236}">
                  <a16:creationId xmlns:a16="http://schemas.microsoft.com/office/drawing/2014/main" id="{0EB36093-1DA8-764F-033C-660C2E8E938F}"/>
                </a:ext>
              </a:extLst>
            </p:cNvPr>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96" name="Google Shape;8614;p63">
            <a:extLst>
              <a:ext uri="{FF2B5EF4-FFF2-40B4-BE49-F238E27FC236}">
                <a16:creationId xmlns:a16="http://schemas.microsoft.com/office/drawing/2014/main" id="{C51A5F95-B020-092E-31B4-C34539C071DC}"/>
              </a:ext>
            </a:extLst>
          </p:cNvPr>
          <p:cNvGrpSpPr/>
          <p:nvPr/>
        </p:nvGrpSpPr>
        <p:grpSpPr>
          <a:xfrm>
            <a:off x="4750457" y="3624195"/>
            <a:ext cx="446559" cy="447781"/>
            <a:chOff x="-33645475" y="3944800"/>
            <a:chExt cx="292225" cy="293025"/>
          </a:xfrm>
          <a:solidFill>
            <a:srgbClr val="6C1D35"/>
          </a:solidFill>
        </p:grpSpPr>
        <p:sp>
          <p:nvSpPr>
            <p:cNvPr id="297" name="Google Shape;8615;p63">
              <a:extLst>
                <a:ext uri="{FF2B5EF4-FFF2-40B4-BE49-F238E27FC236}">
                  <a16:creationId xmlns:a16="http://schemas.microsoft.com/office/drawing/2014/main" id="{2ED2883B-8CB6-CB2D-23C4-9DA6CA8E4F22}"/>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grpFill/>
            <a:ln>
              <a:noFill/>
            </a:ln>
          </p:spPr>
          <p:txBody>
            <a:bodyPr spcFirstLastPara="1" wrap="square" lIns="121900" tIns="121900" rIns="121900" bIns="121900" anchor="ctr" anchorCtr="0">
              <a:noAutofit/>
            </a:bodyPr>
            <a:lstStyle/>
            <a:p>
              <a:endParaRPr sz="2400"/>
            </a:p>
          </p:txBody>
        </p:sp>
        <p:sp>
          <p:nvSpPr>
            <p:cNvPr id="298" name="Google Shape;8616;p63">
              <a:extLst>
                <a:ext uri="{FF2B5EF4-FFF2-40B4-BE49-F238E27FC236}">
                  <a16:creationId xmlns:a16="http://schemas.microsoft.com/office/drawing/2014/main" id="{8C797115-12D7-A419-59DB-BBB1CFC1DB2C}"/>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grpFill/>
            <a:ln>
              <a:noFill/>
            </a:ln>
          </p:spPr>
          <p:txBody>
            <a:bodyPr spcFirstLastPara="1" wrap="square" lIns="121900" tIns="121900" rIns="121900" bIns="121900" anchor="ctr" anchorCtr="0">
              <a:noAutofit/>
            </a:bodyPr>
            <a:lstStyle/>
            <a:p>
              <a:endParaRPr sz="2400"/>
            </a:p>
          </p:txBody>
        </p:sp>
        <p:sp>
          <p:nvSpPr>
            <p:cNvPr id="299" name="Google Shape;8617;p63">
              <a:extLst>
                <a:ext uri="{FF2B5EF4-FFF2-40B4-BE49-F238E27FC236}">
                  <a16:creationId xmlns:a16="http://schemas.microsoft.com/office/drawing/2014/main" id="{2F3D2AE7-328E-B65D-3EC3-429E8F75CECE}"/>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grpFill/>
            <a:ln>
              <a:noFill/>
            </a:ln>
          </p:spPr>
          <p:txBody>
            <a:bodyPr spcFirstLastPara="1" wrap="square" lIns="121900" tIns="121900" rIns="121900" bIns="121900" anchor="ctr" anchorCtr="0">
              <a:noAutofit/>
            </a:bodyPr>
            <a:lstStyle/>
            <a:p>
              <a:endParaRPr sz="2400"/>
            </a:p>
          </p:txBody>
        </p:sp>
        <p:sp>
          <p:nvSpPr>
            <p:cNvPr id="300" name="Google Shape;8618;p63">
              <a:extLst>
                <a:ext uri="{FF2B5EF4-FFF2-40B4-BE49-F238E27FC236}">
                  <a16:creationId xmlns:a16="http://schemas.microsoft.com/office/drawing/2014/main" id="{D0D623CC-F0C8-3EFB-83AB-EF728070436B}"/>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grpFill/>
            <a:ln>
              <a:noFill/>
            </a:ln>
          </p:spPr>
          <p:txBody>
            <a:bodyPr spcFirstLastPara="1" wrap="square" lIns="121900" tIns="121900" rIns="121900" bIns="121900" anchor="ctr" anchorCtr="0">
              <a:noAutofit/>
            </a:bodyPr>
            <a:lstStyle/>
            <a:p>
              <a:endParaRPr sz="2400"/>
            </a:p>
          </p:txBody>
        </p:sp>
        <p:sp>
          <p:nvSpPr>
            <p:cNvPr id="301" name="Google Shape;8619;p63">
              <a:extLst>
                <a:ext uri="{FF2B5EF4-FFF2-40B4-BE49-F238E27FC236}">
                  <a16:creationId xmlns:a16="http://schemas.microsoft.com/office/drawing/2014/main" id="{1B71488A-4437-87E4-46A0-9B5972657770}"/>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grpFill/>
            <a:ln>
              <a:noFill/>
            </a:ln>
          </p:spPr>
          <p:txBody>
            <a:bodyPr spcFirstLastPara="1" wrap="square" lIns="121900" tIns="121900" rIns="121900" bIns="121900" anchor="ctr" anchorCtr="0">
              <a:noAutofit/>
            </a:bodyPr>
            <a:lstStyle/>
            <a:p>
              <a:endParaRPr sz="2400"/>
            </a:p>
          </p:txBody>
        </p:sp>
        <p:sp>
          <p:nvSpPr>
            <p:cNvPr id="302" name="Google Shape;8620;p63">
              <a:extLst>
                <a:ext uri="{FF2B5EF4-FFF2-40B4-BE49-F238E27FC236}">
                  <a16:creationId xmlns:a16="http://schemas.microsoft.com/office/drawing/2014/main" id="{DF2D661D-90DA-2DE8-E673-037E4FB6B7B1}"/>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303" name="Google Shape;8621;p63">
              <a:extLst>
                <a:ext uri="{FF2B5EF4-FFF2-40B4-BE49-F238E27FC236}">
                  <a16:creationId xmlns:a16="http://schemas.microsoft.com/office/drawing/2014/main" id="{7D0A2C4D-8AF2-93AC-438C-246C777A9C01}"/>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grpFill/>
            <a:ln>
              <a:noFill/>
            </a:ln>
          </p:spPr>
          <p:txBody>
            <a:bodyPr spcFirstLastPara="1" wrap="square" lIns="121900" tIns="121900" rIns="121900" bIns="121900" anchor="ctr" anchorCtr="0">
              <a:noAutofit/>
            </a:bodyPr>
            <a:lstStyle/>
            <a:p>
              <a:endParaRPr sz="2400"/>
            </a:p>
          </p:txBody>
        </p:sp>
        <p:sp>
          <p:nvSpPr>
            <p:cNvPr id="304" name="Google Shape;8622;p63">
              <a:extLst>
                <a:ext uri="{FF2B5EF4-FFF2-40B4-BE49-F238E27FC236}">
                  <a16:creationId xmlns:a16="http://schemas.microsoft.com/office/drawing/2014/main" id="{EF57FA5E-C79B-13BA-6E5A-207B36AA461E}"/>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grpFill/>
            <a:ln>
              <a:noFill/>
            </a:ln>
          </p:spPr>
          <p:txBody>
            <a:bodyPr spcFirstLastPara="1" wrap="square" lIns="121900" tIns="121900" rIns="121900" bIns="121900" anchor="ctr" anchorCtr="0">
              <a:noAutofit/>
            </a:bodyPr>
            <a:lstStyle/>
            <a:p>
              <a:endParaRPr sz="2400"/>
            </a:p>
          </p:txBody>
        </p:sp>
        <p:sp>
          <p:nvSpPr>
            <p:cNvPr id="305" name="Google Shape;8623;p63">
              <a:extLst>
                <a:ext uri="{FF2B5EF4-FFF2-40B4-BE49-F238E27FC236}">
                  <a16:creationId xmlns:a16="http://schemas.microsoft.com/office/drawing/2014/main" id="{31390F11-F593-C9F7-301E-DB095EF6AF1B}"/>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306" name="Google Shape;8624;p63">
              <a:extLst>
                <a:ext uri="{FF2B5EF4-FFF2-40B4-BE49-F238E27FC236}">
                  <a16:creationId xmlns:a16="http://schemas.microsoft.com/office/drawing/2014/main" id="{7AFD9D76-19F4-40AD-28A7-11EADCDDABE7}"/>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07" name="Google Shape;8638;p63">
            <a:extLst>
              <a:ext uri="{FF2B5EF4-FFF2-40B4-BE49-F238E27FC236}">
                <a16:creationId xmlns:a16="http://schemas.microsoft.com/office/drawing/2014/main" id="{8F3C448F-CFF0-5527-692C-4CA0C8CA6466}"/>
              </a:ext>
            </a:extLst>
          </p:cNvPr>
          <p:cNvGrpSpPr/>
          <p:nvPr/>
        </p:nvGrpSpPr>
        <p:grpSpPr>
          <a:xfrm>
            <a:off x="7550116" y="3623396"/>
            <a:ext cx="461000" cy="449385"/>
            <a:chOff x="-31817400" y="3910025"/>
            <a:chExt cx="301675" cy="294075"/>
          </a:xfrm>
          <a:solidFill>
            <a:srgbClr val="6C1D35"/>
          </a:solidFill>
        </p:grpSpPr>
        <p:sp>
          <p:nvSpPr>
            <p:cNvPr id="308" name="Google Shape;8639;p63">
              <a:extLst>
                <a:ext uri="{FF2B5EF4-FFF2-40B4-BE49-F238E27FC236}">
                  <a16:creationId xmlns:a16="http://schemas.microsoft.com/office/drawing/2014/main" id="{D9F49590-671B-2C81-F7BC-CA557BA461FE}"/>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121900" tIns="121900" rIns="121900" bIns="121900" anchor="ctr" anchorCtr="0">
              <a:noAutofit/>
            </a:bodyPr>
            <a:lstStyle/>
            <a:p>
              <a:endParaRPr sz="2400"/>
            </a:p>
          </p:txBody>
        </p:sp>
        <p:sp>
          <p:nvSpPr>
            <p:cNvPr id="309" name="Google Shape;8640;p63">
              <a:extLst>
                <a:ext uri="{FF2B5EF4-FFF2-40B4-BE49-F238E27FC236}">
                  <a16:creationId xmlns:a16="http://schemas.microsoft.com/office/drawing/2014/main" id="{B58DD01C-5E85-CDED-F7E7-C9C5B61A6BE0}"/>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121900" tIns="121900" rIns="121900" bIns="121900" anchor="ctr" anchorCtr="0">
              <a:noAutofit/>
            </a:bodyPr>
            <a:lstStyle/>
            <a:p>
              <a:endParaRPr sz="2400"/>
            </a:p>
          </p:txBody>
        </p:sp>
        <p:sp>
          <p:nvSpPr>
            <p:cNvPr id="310" name="Google Shape;8641;p63">
              <a:extLst>
                <a:ext uri="{FF2B5EF4-FFF2-40B4-BE49-F238E27FC236}">
                  <a16:creationId xmlns:a16="http://schemas.microsoft.com/office/drawing/2014/main" id="{6E33098D-81CB-938A-9615-4BF8E1AB73B3}"/>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11" name="Google Shape;8642;p63">
            <a:extLst>
              <a:ext uri="{FF2B5EF4-FFF2-40B4-BE49-F238E27FC236}">
                <a16:creationId xmlns:a16="http://schemas.microsoft.com/office/drawing/2014/main" id="{E1A49613-2AFA-F2CF-4E78-33F5F435FF72}"/>
              </a:ext>
            </a:extLst>
          </p:cNvPr>
          <p:cNvGrpSpPr/>
          <p:nvPr/>
        </p:nvGrpSpPr>
        <p:grpSpPr>
          <a:xfrm>
            <a:off x="9806459" y="3076551"/>
            <a:ext cx="446597" cy="446559"/>
            <a:chOff x="-30354000" y="3569100"/>
            <a:chExt cx="292250" cy="292225"/>
          </a:xfrm>
          <a:solidFill>
            <a:srgbClr val="6C1D35"/>
          </a:solidFill>
        </p:grpSpPr>
        <p:sp>
          <p:nvSpPr>
            <p:cNvPr id="312" name="Google Shape;8643;p63">
              <a:extLst>
                <a:ext uri="{FF2B5EF4-FFF2-40B4-BE49-F238E27FC236}">
                  <a16:creationId xmlns:a16="http://schemas.microsoft.com/office/drawing/2014/main" id="{4A8AFAEB-4B91-20B8-B82B-FCED11D36D87}"/>
                </a:ext>
              </a:extLst>
            </p:cNvPr>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grpFill/>
            <a:ln>
              <a:noFill/>
            </a:ln>
          </p:spPr>
          <p:txBody>
            <a:bodyPr spcFirstLastPara="1" wrap="square" lIns="121900" tIns="121900" rIns="121900" bIns="121900" anchor="ctr" anchorCtr="0">
              <a:noAutofit/>
            </a:bodyPr>
            <a:lstStyle/>
            <a:p>
              <a:endParaRPr sz="2400"/>
            </a:p>
          </p:txBody>
        </p:sp>
        <p:sp>
          <p:nvSpPr>
            <p:cNvPr id="313" name="Google Shape;8644;p63">
              <a:extLst>
                <a:ext uri="{FF2B5EF4-FFF2-40B4-BE49-F238E27FC236}">
                  <a16:creationId xmlns:a16="http://schemas.microsoft.com/office/drawing/2014/main" id="{04E5D6FD-D1D3-95C7-FF41-4E3606D9EC5C}"/>
                </a:ext>
              </a:extLst>
            </p:cNvPr>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grpFill/>
            <a:ln>
              <a:noFill/>
            </a:ln>
          </p:spPr>
          <p:txBody>
            <a:bodyPr spcFirstLastPara="1" wrap="square" lIns="121900" tIns="121900" rIns="121900" bIns="121900" anchor="ctr" anchorCtr="0">
              <a:noAutofit/>
            </a:bodyPr>
            <a:lstStyle/>
            <a:p>
              <a:endParaRPr sz="2400"/>
            </a:p>
          </p:txBody>
        </p:sp>
        <p:sp>
          <p:nvSpPr>
            <p:cNvPr id="314" name="Google Shape;8645;p63">
              <a:extLst>
                <a:ext uri="{FF2B5EF4-FFF2-40B4-BE49-F238E27FC236}">
                  <a16:creationId xmlns:a16="http://schemas.microsoft.com/office/drawing/2014/main" id="{BC11881A-A201-FE15-BF34-5340FA29EF29}"/>
                </a:ext>
              </a:extLst>
            </p:cNvPr>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grpFill/>
            <a:ln>
              <a:noFill/>
            </a:ln>
          </p:spPr>
          <p:txBody>
            <a:bodyPr spcFirstLastPara="1" wrap="square" lIns="121900" tIns="121900" rIns="121900" bIns="121900" anchor="ctr" anchorCtr="0">
              <a:noAutofit/>
            </a:bodyPr>
            <a:lstStyle/>
            <a:p>
              <a:endParaRPr sz="2400"/>
            </a:p>
          </p:txBody>
        </p:sp>
        <p:sp>
          <p:nvSpPr>
            <p:cNvPr id="315" name="Google Shape;8646;p63">
              <a:extLst>
                <a:ext uri="{FF2B5EF4-FFF2-40B4-BE49-F238E27FC236}">
                  <a16:creationId xmlns:a16="http://schemas.microsoft.com/office/drawing/2014/main" id="{3F4E3519-41A4-6960-7CCC-E4E3679E1EB0}"/>
                </a:ext>
              </a:extLst>
            </p:cNvPr>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grpFill/>
            <a:ln>
              <a:noFill/>
            </a:ln>
          </p:spPr>
          <p:txBody>
            <a:bodyPr spcFirstLastPara="1" wrap="square" lIns="121900" tIns="121900" rIns="121900" bIns="121900" anchor="ctr" anchorCtr="0">
              <a:noAutofit/>
            </a:bodyPr>
            <a:lstStyle/>
            <a:p>
              <a:endParaRPr sz="2400"/>
            </a:p>
          </p:txBody>
        </p:sp>
        <p:sp>
          <p:nvSpPr>
            <p:cNvPr id="316" name="Google Shape;8647;p63">
              <a:extLst>
                <a:ext uri="{FF2B5EF4-FFF2-40B4-BE49-F238E27FC236}">
                  <a16:creationId xmlns:a16="http://schemas.microsoft.com/office/drawing/2014/main" id="{213790CC-820A-340E-D403-5E70EB23D717}"/>
                </a:ext>
              </a:extLst>
            </p:cNvPr>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grpFill/>
            <a:ln>
              <a:noFill/>
            </a:ln>
          </p:spPr>
          <p:txBody>
            <a:bodyPr spcFirstLastPara="1" wrap="square" lIns="121900" tIns="121900" rIns="121900" bIns="121900" anchor="ctr" anchorCtr="0">
              <a:noAutofit/>
            </a:bodyPr>
            <a:lstStyle/>
            <a:p>
              <a:endParaRPr sz="2400"/>
            </a:p>
          </p:txBody>
        </p:sp>
        <p:sp>
          <p:nvSpPr>
            <p:cNvPr id="317" name="Google Shape;8648;p63">
              <a:extLst>
                <a:ext uri="{FF2B5EF4-FFF2-40B4-BE49-F238E27FC236}">
                  <a16:creationId xmlns:a16="http://schemas.microsoft.com/office/drawing/2014/main" id="{366A5AEB-6CF0-D0BF-3305-422EC56FF079}"/>
                </a:ext>
              </a:extLst>
            </p:cNvPr>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18" name="Google Shape;8654;p63">
            <a:extLst>
              <a:ext uri="{FF2B5EF4-FFF2-40B4-BE49-F238E27FC236}">
                <a16:creationId xmlns:a16="http://schemas.microsoft.com/office/drawing/2014/main" id="{EA36BE87-2FA6-242C-2746-5384BA9F0387}"/>
              </a:ext>
            </a:extLst>
          </p:cNvPr>
          <p:cNvGrpSpPr/>
          <p:nvPr/>
        </p:nvGrpSpPr>
        <p:grpSpPr>
          <a:xfrm>
            <a:off x="2496815" y="3077411"/>
            <a:ext cx="446559" cy="444840"/>
            <a:chOff x="-35123050" y="3561225"/>
            <a:chExt cx="292225" cy="291100"/>
          </a:xfrm>
          <a:solidFill>
            <a:srgbClr val="6C1D35"/>
          </a:solidFill>
        </p:grpSpPr>
        <p:sp>
          <p:nvSpPr>
            <p:cNvPr id="319" name="Google Shape;8655;p63">
              <a:extLst>
                <a:ext uri="{FF2B5EF4-FFF2-40B4-BE49-F238E27FC236}">
                  <a16:creationId xmlns:a16="http://schemas.microsoft.com/office/drawing/2014/main" id="{FD0F1427-74FA-6248-FE93-8B4FFFEC0FB7}"/>
                </a:ext>
              </a:extLst>
            </p:cNvPr>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grpFill/>
            <a:ln>
              <a:noFill/>
            </a:ln>
          </p:spPr>
          <p:txBody>
            <a:bodyPr spcFirstLastPara="1" wrap="square" lIns="121900" tIns="121900" rIns="121900" bIns="121900" anchor="ctr" anchorCtr="0">
              <a:noAutofit/>
            </a:bodyPr>
            <a:lstStyle/>
            <a:p>
              <a:endParaRPr sz="2400"/>
            </a:p>
          </p:txBody>
        </p:sp>
        <p:sp>
          <p:nvSpPr>
            <p:cNvPr id="320" name="Google Shape;8656;p63">
              <a:extLst>
                <a:ext uri="{FF2B5EF4-FFF2-40B4-BE49-F238E27FC236}">
                  <a16:creationId xmlns:a16="http://schemas.microsoft.com/office/drawing/2014/main" id="{D8A1171D-0C67-23AB-6461-D0C19B3BC9C0}"/>
                </a:ext>
              </a:extLst>
            </p:cNvPr>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21" name="Google Shape;8657;p63">
            <a:extLst>
              <a:ext uri="{FF2B5EF4-FFF2-40B4-BE49-F238E27FC236}">
                <a16:creationId xmlns:a16="http://schemas.microsoft.com/office/drawing/2014/main" id="{CD783C40-7851-F8D6-0402-7A7BF2BA42C7}"/>
              </a:ext>
            </a:extLst>
          </p:cNvPr>
          <p:cNvGrpSpPr/>
          <p:nvPr/>
        </p:nvGrpSpPr>
        <p:grpSpPr>
          <a:xfrm>
            <a:off x="2549783" y="3625419"/>
            <a:ext cx="340621" cy="445336"/>
            <a:chOff x="-35089175" y="3919600"/>
            <a:chExt cx="222900" cy="291425"/>
          </a:xfrm>
          <a:solidFill>
            <a:srgbClr val="6C1D35"/>
          </a:solidFill>
        </p:grpSpPr>
        <p:sp>
          <p:nvSpPr>
            <p:cNvPr id="322" name="Google Shape;8658;p63">
              <a:extLst>
                <a:ext uri="{FF2B5EF4-FFF2-40B4-BE49-F238E27FC236}">
                  <a16:creationId xmlns:a16="http://schemas.microsoft.com/office/drawing/2014/main" id="{FEB42FBB-9472-6B47-A59D-3249E50F16B5}"/>
                </a:ext>
              </a:extLst>
            </p:cNvPr>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grpFill/>
            <a:ln>
              <a:noFill/>
            </a:ln>
          </p:spPr>
          <p:txBody>
            <a:bodyPr spcFirstLastPara="1" wrap="square" lIns="121900" tIns="121900" rIns="121900" bIns="121900" anchor="ctr" anchorCtr="0">
              <a:noAutofit/>
            </a:bodyPr>
            <a:lstStyle/>
            <a:p>
              <a:endParaRPr sz="2400"/>
            </a:p>
          </p:txBody>
        </p:sp>
        <p:sp>
          <p:nvSpPr>
            <p:cNvPr id="323" name="Google Shape;8659;p63">
              <a:extLst>
                <a:ext uri="{FF2B5EF4-FFF2-40B4-BE49-F238E27FC236}">
                  <a16:creationId xmlns:a16="http://schemas.microsoft.com/office/drawing/2014/main" id="{EAB3ECF4-0AD5-8672-D206-FD3BCA0DE971}"/>
                </a:ext>
              </a:extLst>
            </p:cNvPr>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24" name="Google Shape;8668;p63">
            <a:extLst>
              <a:ext uri="{FF2B5EF4-FFF2-40B4-BE49-F238E27FC236}">
                <a16:creationId xmlns:a16="http://schemas.microsoft.com/office/drawing/2014/main" id="{9320F637-A548-E9A8-C24F-D0F7ABFE8FCA}"/>
              </a:ext>
            </a:extLst>
          </p:cNvPr>
          <p:cNvGrpSpPr/>
          <p:nvPr/>
        </p:nvGrpSpPr>
        <p:grpSpPr>
          <a:xfrm>
            <a:off x="5305809" y="3077143"/>
            <a:ext cx="445375" cy="445375"/>
            <a:chOff x="-33286325" y="3586425"/>
            <a:chExt cx="291450" cy="291450"/>
          </a:xfrm>
          <a:solidFill>
            <a:srgbClr val="6C1D35"/>
          </a:solidFill>
        </p:grpSpPr>
        <p:sp>
          <p:nvSpPr>
            <p:cNvPr id="325" name="Google Shape;8669;p63">
              <a:extLst>
                <a:ext uri="{FF2B5EF4-FFF2-40B4-BE49-F238E27FC236}">
                  <a16:creationId xmlns:a16="http://schemas.microsoft.com/office/drawing/2014/main" id="{BFB3DCB3-4C7C-1F3D-D692-85E4EF59B596}"/>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326" name="Google Shape;8670;p63">
              <a:extLst>
                <a:ext uri="{FF2B5EF4-FFF2-40B4-BE49-F238E27FC236}">
                  <a16:creationId xmlns:a16="http://schemas.microsoft.com/office/drawing/2014/main" id="{1EA76545-6A96-3EF6-9950-6854AAEEC1C5}"/>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grpFill/>
            <a:ln>
              <a:noFill/>
            </a:ln>
          </p:spPr>
          <p:txBody>
            <a:bodyPr spcFirstLastPara="1" wrap="square" lIns="121900" tIns="121900" rIns="121900" bIns="121900" anchor="ctr" anchorCtr="0">
              <a:noAutofit/>
            </a:bodyPr>
            <a:lstStyle/>
            <a:p>
              <a:endParaRPr sz="2400"/>
            </a:p>
          </p:txBody>
        </p:sp>
        <p:sp>
          <p:nvSpPr>
            <p:cNvPr id="327" name="Google Shape;8671;p63">
              <a:extLst>
                <a:ext uri="{FF2B5EF4-FFF2-40B4-BE49-F238E27FC236}">
                  <a16:creationId xmlns:a16="http://schemas.microsoft.com/office/drawing/2014/main" id="{C1D3B759-055C-45F9-F757-45F89D13C97C}"/>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grpFill/>
            <a:ln>
              <a:noFill/>
            </a:ln>
          </p:spPr>
          <p:txBody>
            <a:bodyPr spcFirstLastPara="1" wrap="square" lIns="121900" tIns="121900" rIns="121900" bIns="121900" anchor="ctr" anchorCtr="0">
              <a:noAutofit/>
            </a:bodyPr>
            <a:lstStyle/>
            <a:p>
              <a:endParaRPr sz="2400"/>
            </a:p>
          </p:txBody>
        </p:sp>
        <p:sp>
          <p:nvSpPr>
            <p:cNvPr id="328" name="Google Shape;8672;p63">
              <a:extLst>
                <a:ext uri="{FF2B5EF4-FFF2-40B4-BE49-F238E27FC236}">
                  <a16:creationId xmlns:a16="http://schemas.microsoft.com/office/drawing/2014/main" id="{8D088AE7-CDDE-55A5-8427-4D7275B66256}"/>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grpFill/>
            <a:ln>
              <a:noFill/>
            </a:ln>
          </p:spPr>
          <p:txBody>
            <a:bodyPr spcFirstLastPara="1" wrap="square" lIns="121900" tIns="121900" rIns="121900" bIns="121900" anchor="ctr" anchorCtr="0">
              <a:noAutofit/>
            </a:bodyPr>
            <a:lstStyle/>
            <a:p>
              <a:endParaRPr sz="2400"/>
            </a:p>
          </p:txBody>
        </p:sp>
        <p:sp>
          <p:nvSpPr>
            <p:cNvPr id="329" name="Google Shape;8673;p63">
              <a:extLst>
                <a:ext uri="{FF2B5EF4-FFF2-40B4-BE49-F238E27FC236}">
                  <a16:creationId xmlns:a16="http://schemas.microsoft.com/office/drawing/2014/main" id="{3D214CE4-672D-410D-DC65-E27A9C12691D}"/>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30" name="Google Shape;8674;p63">
            <a:extLst>
              <a:ext uri="{FF2B5EF4-FFF2-40B4-BE49-F238E27FC236}">
                <a16:creationId xmlns:a16="http://schemas.microsoft.com/office/drawing/2014/main" id="{BA27CCF9-FDD1-0FEB-18C3-FFE36072F573}"/>
              </a:ext>
            </a:extLst>
          </p:cNvPr>
          <p:cNvGrpSpPr/>
          <p:nvPr/>
        </p:nvGrpSpPr>
        <p:grpSpPr>
          <a:xfrm>
            <a:off x="5305809" y="3624195"/>
            <a:ext cx="445375" cy="447781"/>
            <a:chOff x="-33286325" y="3944800"/>
            <a:chExt cx="291450" cy="293025"/>
          </a:xfrm>
          <a:solidFill>
            <a:srgbClr val="6C1D35"/>
          </a:solidFill>
        </p:grpSpPr>
        <p:sp>
          <p:nvSpPr>
            <p:cNvPr id="331" name="Google Shape;8675;p63">
              <a:extLst>
                <a:ext uri="{FF2B5EF4-FFF2-40B4-BE49-F238E27FC236}">
                  <a16:creationId xmlns:a16="http://schemas.microsoft.com/office/drawing/2014/main" id="{787A0402-F8F1-61CA-BDC4-A9400BBBE870}"/>
                </a:ext>
              </a:extLst>
            </p:cNvPr>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grpFill/>
            <a:ln>
              <a:noFill/>
            </a:ln>
          </p:spPr>
          <p:txBody>
            <a:bodyPr spcFirstLastPara="1" wrap="square" lIns="121900" tIns="121900" rIns="121900" bIns="121900" anchor="ctr" anchorCtr="0">
              <a:noAutofit/>
            </a:bodyPr>
            <a:lstStyle/>
            <a:p>
              <a:endParaRPr sz="2400"/>
            </a:p>
          </p:txBody>
        </p:sp>
        <p:sp>
          <p:nvSpPr>
            <p:cNvPr id="332" name="Google Shape;8676;p63">
              <a:extLst>
                <a:ext uri="{FF2B5EF4-FFF2-40B4-BE49-F238E27FC236}">
                  <a16:creationId xmlns:a16="http://schemas.microsoft.com/office/drawing/2014/main" id="{E00D757F-0D7F-2C60-CA72-A53EC04DCFEF}"/>
                </a:ext>
              </a:extLst>
            </p:cNvPr>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grpFill/>
            <a:ln>
              <a:noFill/>
            </a:ln>
          </p:spPr>
          <p:txBody>
            <a:bodyPr spcFirstLastPara="1" wrap="square" lIns="121900" tIns="121900" rIns="121900" bIns="121900" anchor="ctr" anchorCtr="0">
              <a:noAutofit/>
            </a:bodyPr>
            <a:lstStyle/>
            <a:p>
              <a:endParaRPr sz="2400"/>
            </a:p>
          </p:txBody>
        </p:sp>
        <p:sp>
          <p:nvSpPr>
            <p:cNvPr id="333" name="Google Shape;8677;p63">
              <a:extLst>
                <a:ext uri="{FF2B5EF4-FFF2-40B4-BE49-F238E27FC236}">
                  <a16:creationId xmlns:a16="http://schemas.microsoft.com/office/drawing/2014/main" id="{9979F69A-F969-EF93-2482-7A590C1350CB}"/>
                </a:ext>
              </a:extLst>
            </p:cNvPr>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grpFill/>
            <a:ln>
              <a:noFill/>
            </a:ln>
          </p:spPr>
          <p:txBody>
            <a:bodyPr spcFirstLastPara="1" wrap="square" lIns="121900" tIns="121900" rIns="121900" bIns="121900" anchor="ctr" anchorCtr="0">
              <a:noAutofit/>
            </a:bodyPr>
            <a:lstStyle/>
            <a:p>
              <a:endParaRPr sz="2400"/>
            </a:p>
          </p:txBody>
        </p:sp>
        <p:sp>
          <p:nvSpPr>
            <p:cNvPr id="334" name="Google Shape;8678;p63">
              <a:extLst>
                <a:ext uri="{FF2B5EF4-FFF2-40B4-BE49-F238E27FC236}">
                  <a16:creationId xmlns:a16="http://schemas.microsoft.com/office/drawing/2014/main" id="{DC9E08C5-771A-859C-2EE1-07DEE869AAF3}"/>
                </a:ext>
              </a:extLst>
            </p:cNvPr>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35" name="Google Shape;8679;p63">
            <a:extLst>
              <a:ext uri="{FF2B5EF4-FFF2-40B4-BE49-F238E27FC236}">
                <a16:creationId xmlns:a16="http://schemas.microsoft.com/office/drawing/2014/main" id="{04EDF4C8-0F25-D877-F5AC-2C9698E29D4A}"/>
              </a:ext>
            </a:extLst>
          </p:cNvPr>
          <p:cNvGrpSpPr/>
          <p:nvPr/>
        </p:nvGrpSpPr>
        <p:grpSpPr>
          <a:xfrm>
            <a:off x="8120414" y="2519891"/>
            <a:ext cx="445375" cy="449004"/>
            <a:chOff x="-31452725" y="3191825"/>
            <a:chExt cx="291450" cy="293825"/>
          </a:xfrm>
          <a:solidFill>
            <a:srgbClr val="6C1D35"/>
          </a:solidFill>
        </p:grpSpPr>
        <p:sp>
          <p:nvSpPr>
            <p:cNvPr id="336" name="Google Shape;8680;p63">
              <a:extLst>
                <a:ext uri="{FF2B5EF4-FFF2-40B4-BE49-F238E27FC236}">
                  <a16:creationId xmlns:a16="http://schemas.microsoft.com/office/drawing/2014/main" id="{BCDD49A4-0FD1-1947-DFAA-36B8025588AC}"/>
                </a:ext>
              </a:extLst>
            </p:cNvPr>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grpFill/>
            <a:ln>
              <a:noFill/>
            </a:ln>
          </p:spPr>
          <p:txBody>
            <a:bodyPr spcFirstLastPara="1" wrap="square" lIns="121900" tIns="121900" rIns="121900" bIns="121900" anchor="ctr" anchorCtr="0">
              <a:noAutofit/>
            </a:bodyPr>
            <a:lstStyle/>
            <a:p>
              <a:endParaRPr sz="2400"/>
            </a:p>
          </p:txBody>
        </p:sp>
        <p:sp>
          <p:nvSpPr>
            <p:cNvPr id="337" name="Google Shape;8681;p63">
              <a:extLst>
                <a:ext uri="{FF2B5EF4-FFF2-40B4-BE49-F238E27FC236}">
                  <a16:creationId xmlns:a16="http://schemas.microsoft.com/office/drawing/2014/main" id="{059E81F5-936F-F58E-5493-DE5C29E6AD06}"/>
                </a:ext>
              </a:extLst>
            </p:cNvPr>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grpFill/>
            <a:ln>
              <a:noFill/>
            </a:ln>
          </p:spPr>
          <p:txBody>
            <a:bodyPr spcFirstLastPara="1" wrap="square" lIns="121900" tIns="121900" rIns="121900" bIns="121900" anchor="ctr" anchorCtr="0">
              <a:noAutofit/>
            </a:bodyPr>
            <a:lstStyle/>
            <a:p>
              <a:endParaRPr sz="2400"/>
            </a:p>
          </p:txBody>
        </p:sp>
        <p:sp>
          <p:nvSpPr>
            <p:cNvPr id="338" name="Google Shape;8682;p63">
              <a:extLst>
                <a:ext uri="{FF2B5EF4-FFF2-40B4-BE49-F238E27FC236}">
                  <a16:creationId xmlns:a16="http://schemas.microsoft.com/office/drawing/2014/main" id="{43998C40-0F1E-9A26-59BB-B1C2D0D79AC8}"/>
                </a:ext>
              </a:extLst>
            </p:cNvPr>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grpFill/>
            <a:ln>
              <a:noFill/>
            </a:ln>
          </p:spPr>
          <p:txBody>
            <a:bodyPr spcFirstLastPara="1" wrap="square" lIns="121900" tIns="121900" rIns="121900" bIns="121900" anchor="ctr" anchorCtr="0">
              <a:noAutofit/>
            </a:bodyPr>
            <a:lstStyle/>
            <a:p>
              <a:endParaRPr sz="2400"/>
            </a:p>
          </p:txBody>
        </p:sp>
        <p:sp>
          <p:nvSpPr>
            <p:cNvPr id="339" name="Google Shape;8683;p63">
              <a:extLst>
                <a:ext uri="{FF2B5EF4-FFF2-40B4-BE49-F238E27FC236}">
                  <a16:creationId xmlns:a16="http://schemas.microsoft.com/office/drawing/2014/main" id="{848D0BE6-90A6-FEAE-9C4E-5C57F582E280}"/>
                </a:ext>
              </a:extLst>
            </p:cNvPr>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40" name="Google Shape;8684;p63">
            <a:extLst>
              <a:ext uri="{FF2B5EF4-FFF2-40B4-BE49-F238E27FC236}">
                <a16:creationId xmlns:a16="http://schemas.microsoft.com/office/drawing/2014/main" id="{D24CD2C6-19E5-1B4C-89F4-D62682BBE2F1}"/>
              </a:ext>
            </a:extLst>
          </p:cNvPr>
          <p:cNvGrpSpPr/>
          <p:nvPr/>
        </p:nvGrpSpPr>
        <p:grpSpPr>
          <a:xfrm>
            <a:off x="8119822" y="3076553"/>
            <a:ext cx="446559" cy="446559"/>
            <a:chOff x="-31452725" y="3551775"/>
            <a:chExt cx="292225" cy="292225"/>
          </a:xfrm>
          <a:solidFill>
            <a:srgbClr val="6C1D35"/>
          </a:solidFill>
        </p:grpSpPr>
        <p:sp>
          <p:nvSpPr>
            <p:cNvPr id="341" name="Google Shape;8685;p63">
              <a:extLst>
                <a:ext uri="{FF2B5EF4-FFF2-40B4-BE49-F238E27FC236}">
                  <a16:creationId xmlns:a16="http://schemas.microsoft.com/office/drawing/2014/main" id="{D7ED0E72-3E79-E9EC-C214-508072E32FB2}"/>
                </a:ext>
              </a:extLst>
            </p:cNvPr>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grpFill/>
            <a:ln>
              <a:noFill/>
            </a:ln>
          </p:spPr>
          <p:txBody>
            <a:bodyPr spcFirstLastPara="1" wrap="square" lIns="121900" tIns="121900" rIns="121900" bIns="121900" anchor="ctr" anchorCtr="0">
              <a:noAutofit/>
            </a:bodyPr>
            <a:lstStyle/>
            <a:p>
              <a:endParaRPr sz="2400"/>
            </a:p>
          </p:txBody>
        </p:sp>
        <p:sp>
          <p:nvSpPr>
            <p:cNvPr id="342" name="Google Shape;8686;p63">
              <a:extLst>
                <a:ext uri="{FF2B5EF4-FFF2-40B4-BE49-F238E27FC236}">
                  <a16:creationId xmlns:a16="http://schemas.microsoft.com/office/drawing/2014/main" id="{E33D4E5F-7CCA-B5DA-A5F0-ED8CD1382ED6}"/>
                </a:ext>
              </a:extLst>
            </p:cNvPr>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grpFill/>
            <a:ln>
              <a:noFill/>
            </a:ln>
          </p:spPr>
          <p:txBody>
            <a:bodyPr spcFirstLastPara="1" wrap="square" lIns="121900" tIns="121900" rIns="121900" bIns="121900" anchor="ctr" anchorCtr="0">
              <a:noAutofit/>
            </a:bodyPr>
            <a:lstStyle/>
            <a:p>
              <a:endParaRPr sz="2400"/>
            </a:p>
          </p:txBody>
        </p:sp>
        <p:sp>
          <p:nvSpPr>
            <p:cNvPr id="343" name="Google Shape;8687;p63">
              <a:extLst>
                <a:ext uri="{FF2B5EF4-FFF2-40B4-BE49-F238E27FC236}">
                  <a16:creationId xmlns:a16="http://schemas.microsoft.com/office/drawing/2014/main" id="{0776E2C7-A4EE-7494-233B-1D3DD1D87B0D}"/>
                </a:ext>
              </a:extLst>
            </p:cNvPr>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grpFill/>
            <a:ln>
              <a:noFill/>
            </a:ln>
          </p:spPr>
          <p:txBody>
            <a:bodyPr spcFirstLastPara="1" wrap="square" lIns="121900" tIns="121900" rIns="121900" bIns="121900" anchor="ctr" anchorCtr="0">
              <a:noAutofit/>
            </a:bodyPr>
            <a:lstStyle/>
            <a:p>
              <a:endParaRPr sz="2400"/>
            </a:p>
          </p:txBody>
        </p:sp>
        <p:sp>
          <p:nvSpPr>
            <p:cNvPr id="344" name="Google Shape;8688;p63">
              <a:extLst>
                <a:ext uri="{FF2B5EF4-FFF2-40B4-BE49-F238E27FC236}">
                  <a16:creationId xmlns:a16="http://schemas.microsoft.com/office/drawing/2014/main" id="{AFAA0F1D-3443-BF56-5E23-E8D39C2C2A65}"/>
                </a:ext>
              </a:extLst>
            </p:cNvPr>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45" name="Google Shape;8689;p63">
            <a:extLst>
              <a:ext uri="{FF2B5EF4-FFF2-40B4-BE49-F238E27FC236}">
                <a16:creationId xmlns:a16="http://schemas.microsoft.com/office/drawing/2014/main" id="{8FBFE29D-3A40-92F0-19D6-1D971A9FF54A}"/>
              </a:ext>
            </a:extLst>
          </p:cNvPr>
          <p:cNvGrpSpPr/>
          <p:nvPr/>
        </p:nvGrpSpPr>
        <p:grpSpPr>
          <a:xfrm>
            <a:off x="8118007" y="3623604"/>
            <a:ext cx="450188" cy="448965"/>
            <a:chOff x="-31455100" y="3909350"/>
            <a:chExt cx="294600" cy="293800"/>
          </a:xfrm>
          <a:solidFill>
            <a:srgbClr val="6C1D35"/>
          </a:solidFill>
        </p:grpSpPr>
        <p:sp>
          <p:nvSpPr>
            <p:cNvPr id="346" name="Google Shape;8690;p63">
              <a:extLst>
                <a:ext uri="{FF2B5EF4-FFF2-40B4-BE49-F238E27FC236}">
                  <a16:creationId xmlns:a16="http://schemas.microsoft.com/office/drawing/2014/main" id="{34BCE253-57B5-AA6C-1CB0-D82EF67D4854}"/>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121900" tIns="121900" rIns="121900" bIns="121900" anchor="ctr" anchorCtr="0">
              <a:noAutofit/>
            </a:bodyPr>
            <a:lstStyle/>
            <a:p>
              <a:endParaRPr sz="2400"/>
            </a:p>
          </p:txBody>
        </p:sp>
        <p:sp>
          <p:nvSpPr>
            <p:cNvPr id="347" name="Google Shape;8691;p63">
              <a:extLst>
                <a:ext uri="{FF2B5EF4-FFF2-40B4-BE49-F238E27FC236}">
                  <a16:creationId xmlns:a16="http://schemas.microsoft.com/office/drawing/2014/main" id="{C18A72BF-EAD9-FEC9-E808-420952747202}"/>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48" name="Google Shape;8692;p63">
            <a:extLst>
              <a:ext uri="{FF2B5EF4-FFF2-40B4-BE49-F238E27FC236}">
                <a16:creationId xmlns:a16="http://schemas.microsoft.com/office/drawing/2014/main" id="{A3E949EA-9790-9B6D-4B06-B28756ABAEF0}"/>
              </a:ext>
            </a:extLst>
          </p:cNvPr>
          <p:cNvGrpSpPr/>
          <p:nvPr/>
        </p:nvGrpSpPr>
        <p:grpSpPr>
          <a:xfrm>
            <a:off x="9807070" y="3624809"/>
            <a:ext cx="445375" cy="446559"/>
            <a:chOff x="-30345325" y="3918800"/>
            <a:chExt cx="291450" cy="292225"/>
          </a:xfrm>
          <a:solidFill>
            <a:srgbClr val="6C1D35"/>
          </a:solidFill>
        </p:grpSpPr>
        <p:sp>
          <p:nvSpPr>
            <p:cNvPr id="349" name="Google Shape;8693;p63">
              <a:extLst>
                <a:ext uri="{FF2B5EF4-FFF2-40B4-BE49-F238E27FC236}">
                  <a16:creationId xmlns:a16="http://schemas.microsoft.com/office/drawing/2014/main" id="{88643D3D-664D-15AC-1238-9EC8278C3723}"/>
                </a:ext>
              </a:extLst>
            </p:cNvPr>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grpFill/>
            <a:ln>
              <a:noFill/>
            </a:ln>
          </p:spPr>
          <p:txBody>
            <a:bodyPr spcFirstLastPara="1" wrap="square" lIns="121900" tIns="121900" rIns="121900" bIns="121900" anchor="ctr" anchorCtr="0">
              <a:noAutofit/>
            </a:bodyPr>
            <a:lstStyle/>
            <a:p>
              <a:endParaRPr sz="2400"/>
            </a:p>
          </p:txBody>
        </p:sp>
        <p:sp>
          <p:nvSpPr>
            <p:cNvPr id="350" name="Google Shape;8694;p63">
              <a:extLst>
                <a:ext uri="{FF2B5EF4-FFF2-40B4-BE49-F238E27FC236}">
                  <a16:creationId xmlns:a16="http://schemas.microsoft.com/office/drawing/2014/main" id="{6D664732-8E6B-2DE3-1BDD-57E46ACEBB97}"/>
                </a:ext>
              </a:extLst>
            </p:cNvPr>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grpFill/>
            <a:ln>
              <a:noFill/>
            </a:ln>
          </p:spPr>
          <p:txBody>
            <a:bodyPr spcFirstLastPara="1" wrap="square" lIns="121900" tIns="121900" rIns="121900" bIns="121900" anchor="ctr" anchorCtr="0">
              <a:noAutofit/>
            </a:bodyPr>
            <a:lstStyle/>
            <a:p>
              <a:endParaRPr sz="2400"/>
            </a:p>
          </p:txBody>
        </p:sp>
        <p:sp>
          <p:nvSpPr>
            <p:cNvPr id="351" name="Google Shape;8695;p63">
              <a:extLst>
                <a:ext uri="{FF2B5EF4-FFF2-40B4-BE49-F238E27FC236}">
                  <a16:creationId xmlns:a16="http://schemas.microsoft.com/office/drawing/2014/main" id="{5326259A-F523-5904-ECF5-6E8F14532D4D}"/>
                </a:ext>
              </a:extLst>
            </p:cNvPr>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grpFill/>
            <a:ln>
              <a:noFill/>
            </a:ln>
          </p:spPr>
          <p:txBody>
            <a:bodyPr spcFirstLastPara="1" wrap="square" lIns="121900" tIns="121900" rIns="121900" bIns="121900" anchor="ctr" anchorCtr="0">
              <a:noAutofit/>
            </a:bodyPr>
            <a:lstStyle/>
            <a:p>
              <a:endParaRPr sz="2400"/>
            </a:p>
          </p:txBody>
        </p:sp>
        <p:sp>
          <p:nvSpPr>
            <p:cNvPr id="352" name="Google Shape;8696;p63">
              <a:extLst>
                <a:ext uri="{FF2B5EF4-FFF2-40B4-BE49-F238E27FC236}">
                  <a16:creationId xmlns:a16="http://schemas.microsoft.com/office/drawing/2014/main" id="{E000DE54-2C61-AC72-865D-8F550FFFD7DD}"/>
                </a:ext>
              </a:extLst>
            </p:cNvPr>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grpFill/>
            <a:ln>
              <a:noFill/>
            </a:ln>
          </p:spPr>
          <p:txBody>
            <a:bodyPr spcFirstLastPara="1" wrap="square" lIns="121900" tIns="121900" rIns="121900" bIns="121900" anchor="ctr" anchorCtr="0">
              <a:noAutofit/>
            </a:bodyPr>
            <a:lstStyle/>
            <a:p>
              <a:endParaRPr sz="2400"/>
            </a:p>
          </p:txBody>
        </p:sp>
        <p:sp>
          <p:nvSpPr>
            <p:cNvPr id="353" name="Google Shape;8697;p63">
              <a:extLst>
                <a:ext uri="{FF2B5EF4-FFF2-40B4-BE49-F238E27FC236}">
                  <a16:creationId xmlns:a16="http://schemas.microsoft.com/office/drawing/2014/main" id="{1DDAC199-435C-6AB5-785C-CC2762F5B21C}"/>
                </a:ext>
              </a:extLst>
            </p:cNvPr>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54" name="Google Shape;8706;p63">
            <a:extLst>
              <a:ext uri="{FF2B5EF4-FFF2-40B4-BE49-F238E27FC236}">
                <a16:creationId xmlns:a16="http://schemas.microsoft.com/office/drawing/2014/main" id="{18613635-4FD6-2244-0EB6-2FF4D84D52C6}"/>
              </a:ext>
            </a:extLst>
          </p:cNvPr>
          <p:cNvGrpSpPr/>
          <p:nvPr/>
        </p:nvGrpSpPr>
        <p:grpSpPr>
          <a:xfrm>
            <a:off x="3060503" y="3077145"/>
            <a:ext cx="445375" cy="445375"/>
            <a:chOff x="-34763900" y="3561225"/>
            <a:chExt cx="291450" cy="291450"/>
          </a:xfrm>
          <a:solidFill>
            <a:srgbClr val="6C1D35"/>
          </a:solidFill>
        </p:grpSpPr>
        <p:sp>
          <p:nvSpPr>
            <p:cNvPr id="355" name="Google Shape;8707;p63">
              <a:extLst>
                <a:ext uri="{FF2B5EF4-FFF2-40B4-BE49-F238E27FC236}">
                  <a16:creationId xmlns:a16="http://schemas.microsoft.com/office/drawing/2014/main" id="{8E7D42BE-69D0-C912-46E0-F9E47BAFA536}"/>
                </a:ext>
              </a:extLst>
            </p:cNvPr>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grpFill/>
            <a:ln>
              <a:noFill/>
            </a:ln>
          </p:spPr>
          <p:txBody>
            <a:bodyPr spcFirstLastPara="1" wrap="square" lIns="121900" tIns="121900" rIns="121900" bIns="121900" anchor="ctr" anchorCtr="0">
              <a:noAutofit/>
            </a:bodyPr>
            <a:lstStyle/>
            <a:p>
              <a:endParaRPr sz="2400"/>
            </a:p>
          </p:txBody>
        </p:sp>
        <p:sp>
          <p:nvSpPr>
            <p:cNvPr id="356" name="Google Shape;8708;p63">
              <a:extLst>
                <a:ext uri="{FF2B5EF4-FFF2-40B4-BE49-F238E27FC236}">
                  <a16:creationId xmlns:a16="http://schemas.microsoft.com/office/drawing/2014/main" id="{2B60841B-AA6A-BAF6-BD2B-BF3A01DDBC6D}"/>
                </a:ext>
              </a:extLst>
            </p:cNvPr>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grpFill/>
            <a:ln>
              <a:noFill/>
            </a:ln>
          </p:spPr>
          <p:txBody>
            <a:bodyPr spcFirstLastPara="1" wrap="square" lIns="121900" tIns="121900" rIns="121900" bIns="121900" anchor="ctr" anchorCtr="0">
              <a:noAutofit/>
            </a:bodyPr>
            <a:lstStyle/>
            <a:p>
              <a:endParaRPr sz="2400"/>
            </a:p>
          </p:txBody>
        </p:sp>
        <p:sp>
          <p:nvSpPr>
            <p:cNvPr id="357" name="Google Shape;8709;p63">
              <a:extLst>
                <a:ext uri="{FF2B5EF4-FFF2-40B4-BE49-F238E27FC236}">
                  <a16:creationId xmlns:a16="http://schemas.microsoft.com/office/drawing/2014/main" id="{EA937DEB-DA81-FDFD-FC95-4CD1C7094E02}"/>
                </a:ext>
              </a:extLst>
            </p:cNvPr>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58" name="Google Shape;8710;p63">
            <a:extLst>
              <a:ext uri="{FF2B5EF4-FFF2-40B4-BE49-F238E27FC236}">
                <a16:creationId xmlns:a16="http://schemas.microsoft.com/office/drawing/2014/main" id="{403D107B-A295-3F74-1A1B-4004DF5C2F26}"/>
              </a:ext>
            </a:extLst>
          </p:cNvPr>
          <p:cNvSpPr/>
          <p:nvPr/>
        </p:nvSpPr>
        <p:spPr>
          <a:xfrm>
            <a:off x="3058111" y="3625655"/>
            <a:ext cx="445375" cy="445336"/>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grpSp>
        <p:nvGrpSpPr>
          <p:cNvPr id="359" name="Google Shape;8717;p63">
            <a:extLst>
              <a:ext uri="{FF2B5EF4-FFF2-40B4-BE49-F238E27FC236}">
                <a16:creationId xmlns:a16="http://schemas.microsoft.com/office/drawing/2014/main" id="{50B0D2B7-D0BC-EAB2-83C4-F232F9C7A85D}"/>
              </a:ext>
            </a:extLst>
          </p:cNvPr>
          <p:cNvGrpSpPr/>
          <p:nvPr/>
        </p:nvGrpSpPr>
        <p:grpSpPr>
          <a:xfrm>
            <a:off x="5870090" y="3077143"/>
            <a:ext cx="447781" cy="445375"/>
            <a:chOff x="-32927950" y="3586425"/>
            <a:chExt cx="293025" cy="291450"/>
          </a:xfrm>
          <a:solidFill>
            <a:srgbClr val="6C1D35"/>
          </a:solidFill>
        </p:grpSpPr>
        <p:sp>
          <p:nvSpPr>
            <p:cNvPr id="360" name="Google Shape;8718;p63">
              <a:extLst>
                <a:ext uri="{FF2B5EF4-FFF2-40B4-BE49-F238E27FC236}">
                  <a16:creationId xmlns:a16="http://schemas.microsoft.com/office/drawing/2014/main" id="{F28D81E7-3CED-F3E7-370B-B9D22EBECA8D}"/>
                </a:ext>
              </a:extLst>
            </p:cNvPr>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grpFill/>
            <a:ln>
              <a:noFill/>
            </a:ln>
          </p:spPr>
          <p:txBody>
            <a:bodyPr spcFirstLastPara="1" wrap="square" lIns="121900" tIns="121900" rIns="121900" bIns="121900" anchor="ctr" anchorCtr="0">
              <a:noAutofit/>
            </a:bodyPr>
            <a:lstStyle/>
            <a:p>
              <a:endParaRPr sz="2400"/>
            </a:p>
          </p:txBody>
        </p:sp>
        <p:sp>
          <p:nvSpPr>
            <p:cNvPr id="361" name="Google Shape;8719;p63">
              <a:extLst>
                <a:ext uri="{FF2B5EF4-FFF2-40B4-BE49-F238E27FC236}">
                  <a16:creationId xmlns:a16="http://schemas.microsoft.com/office/drawing/2014/main" id="{CFE126B2-9ED9-D84C-9897-463074D184BE}"/>
                </a:ext>
              </a:extLst>
            </p:cNvPr>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grpFill/>
            <a:ln>
              <a:noFill/>
            </a:ln>
          </p:spPr>
          <p:txBody>
            <a:bodyPr spcFirstLastPara="1" wrap="square" lIns="121900" tIns="121900" rIns="121900" bIns="121900" anchor="ctr" anchorCtr="0">
              <a:noAutofit/>
            </a:bodyPr>
            <a:lstStyle/>
            <a:p>
              <a:endParaRPr sz="2400"/>
            </a:p>
          </p:txBody>
        </p:sp>
        <p:sp>
          <p:nvSpPr>
            <p:cNvPr id="362" name="Google Shape;8720;p63">
              <a:extLst>
                <a:ext uri="{FF2B5EF4-FFF2-40B4-BE49-F238E27FC236}">
                  <a16:creationId xmlns:a16="http://schemas.microsoft.com/office/drawing/2014/main" id="{36DE3C91-2D34-DC05-5A46-09C4803F4D62}"/>
                </a:ext>
              </a:extLst>
            </p:cNvPr>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grpFill/>
            <a:ln>
              <a:noFill/>
            </a:ln>
          </p:spPr>
          <p:txBody>
            <a:bodyPr spcFirstLastPara="1" wrap="square" lIns="121900" tIns="121900" rIns="121900" bIns="121900" anchor="ctr" anchorCtr="0">
              <a:noAutofit/>
            </a:bodyPr>
            <a:lstStyle/>
            <a:p>
              <a:endParaRPr sz="2400"/>
            </a:p>
          </p:txBody>
        </p:sp>
        <p:sp>
          <p:nvSpPr>
            <p:cNvPr id="363" name="Google Shape;8721;p63">
              <a:extLst>
                <a:ext uri="{FF2B5EF4-FFF2-40B4-BE49-F238E27FC236}">
                  <a16:creationId xmlns:a16="http://schemas.microsoft.com/office/drawing/2014/main" id="{F74D2C59-D66A-468F-4743-7986CB0E8E49}"/>
                </a:ext>
              </a:extLst>
            </p:cNvPr>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grpFill/>
            <a:ln>
              <a:noFill/>
            </a:ln>
          </p:spPr>
          <p:txBody>
            <a:bodyPr spcFirstLastPara="1" wrap="square" lIns="121900" tIns="121900" rIns="121900" bIns="121900" anchor="ctr" anchorCtr="0">
              <a:noAutofit/>
            </a:bodyPr>
            <a:lstStyle/>
            <a:p>
              <a:endParaRPr sz="2400"/>
            </a:p>
          </p:txBody>
        </p:sp>
        <p:sp>
          <p:nvSpPr>
            <p:cNvPr id="364" name="Google Shape;8722;p63">
              <a:extLst>
                <a:ext uri="{FF2B5EF4-FFF2-40B4-BE49-F238E27FC236}">
                  <a16:creationId xmlns:a16="http://schemas.microsoft.com/office/drawing/2014/main" id="{366CA787-7CB0-5164-DCBC-6FC88749C21D}"/>
                </a:ext>
              </a:extLst>
            </p:cNvPr>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365" name="Google Shape;8723;p63">
            <a:extLst>
              <a:ext uri="{FF2B5EF4-FFF2-40B4-BE49-F238E27FC236}">
                <a16:creationId xmlns:a16="http://schemas.microsoft.com/office/drawing/2014/main" id="{BF02D752-A9CF-8B79-66A1-80EED1A30B31}"/>
              </a:ext>
            </a:extLst>
          </p:cNvPr>
          <p:cNvGrpSpPr/>
          <p:nvPr/>
        </p:nvGrpSpPr>
        <p:grpSpPr>
          <a:xfrm>
            <a:off x="5870701" y="3624195"/>
            <a:ext cx="446559" cy="447781"/>
            <a:chOff x="-32927950" y="3944800"/>
            <a:chExt cx="292225" cy="293025"/>
          </a:xfrm>
          <a:solidFill>
            <a:srgbClr val="6C1D35"/>
          </a:solidFill>
        </p:grpSpPr>
        <p:sp>
          <p:nvSpPr>
            <p:cNvPr id="366" name="Google Shape;8724;p63">
              <a:extLst>
                <a:ext uri="{FF2B5EF4-FFF2-40B4-BE49-F238E27FC236}">
                  <a16:creationId xmlns:a16="http://schemas.microsoft.com/office/drawing/2014/main" id="{89284E4B-DBC9-8E0C-4C3F-D6375E8878A0}"/>
                </a:ext>
              </a:extLst>
            </p:cNvPr>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grpFill/>
            <a:ln>
              <a:noFill/>
            </a:ln>
          </p:spPr>
          <p:txBody>
            <a:bodyPr spcFirstLastPara="1" wrap="square" lIns="121900" tIns="121900" rIns="121900" bIns="121900" anchor="ctr" anchorCtr="0">
              <a:noAutofit/>
            </a:bodyPr>
            <a:lstStyle/>
            <a:p>
              <a:endParaRPr sz="2400"/>
            </a:p>
          </p:txBody>
        </p:sp>
        <p:sp>
          <p:nvSpPr>
            <p:cNvPr id="367" name="Google Shape;8725;p63">
              <a:extLst>
                <a:ext uri="{FF2B5EF4-FFF2-40B4-BE49-F238E27FC236}">
                  <a16:creationId xmlns:a16="http://schemas.microsoft.com/office/drawing/2014/main" id="{8DA7D1F4-886D-4FE7-3701-9B9900D13970}"/>
                </a:ext>
              </a:extLst>
            </p:cNvPr>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grpFill/>
            <a:ln>
              <a:noFill/>
            </a:ln>
          </p:spPr>
          <p:txBody>
            <a:bodyPr spcFirstLastPara="1" wrap="square" lIns="121900" tIns="121900" rIns="121900" bIns="121900" anchor="ctr" anchorCtr="0">
              <a:noAutofit/>
            </a:bodyPr>
            <a:lstStyle/>
            <a:p>
              <a:endParaRPr sz="2400"/>
            </a:p>
          </p:txBody>
        </p:sp>
        <p:sp>
          <p:nvSpPr>
            <p:cNvPr id="368" name="Google Shape;8726;p63">
              <a:extLst>
                <a:ext uri="{FF2B5EF4-FFF2-40B4-BE49-F238E27FC236}">
                  <a16:creationId xmlns:a16="http://schemas.microsoft.com/office/drawing/2014/main" id="{DD47B88F-F5AE-A3DF-0E55-7256CCAC4699}"/>
                </a:ext>
              </a:extLst>
            </p:cNvPr>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grpFill/>
            <a:ln>
              <a:noFill/>
            </a:ln>
          </p:spPr>
          <p:txBody>
            <a:bodyPr spcFirstLastPara="1" wrap="square" lIns="121900" tIns="121900" rIns="121900" bIns="121900" anchor="ctr" anchorCtr="0">
              <a:noAutofit/>
            </a:bodyPr>
            <a:lstStyle/>
            <a:p>
              <a:endParaRPr sz="2400"/>
            </a:p>
          </p:txBody>
        </p:sp>
        <p:sp>
          <p:nvSpPr>
            <p:cNvPr id="369" name="Google Shape;8727;p63">
              <a:extLst>
                <a:ext uri="{FF2B5EF4-FFF2-40B4-BE49-F238E27FC236}">
                  <a16:creationId xmlns:a16="http://schemas.microsoft.com/office/drawing/2014/main" id="{9AD7382B-5796-7BD7-954B-6F6F12ADFDA3}"/>
                </a:ext>
              </a:extLst>
            </p:cNvPr>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grpFill/>
            <a:ln>
              <a:noFill/>
            </a:ln>
          </p:spPr>
          <p:txBody>
            <a:bodyPr spcFirstLastPara="1" wrap="square" lIns="121900" tIns="121900" rIns="121900" bIns="121900" anchor="ctr" anchorCtr="0">
              <a:noAutofit/>
            </a:bodyPr>
            <a:lstStyle/>
            <a:p>
              <a:endParaRPr sz="2400"/>
            </a:p>
          </p:txBody>
        </p:sp>
        <p:sp>
          <p:nvSpPr>
            <p:cNvPr id="370" name="Google Shape;8728;p63">
              <a:extLst>
                <a:ext uri="{FF2B5EF4-FFF2-40B4-BE49-F238E27FC236}">
                  <a16:creationId xmlns:a16="http://schemas.microsoft.com/office/drawing/2014/main" id="{6658CDEB-3EEF-9A00-ED21-885C4B95B187}"/>
                </a:ext>
              </a:extLst>
            </p:cNvPr>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grpFill/>
            <a:ln>
              <a:noFill/>
            </a:ln>
          </p:spPr>
          <p:txBody>
            <a:bodyPr spcFirstLastPara="1" wrap="square" lIns="121900" tIns="121900" rIns="121900" bIns="121900" anchor="ctr" anchorCtr="0">
              <a:noAutofit/>
            </a:bodyPr>
            <a:lstStyle/>
            <a:p>
              <a:endParaRPr sz="2400"/>
            </a:p>
          </p:txBody>
        </p:sp>
        <p:sp>
          <p:nvSpPr>
            <p:cNvPr id="371" name="Google Shape;8729;p63">
              <a:extLst>
                <a:ext uri="{FF2B5EF4-FFF2-40B4-BE49-F238E27FC236}">
                  <a16:creationId xmlns:a16="http://schemas.microsoft.com/office/drawing/2014/main" id="{ADA61964-5015-2DF1-2257-3F7575983C6B}"/>
                </a:ext>
              </a:extLst>
            </p:cNvPr>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372" name="Google Shape;8730;p63">
              <a:extLst>
                <a:ext uri="{FF2B5EF4-FFF2-40B4-BE49-F238E27FC236}">
                  <a16:creationId xmlns:a16="http://schemas.microsoft.com/office/drawing/2014/main" id="{4EC70415-983B-6819-CBD3-6A85954E2837}"/>
                </a:ext>
              </a:extLst>
            </p:cNvPr>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grpFill/>
            <a:ln>
              <a:noFill/>
            </a:ln>
          </p:spPr>
          <p:txBody>
            <a:bodyPr spcFirstLastPara="1" wrap="square" lIns="121900" tIns="121900" rIns="121900" bIns="121900" anchor="ctr" anchorCtr="0">
              <a:noAutofit/>
            </a:bodyPr>
            <a:lstStyle/>
            <a:p>
              <a:endParaRPr sz="2400"/>
            </a:p>
          </p:txBody>
        </p:sp>
        <p:sp>
          <p:nvSpPr>
            <p:cNvPr id="373" name="Google Shape;8731;p63">
              <a:extLst>
                <a:ext uri="{FF2B5EF4-FFF2-40B4-BE49-F238E27FC236}">
                  <a16:creationId xmlns:a16="http://schemas.microsoft.com/office/drawing/2014/main" id="{627AD416-26D8-70A1-8A48-1164CA93F1CF}"/>
                </a:ext>
              </a:extLst>
            </p:cNvPr>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grpFill/>
            <a:ln>
              <a:noFill/>
            </a:ln>
          </p:spPr>
          <p:txBody>
            <a:bodyPr spcFirstLastPara="1" wrap="square" lIns="121900" tIns="121900" rIns="121900" bIns="121900" anchor="ctr" anchorCtr="0">
              <a:noAutofit/>
            </a:bodyPr>
            <a:lstStyle/>
            <a:p>
              <a:endParaRPr sz="2400"/>
            </a:p>
          </p:txBody>
        </p:sp>
        <p:sp>
          <p:nvSpPr>
            <p:cNvPr id="374" name="Google Shape;8732;p63">
              <a:extLst>
                <a:ext uri="{FF2B5EF4-FFF2-40B4-BE49-F238E27FC236}">
                  <a16:creationId xmlns:a16="http://schemas.microsoft.com/office/drawing/2014/main" id="{2C57012E-C4F3-CCBB-76AE-43CD30E0CD82}"/>
                </a:ext>
              </a:extLst>
            </p:cNvPr>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375" name="Google Shape;8733;p63">
            <a:extLst>
              <a:ext uri="{FF2B5EF4-FFF2-40B4-BE49-F238E27FC236}">
                <a16:creationId xmlns:a16="http://schemas.microsoft.com/office/drawing/2014/main" id="{26F5F275-CBAD-C200-2D6C-DA4FFF46A865}"/>
              </a:ext>
            </a:extLst>
          </p:cNvPr>
          <p:cNvGrpSpPr/>
          <p:nvPr/>
        </p:nvGrpSpPr>
        <p:grpSpPr>
          <a:xfrm>
            <a:off x="8677599" y="2521553"/>
            <a:ext cx="446559" cy="445680"/>
            <a:chOff x="-31094350" y="3194000"/>
            <a:chExt cx="292225" cy="291650"/>
          </a:xfrm>
          <a:solidFill>
            <a:srgbClr val="6C1D35"/>
          </a:solidFill>
        </p:grpSpPr>
        <p:sp>
          <p:nvSpPr>
            <p:cNvPr id="376" name="Google Shape;8734;p63">
              <a:extLst>
                <a:ext uri="{FF2B5EF4-FFF2-40B4-BE49-F238E27FC236}">
                  <a16:creationId xmlns:a16="http://schemas.microsoft.com/office/drawing/2014/main" id="{E0AC0241-8393-0FB9-3CBC-739444E5A6D9}"/>
                </a:ext>
              </a:extLst>
            </p:cNvPr>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grpFill/>
            <a:ln>
              <a:noFill/>
            </a:ln>
          </p:spPr>
          <p:txBody>
            <a:bodyPr spcFirstLastPara="1" wrap="square" lIns="121900" tIns="121900" rIns="121900" bIns="121900" anchor="ctr" anchorCtr="0">
              <a:noAutofit/>
            </a:bodyPr>
            <a:lstStyle/>
            <a:p>
              <a:endParaRPr sz="2400"/>
            </a:p>
          </p:txBody>
        </p:sp>
        <p:sp>
          <p:nvSpPr>
            <p:cNvPr id="377" name="Google Shape;8735;p63">
              <a:extLst>
                <a:ext uri="{FF2B5EF4-FFF2-40B4-BE49-F238E27FC236}">
                  <a16:creationId xmlns:a16="http://schemas.microsoft.com/office/drawing/2014/main" id="{698D30DC-E676-A74F-52B9-3946A9D70775}"/>
                </a:ext>
              </a:extLst>
            </p:cNvPr>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grpFill/>
            <a:ln>
              <a:noFill/>
            </a:ln>
          </p:spPr>
          <p:txBody>
            <a:bodyPr spcFirstLastPara="1" wrap="square" lIns="121900" tIns="121900" rIns="121900" bIns="121900" anchor="ctr" anchorCtr="0">
              <a:noAutofit/>
            </a:bodyPr>
            <a:lstStyle/>
            <a:p>
              <a:endParaRPr sz="2400"/>
            </a:p>
          </p:txBody>
        </p:sp>
        <p:sp>
          <p:nvSpPr>
            <p:cNvPr id="378" name="Google Shape;8736;p63">
              <a:extLst>
                <a:ext uri="{FF2B5EF4-FFF2-40B4-BE49-F238E27FC236}">
                  <a16:creationId xmlns:a16="http://schemas.microsoft.com/office/drawing/2014/main" id="{3BF9E909-50A6-303D-9AE9-5EA284F4328A}"/>
                </a:ext>
              </a:extLst>
            </p:cNvPr>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grpFill/>
            <a:ln>
              <a:noFill/>
            </a:ln>
          </p:spPr>
          <p:txBody>
            <a:bodyPr spcFirstLastPara="1" wrap="square" lIns="121900" tIns="121900" rIns="121900" bIns="121900" anchor="ctr" anchorCtr="0">
              <a:noAutofit/>
            </a:bodyPr>
            <a:lstStyle/>
            <a:p>
              <a:endParaRPr sz="2400"/>
            </a:p>
          </p:txBody>
        </p:sp>
        <p:sp>
          <p:nvSpPr>
            <p:cNvPr id="379" name="Google Shape;8737;p63">
              <a:extLst>
                <a:ext uri="{FF2B5EF4-FFF2-40B4-BE49-F238E27FC236}">
                  <a16:creationId xmlns:a16="http://schemas.microsoft.com/office/drawing/2014/main" id="{C77F3A4A-E036-9861-D0B0-098408961FBF}"/>
                </a:ext>
              </a:extLst>
            </p:cNvPr>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grpFill/>
            <a:ln>
              <a:noFill/>
            </a:ln>
          </p:spPr>
          <p:txBody>
            <a:bodyPr spcFirstLastPara="1" wrap="square" lIns="121900" tIns="121900" rIns="121900" bIns="121900" anchor="ctr" anchorCtr="0">
              <a:noAutofit/>
            </a:bodyPr>
            <a:lstStyle/>
            <a:p>
              <a:endParaRPr sz="2400"/>
            </a:p>
          </p:txBody>
        </p:sp>
        <p:sp>
          <p:nvSpPr>
            <p:cNvPr id="380" name="Google Shape;8738;p63">
              <a:extLst>
                <a:ext uri="{FF2B5EF4-FFF2-40B4-BE49-F238E27FC236}">
                  <a16:creationId xmlns:a16="http://schemas.microsoft.com/office/drawing/2014/main" id="{F0FA55AD-C16E-24D5-4D71-057ED3A25488}"/>
                </a:ext>
              </a:extLst>
            </p:cNvPr>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grpFill/>
            <a:ln>
              <a:noFill/>
            </a:ln>
          </p:spPr>
          <p:txBody>
            <a:bodyPr spcFirstLastPara="1" wrap="square" lIns="121900" tIns="121900" rIns="121900" bIns="121900" anchor="ctr" anchorCtr="0">
              <a:noAutofit/>
            </a:bodyPr>
            <a:lstStyle/>
            <a:p>
              <a:endParaRPr sz="2400"/>
            </a:p>
          </p:txBody>
        </p:sp>
        <p:sp>
          <p:nvSpPr>
            <p:cNvPr id="381" name="Google Shape;8739;p63">
              <a:extLst>
                <a:ext uri="{FF2B5EF4-FFF2-40B4-BE49-F238E27FC236}">
                  <a16:creationId xmlns:a16="http://schemas.microsoft.com/office/drawing/2014/main" id="{7E690937-8D5C-7E48-4330-E211FE9D3416}"/>
                </a:ext>
              </a:extLst>
            </p:cNvPr>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grpFill/>
            <a:ln>
              <a:noFill/>
            </a:ln>
          </p:spPr>
          <p:txBody>
            <a:bodyPr spcFirstLastPara="1" wrap="square" lIns="121900" tIns="121900" rIns="121900" bIns="121900" anchor="ctr" anchorCtr="0">
              <a:noAutofit/>
            </a:bodyPr>
            <a:lstStyle/>
            <a:p>
              <a:endParaRPr sz="2400"/>
            </a:p>
          </p:txBody>
        </p:sp>
        <p:sp>
          <p:nvSpPr>
            <p:cNvPr id="382" name="Google Shape;8740;p63">
              <a:extLst>
                <a:ext uri="{FF2B5EF4-FFF2-40B4-BE49-F238E27FC236}">
                  <a16:creationId xmlns:a16="http://schemas.microsoft.com/office/drawing/2014/main" id="{69CAE230-B88F-8525-A130-8CE7DC770559}"/>
                </a:ext>
              </a:extLst>
            </p:cNvPr>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grpFill/>
            <a:ln>
              <a:noFill/>
            </a:ln>
          </p:spPr>
          <p:txBody>
            <a:bodyPr spcFirstLastPara="1" wrap="square" lIns="121900" tIns="121900" rIns="121900" bIns="121900" anchor="ctr" anchorCtr="0">
              <a:noAutofit/>
            </a:bodyPr>
            <a:lstStyle/>
            <a:p>
              <a:endParaRPr sz="2400"/>
            </a:p>
          </p:txBody>
        </p:sp>
        <p:sp>
          <p:nvSpPr>
            <p:cNvPr id="383" name="Google Shape;8741;p63">
              <a:extLst>
                <a:ext uri="{FF2B5EF4-FFF2-40B4-BE49-F238E27FC236}">
                  <a16:creationId xmlns:a16="http://schemas.microsoft.com/office/drawing/2014/main" id="{7BE09E61-8E51-061B-1CF3-FE322B9E9257}"/>
                </a:ext>
              </a:extLst>
            </p:cNvPr>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384" name="Google Shape;8742;p63">
            <a:extLst>
              <a:ext uri="{FF2B5EF4-FFF2-40B4-BE49-F238E27FC236}">
                <a16:creationId xmlns:a16="http://schemas.microsoft.com/office/drawing/2014/main" id="{75B7F811-372E-401E-933B-F34C639CE864}"/>
              </a:ext>
            </a:extLst>
          </p:cNvPr>
          <p:cNvGrpSpPr/>
          <p:nvPr/>
        </p:nvGrpSpPr>
        <p:grpSpPr>
          <a:xfrm>
            <a:off x="8678193" y="3076801"/>
            <a:ext cx="445375" cy="446063"/>
            <a:chOff x="-31093575" y="3552550"/>
            <a:chExt cx="291450" cy="291900"/>
          </a:xfrm>
          <a:solidFill>
            <a:srgbClr val="6C1D35"/>
          </a:solidFill>
        </p:grpSpPr>
        <p:sp>
          <p:nvSpPr>
            <p:cNvPr id="385" name="Google Shape;8743;p63">
              <a:extLst>
                <a:ext uri="{FF2B5EF4-FFF2-40B4-BE49-F238E27FC236}">
                  <a16:creationId xmlns:a16="http://schemas.microsoft.com/office/drawing/2014/main" id="{C7274683-BC07-CED6-DFEC-5E522C0A595D}"/>
                </a:ext>
              </a:extLst>
            </p:cNvPr>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grpFill/>
            <a:ln>
              <a:noFill/>
            </a:ln>
          </p:spPr>
          <p:txBody>
            <a:bodyPr spcFirstLastPara="1" wrap="square" lIns="121900" tIns="121900" rIns="121900" bIns="121900" anchor="ctr" anchorCtr="0">
              <a:noAutofit/>
            </a:bodyPr>
            <a:lstStyle/>
            <a:p>
              <a:endParaRPr sz="2400"/>
            </a:p>
          </p:txBody>
        </p:sp>
        <p:sp>
          <p:nvSpPr>
            <p:cNvPr id="386" name="Google Shape;8744;p63">
              <a:extLst>
                <a:ext uri="{FF2B5EF4-FFF2-40B4-BE49-F238E27FC236}">
                  <a16:creationId xmlns:a16="http://schemas.microsoft.com/office/drawing/2014/main" id="{4FE751E0-07C2-39BE-9EFC-46C0BF3BF477}"/>
                </a:ext>
              </a:extLst>
            </p:cNvPr>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grpFill/>
            <a:ln>
              <a:noFill/>
            </a:ln>
          </p:spPr>
          <p:txBody>
            <a:bodyPr spcFirstLastPara="1" wrap="square" lIns="121900" tIns="121900" rIns="121900" bIns="121900" anchor="ctr" anchorCtr="0">
              <a:noAutofit/>
            </a:bodyPr>
            <a:lstStyle/>
            <a:p>
              <a:endParaRPr sz="2400"/>
            </a:p>
          </p:txBody>
        </p:sp>
        <p:sp>
          <p:nvSpPr>
            <p:cNvPr id="387" name="Google Shape;8745;p63">
              <a:extLst>
                <a:ext uri="{FF2B5EF4-FFF2-40B4-BE49-F238E27FC236}">
                  <a16:creationId xmlns:a16="http://schemas.microsoft.com/office/drawing/2014/main" id="{C8213D66-3580-EF4C-D656-A59AAC9832C8}"/>
                </a:ext>
              </a:extLst>
            </p:cNvPr>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grpFill/>
            <a:ln>
              <a:noFill/>
            </a:ln>
          </p:spPr>
          <p:txBody>
            <a:bodyPr spcFirstLastPara="1" wrap="square" lIns="121900" tIns="121900" rIns="121900" bIns="121900" anchor="ctr" anchorCtr="0">
              <a:noAutofit/>
            </a:bodyPr>
            <a:lstStyle/>
            <a:p>
              <a:endParaRPr sz="2400"/>
            </a:p>
          </p:txBody>
        </p:sp>
        <p:sp>
          <p:nvSpPr>
            <p:cNvPr id="388" name="Google Shape;8746;p63">
              <a:extLst>
                <a:ext uri="{FF2B5EF4-FFF2-40B4-BE49-F238E27FC236}">
                  <a16:creationId xmlns:a16="http://schemas.microsoft.com/office/drawing/2014/main" id="{E7B0CAD0-DF3C-0C00-8E0C-9736CDC69045}"/>
                </a:ext>
              </a:extLst>
            </p:cNvPr>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89" name="Google Shape;8747;p63">
            <a:extLst>
              <a:ext uri="{FF2B5EF4-FFF2-40B4-BE49-F238E27FC236}">
                <a16:creationId xmlns:a16="http://schemas.microsoft.com/office/drawing/2014/main" id="{57B56F10-5B94-CF1A-1399-8D39F176C8A2}"/>
              </a:ext>
            </a:extLst>
          </p:cNvPr>
          <p:cNvGrpSpPr/>
          <p:nvPr/>
        </p:nvGrpSpPr>
        <p:grpSpPr>
          <a:xfrm>
            <a:off x="8678193" y="3625419"/>
            <a:ext cx="445375" cy="445336"/>
            <a:chOff x="-31093575" y="3911725"/>
            <a:chExt cx="291450" cy="291425"/>
          </a:xfrm>
          <a:solidFill>
            <a:srgbClr val="6C1D35"/>
          </a:solidFill>
        </p:grpSpPr>
        <p:sp>
          <p:nvSpPr>
            <p:cNvPr id="390" name="Google Shape;8748;p63">
              <a:extLst>
                <a:ext uri="{FF2B5EF4-FFF2-40B4-BE49-F238E27FC236}">
                  <a16:creationId xmlns:a16="http://schemas.microsoft.com/office/drawing/2014/main" id="{300E94E5-E967-7C9B-556A-BD4CDDF77863}"/>
                </a:ext>
              </a:extLst>
            </p:cNvPr>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grpFill/>
            <a:ln>
              <a:noFill/>
            </a:ln>
          </p:spPr>
          <p:txBody>
            <a:bodyPr spcFirstLastPara="1" wrap="square" lIns="121900" tIns="121900" rIns="121900" bIns="121900" anchor="ctr" anchorCtr="0">
              <a:noAutofit/>
            </a:bodyPr>
            <a:lstStyle/>
            <a:p>
              <a:endParaRPr sz="2400"/>
            </a:p>
          </p:txBody>
        </p:sp>
        <p:sp>
          <p:nvSpPr>
            <p:cNvPr id="391" name="Google Shape;8749;p63">
              <a:extLst>
                <a:ext uri="{FF2B5EF4-FFF2-40B4-BE49-F238E27FC236}">
                  <a16:creationId xmlns:a16="http://schemas.microsoft.com/office/drawing/2014/main" id="{04A5CEA6-0242-5FE8-088F-CE2BE1438E1D}"/>
                </a:ext>
              </a:extLst>
            </p:cNvPr>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92" name="Google Shape;8750;p63">
            <a:extLst>
              <a:ext uri="{FF2B5EF4-FFF2-40B4-BE49-F238E27FC236}">
                <a16:creationId xmlns:a16="http://schemas.microsoft.com/office/drawing/2014/main" id="{DC2BB71B-9272-5D67-63E8-1ACDE2F01513}"/>
              </a:ext>
            </a:extLst>
          </p:cNvPr>
          <p:cNvGrpSpPr/>
          <p:nvPr/>
        </p:nvGrpSpPr>
        <p:grpSpPr>
          <a:xfrm>
            <a:off x="10372052" y="2521114"/>
            <a:ext cx="448965" cy="446559"/>
            <a:chOff x="-29946000" y="3183175"/>
            <a:chExt cx="293800" cy="292225"/>
          </a:xfrm>
          <a:solidFill>
            <a:srgbClr val="6C1D35"/>
          </a:solidFill>
        </p:grpSpPr>
        <p:sp>
          <p:nvSpPr>
            <p:cNvPr id="393" name="Google Shape;8751;p63">
              <a:extLst>
                <a:ext uri="{FF2B5EF4-FFF2-40B4-BE49-F238E27FC236}">
                  <a16:creationId xmlns:a16="http://schemas.microsoft.com/office/drawing/2014/main" id="{DEDB3FD5-F561-28EE-99A5-3E2254426039}"/>
                </a:ext>
              </a:extLst>
            </p:cNvPr>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grpFill/>
            <a:ln>
              <a:noFill/>
            </a:ln>
          </p:spPr>
          <p:txBody>
            <a:bodyPr spcFirstLastPara="1" wrap="square" lIns="121900" tIns="121900" rIns="121900" bIns="121900" anchor="ctr" anchorCtr="0">
              <a:noAutofit/>
            </a:bodyPr>
            <a:lstStyle/>
            <a:p>
              <a:endParaRPr sz="2400"/>
            </a:p>
          </p:txBody>
        </p:sp>
        <p:sp>
          <p:nvSpPr>
            <p:cNvPr id="394" name="Google Shape;8752;p63">
              <a:extLst>
                <a:ext uri="{FF2B5EF4-FFF2-40B4-BE49-F238E27FC236}">
                  <a16:creationId xmlns:a16="http://schemas.microsoft.com/office/drawing/2014/main" id="{C09E3CB1-8228-6C3D-2128-08D5730C8D46}"/>
                </a:ext>
              </a:extLst>
            </p:cNvPr>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753;p63">
              <a:extLst>
                <a:ext uri="{FF2B5EF4-FFF2-40B4-BE49-F238E27FC236}">
                  <a16:creationId xmlns:a16="http://schemas.microsoft.com/office/drawing/2014/main" id="{AE72477F-F9C4-54E0-76A4-416DA2B95E4F}"/>
                </a:ext>
              </a:extLst>
            </p:cNvPr>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grpFill/>
            <a:ln>
              <a:noFill/>
            </a:ln>
          </p:spPr>
          <p:txBody>
            <a:bodyPr spcFirstLastPara="1" wrap="square" lIns="121900" tIns="121900" rIns="121900" bIns="121900" anchor="ctr" anchorCtr="0">
              <a:noAutofit/>
            </a:bodyPr>
            <a:lstStyle/>
            <a:p>
              <a:endParaRPr sz="2400"/>
            </a:p>
          </p:txBody>
        </p:sp>
        <p:sp>
          <p:nvSpPr>
            <p:cNvPr id="396" name="Google Shape;8754;p63">
              <a:extLst>
                <a:ext uri="{FF2B5EF4-FFF2-40B4-BE49-F238E27FC236}">
                  <a16:creationId xmlns:a16="http://schemas.microsoft.com/office/drawing/2014/main" id="{396B8586-544C-9E46-5F49-E9639C579466}"/>
                </a:ext>
              </a:extLst>
            </p:cNvPr>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grpFill/>
            <a:ln>
              <a:noFill/>
            </a:ln>
          </p:spPr>
          <p:txBody>
            <a:bodyPr spcFirstLastPara="1" wrap="square" lIns="121900" tIns="121900" rIns="121900" bIns="121900" anchor="ctr" anchorCtr="0">
              <a:noAutofit/>
            </a:bodyPr>
            <a:lstStyle/>
            <a:p>
              <a:endParaRPr sz="2400"/>
            </a:p>
          </p:txBody>
        </p:sp>
        <p:sp>
          <p:nvSpPr>
            <p:cNvPr id="397" name="Google Shape;8755;p63">
              <a:extLst>
                <a:ext uri="{FF2B5EF4-FFF2-40B4-BE49-F238E27FC236}">
                  <a16:creationId xmlns:a16="http://schemas.microsoft.com/office/drawing/2014/main" id="{CB74464D-8ECF-2324-83A8-28FCAFED5E97}"/>
                </a:ext>
              </a:extLst>
            </p:cNvPr>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grpFill/>
            <a:ln>
              <a:noFill/>
            </a:ln>
          </p:spPr>
          <p:txBody>
            <a:bodyPr spcFirstLastPara="1" wrap="square" lIns="121900" tIns="121900" rIns="121900" bIns="121900" anchor="ctr" anchorCtr="0">
              <a:noAutofit/>
            </a:bodyPr>
            <a:lstStyle/>
            <a:p>
              <a:endParaRPr sz="2400"/>
            </a:p>
          </p:txBody>
        </p:sp>
        <p:sp>
          <p:nvSpPr>
            <p:cNvPr id="398" name="Google Shape;8756;p63">
              <a:extLst>
                <a:ext uri="{FF2B5EF4-FFF2-40B4-BE49-F238E27FC236}">
                  <a16:creationId xmlns:a16="http://schemas.microsoft.com/office/drawing/2014/main" id="{BBE7DAA2-5616-6C61-0CE4-7B9A550459D5}"/>
                </a:ext>
              </a:extLst>
            </p:cNvPr>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99" name="Google Shape;8762;p63">
            <a:extLst>
              <a:ext uri="{FF2B5EF4-FFF2-40B4-BE49-F238E27FC236}">
                <a16:creationId xmlns:a16="http://schemas.microsoft.com/office/drawing/2014/main" id="{D3C2B824-5E29-21BB-320A-7B4C10669443}"/>
              </a:ext>
            </a:extLst>
          </p:cNvPr>
          <p:cNvGrpSpPr/>
          <p:nvPr/>
        </p:nvGrpSpPr>
        <p:grpSpPr>
          <a:xfrm>
            <a:off x="3614671" y="3075502"/>
            <a:ext cx="446559" cy="448660"/>
            <a:chOff x="-34405525" y="3558075"/>
            <a:chExt cx="292225" cy="293600"/>
          </a:xfrm>
          <a:solidFill>
            <a:srgbClr val="6C1D35"/>
          </a:solidFill>
        </p:grpSpPr>
        <p:sp>
          <p:nvSpPr>
            <p:cNvPr id="400" name="Google Shape;8763;p63">
              <a:extLst>
                <a:ext uri="{FF2B5EF4-FFF2-40B4-BE49-F238E27FC236}">
                  <a16:creationId xmlns:a16="http://schemas.microsoft.com/office/drawing/2014/main" id="{FA95170A-0646-1B96-9F2A-49299787D5EA}"/>
                </a:ext>
              </a:extLst>
            </p:cNvPr>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121900" tIns="121900" rIns="121900" bIns="121900" anchor="ctr" anchorCtr="0">
              <a:noAutofit/>
            </a:bodyPr>
            <a:lstStyle/>
            <a:p>
              <a:endParaRPr sz="2400"/>
            </a:p>
          </p:txBody>
        </p:sp>
        <p:sp>
          <p:nvSpPr>
            <p:cNvPr id="401" name="Google Shape;8764;p63">
              <a:extLst>
                <a:ext uri="{FF2B5EF4-FFF2-40B4-BE49-F238E27FC236}">
                  <a16:creationId xmlns:a16="http://schemas.microsoft.com/office/drawing/2014/main" id="{2228FE13-14A2-BC71-BF35-15CBD4452EEA}"/>
                </a:ext>
              </a:extLst>
            </p:cNvPr>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402" name="Google Shape;8765;p63">
              <a:extLst>
                <a:ext uri="{FF2B5EF4-FFF2-40B4-BE49-F238E27FC236}">
                  <a16:creationId xmlns:a16="http://schemas.microsoft.com/office/drawing/2014/main" id="{D1A539B8-DC9C-F322-CB09-359D968A4DD5}"/>
                </a:ext>
              </a:extLst>
            </p:cNvPr>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03" name="Google Shape;8766;p63">
            <a:extLst>
              <a:ext uri="{FF2B5EF4-FFF2-40B4-BE49-F238E27FC236}">
                <a16:creationId xmlns:a16="http://schemas.microsoft.com/office/drawing/2014/main" id="{9FDA6325-79B0-3A10-47D8-63C5B5FA58AE}"/>
              </a:ext>
            </a:extLst>
          </p:cNvPr>
          <p:cNvGrpSpPr/>
          <p:nvPr/>
        </p:nvGrpSpPr>
        <p:grpSpPr>
          <a:xfrm>
            <a:off x="3614059" y="3625419"/>
            <a:ext cx="447781" cy="445336"/>
            <a:chOff x="-34406325" y="3919600"/>
            <a:chExt cx="293025" cy="291425"/>
          </a:xfrm>
          <a:solidFill>
            <a:srgbClr val="6C1D35"/>
          </a:solidFill>
        </p:grpSpPr>
        <p:sp>
          <p:nvSpPr>
            <p:cNvPr id="404" name="Google Shape;8767;p63">
              <a:extLst>
                <a:ext uri="{FF2B5EF4-FFF2-40B4-BE49-F238E27FC236}">
                  <a16:creationId xmlns:a16="http://schemas.microsoft.com/office/drawing/2014/main" id="{0EA4436F-8CAE-9B7F-B7A5-0806849FD0C1}"/>
                </a:ext>
              </a:extLst>
            </p:cNvPr>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grpFill/>
            <a:ln>
              <a:noFill/>
            </a:ln>
          </p:spPr>
          <p:txBody>
            <a:bodyPr spcFirstLastPara="1" wrap="square" lIns="121900" tIns="121900" rIns="121900" bIns="121900" anchor="ctr" anchorCtr="0">
              <a:noAutofit/>
            </a:bodyPr>
            <a:lstStyle/>
            <a:p>
              <a:endParaRPr sz="2400"/>
            </a:p>
          </p:txBody>
        </p:sp>
        <p:sp>
          <p:nvSpPr>
            <p:cNvPr id="405" name="Google Shape;8768;p63">
              <a:extLst>
                <a:ext uri="{FF2B5EF4-FFF2-40B4-BE49-F238E27FC236}">
                  <a16:creationId xmlns:a16="http://schemas.microsoft.com/office/drawing/2014/main" id="{BCA24799-B151-8FF4-41AE-5FDC8CFE068B}"/>
                </a:ext>
              </a:extLst>
            </p:cNvPr>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grpFill/>
            <a:ln>
              <a:noFill/>
            </a:ln>
          </p:spPr>
          <p:txBody>
            <a:bodyPr spcFirstLastPara="1" wrap="square" lIns="121900" tIns="121900" rIns="121900" bIns="121900" anchor="ctr" anchorCtr="0">
              <a:noAutofit/>
            </a:bodyPr>
            <a:lstStyle/>
            <a:p>
              <a:endParaRPr sz="2400"/>
            </a:p>
          </p:txBody>
        </p:sp>
        <p:sp>
          <p:nvSpPr>
            <p:cNvPr id="406" name="Google Shape;8769;p63">
              <a:extLst>
                <a:ext uri="{FF2B5EF4-FFF2-40B4-BE49-F238E27FC236}">
                  <a16:creationId xmlns:a16="http://schemas.microsoft.com/office/drawing/2014/main" id="{4FFD0832-1D5A-AA9B-D166-04C584B161CE}"/>
                </a:ext>
              </a:extLst>
            </p:cNvPr>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grpFill/>
            <a:ln>
              <a:noFill/>
            </a:ln>
          </p:spPr>
          <p:txBody>
            <a:bodyPr spcFirstLastPara="1" wrap="square" lIns="121900" tIns="121900" rIns="121900" bIns="121900" anchor="ctr" anchorCtr="0">
              <a:noAutofit/>
            </a:bodyPr>
            <a:lstStyle/>
            <a:p>
              <a:endParaRPr sz="2400"/>
            </a:p>
          </p:txBody>
        </p:sp>
        <p:sp>
          <p:nvSpPr>
            <p:cNvPr id="407" name="Google Shape;8770;p63">
              <a:extLst>
                <a:ext uri="{FF2B5EF4-FFF2-40B4-BE49-F238E27FC236}">
                  <a16:creationId xmlns:a16="http://schemas.microsoft.com/office/drawing/2014/main" id="{5B98652A-B9D4-CACD-8F0D-65D7BE3433C9}"/>
                </a:ext>
              </a:extLst>
            </p:cNvPr>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grpFill/>
            <a:ln>
              <a:noFill/>
            </a:ln>
          </p:spPr>
          <p:txBody>
            <a:bodyPr spcFirstLastPara="1" wrap="square" lIns="121900" tIns="121900" rIns="121900" bIns="121900" anchor="ctr" anchorCtr="0">
              <a:noAutofit/>
            </a:bodyPr>
            <a:lstStyle/>
            <a:p>
              <a:endParaRPr sz="2400"/>
            </a:p>
          </p:txBody>
        </p:sp>
        <p:sp>
          <p:nvSpPr>
            <p:cNvPr id="408" name="Google Shape;8771;p63">
              <a:extLst>
                <a:ext uri="{FF2B5EF4-FFF2-40B4-BE49-F238E27FC236}">
                  <a16:creationId xmlns:a16="http://schemas.microsoft.com/office/drawing/2014/main" id="{9F1CC42D-58FC-1A56-5B94-646158844EB8}"/>
                </a:ext>
              </a:extLst>
            </p:cNvPr>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409" name="Google Shape;8772;p63">
              <a:extLst>
                <a:ext uri="{FF2B5EF4-FFF2-40B4-BE49-F238E27FC236}">
                  <a16:creationId xmlns:a16="http://schemas.microsoft.com/office/drawing/2014/main" id="{6E23CFDD-CD81-8339-C1C5-2387C318C79F}"/>
                </a:ext>
              </a:extLst>
            </p:cNvPr>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grpFill/>
            <a:ln>
              <a:noFill/>
            </a:ln>
          </p:spPr>
          <p:txBody>
            <a:bodyPr spcFirstLastPara="1" wrap="square" lIns="121900" tIns="121900" rIns="121900" bIns="121900" anchor="ctr" anchorCtr="0">
              <a:noAutofit/>
            </a:bodyPr>
            <a:lstStyle/>
            <a:p>
              <a:endParaRPr sz="2400"/>
            </a:p>
          </p:txBody>
        </p:sp>
        <p:sp>
          <p:nvSpPr>
            <p:cNvPr id="410" name="Google Shape;8773;p63">
              <a:extLst>
                <a:ext uri="{FF2B5EF4-FFF2-40B4-BE49-F238E27FC236}">
                  <a16:creationId xmlns:a16="http://schemas.microsoft.com/office/drawing/2014/main" id="{AC768C93-DA7A-3B57-494C-4F0100A41EC4}"/>
                </a:ext>
              </a:extLst>
            </p:cNvPr>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11" name="Google Shape;8777;p63">
            <a:extLst>
              <a:ext uri="{FF2B5EF4-FFF2-40B4-BE49-F238E27FC236}">
                <a16:creationId xmlns:a16="http://schemas.microsoft.com/office/drawing/2014/main" id="{37011146-F068-8DD4-088F-6AB7B2B5148F}"/>
              </a:ext>
            </a:extLst>
          </p:cNvPr>
          <p:cNvGrpSpPr/>
          <p:nvPr/>
        </p:nvGrpSpPr>
        <p:grpSpPr>
          <a:xfrm>
            <a:off x="6435001" y="3077143"/>
            <a:ext cx="446559" cy="445375"/>
            <a:chOff x="-32569575" y="3586425"/>
            <a:chExt cx="292225" cy="291450"/>
          </a:xfrm>
          <a:solidFill>
            <a:srgbClr val="6C1D35"/>
          </a:solidFill>
        </p:grpSpPr>
        <p:sp>
          <p:nvSpPr>
            <p:cNvPr id="412" name="Google Shape;8778;p63">
              <a:extLst>
                <a:ext uri="{FF2B5EF4-FFF2-40B4-BE49-F238E27FC236}">
                  <a16:creationId xmlns:a16="http://schemas.microsoft.com/office/drawing/2014/main" id="{44949809-43C7-9ED0-0DA1-252FF616ACEB}"/>
                </a:ext>
              </a:extLst>
            </p:cNvPr>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grpFill/>
            <a:ln>
              <a:noFill/>
            </a:ln>
          </p:spPr>
          <p:txBody>
            <a:bodyPr spcFirstLastPara="1" wrap="square" lIns="121900" tIns="121900" rIns="121900" bIns="121900" anchor="ctr" anchorCtr="0">
              <a:noAutofit/>
            </a:bodyPr>
            <a:lstStyle/>
            <a:p>
              <a:endParaRPr sz="2400"/>
            </a:p>
          </p:txBody>
        </p:sp>
        <p:sp>
          <p:nvSpPr>
            <p:cNvPr id="413" name="Google Shape;8779;p63">
              <a:extLst>
                <a:ext uri="{FF2B5EF4-FFF2-40B4-BE49-F238E27FC236}">
                  <a16:creationId xmlns:a16="http://schemas.microsoft.com/office/drawing/2014/main" id="{0130E68D-7299-D7B0-E95F-5A967E8F6608}"/>
                </a:ext>
              </a:extLst>
            </p:cNvPr>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14" name="Google Shape;8780;p63">
            <a:extLst>
              <a:ext uri="{FF2B5EF4-FFF2-40B4-BE49-F238E27FC236}">
                <a16:creationId xmlns:a16="http://schemas.microsoft.com/office/drawing/2014/main" id="{A09A8D43-B54F-3912-A2FA-AB85D3968BC4}"/>
              </a:ext>
            </a:extLst>
          </p:cNvPr>
          <p:cNvGrpSpPr/>
          <p:nvPr/>
        </p:nvGrpSpPr>
        <p:grpSpPr>
          <a:xfrm>
            <a:off x="6423559" y="3624959"/>
            <a:ext cx="469443" cy="446253"/>
            <a:chOff x="-32576675" y="3944600"/>
            <a:chExt cx="307200" cy="292025"/>
          </a:xfrm>
          <a:solidFill>
            <a:srgbClr val="6C1D35"/>
          </a:solidFill>
        </p:grpSpPr>
        <p:sp>
          <p:nvSpPr>
            <p:cNvPr id="415" name="Google Shape;8781;p63">
              <a:extLst>
                <a:ext uri="{FF2B5EF4-FFF2-40B4-BE49-F238E27FC236}">
                  <a16:creationId xmlns:a16="http://schemas.microsoft.com/office/drawing/2014/main" id="{1EBE16E4-2D04-D459-6A9F-60D3D7534EA3}"/>
                </a:ext>
              </a:extLst>
            </p:cNvPr>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grpFill/>
            <a:ln>
              <a:noFill/>
            </a:ln>
          </p:spPr>
          <p:txBody>
            <a:bodyPr spcFirstLastPara="1" wrap="square" lIns="121900" tIns="121900" rIns="121900" bIns="121900" anchor="ctr" anchorCtr="0">
              <a:noAutofit/>
            </a:bodyPr>
            <a:lstStyle/>
            <a:p>
              <a:endParaRPr sz="2400"/>
            </a:p>
          </p:txBody>
        </p:sp>
        <p:sp>
          <p:nvSpPr>
            <p:cNvPr id="416" name="Google Shape;8782;p63">
              <a:extLst>
                <a:ext uri="{FF2B5EF4-FFF2-40B4-BE49-F238E27FC236}">
                  <a16:creationId xmlns:a16="http://schemas.microsoft.com/office/drawing/2014/main" id="{AF4E3F93-0E92-7281-A155-2851152E4D3A}"/>
                </a:ext>
              </a:extLst>
            </p:cNvPr>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17" name="Google Shape;8783;p63">
            <a:extLst>
              <a:ext uri="{FF2B5EF4-FFF2-40B4-BE49-F238E27FC236}">
                <a16:creationId xmlns:a16="http://schemas.microsoft.com/office/drawing/2014/main" id="{400CB2EF-F21D-DC16-33B6-3DE4779C649C}"/>
              </a:ext>
            </a:extLst>
          </p:cNvPr>
          <p:cNvGrpSpPr/>
          <p:nvPr/>
        </p:nvGrpSpPr>
        <p:grpSpPr>
          <a:xfrm>
            <a:off x="9250830" y="2521114"/>
            <a:ext cx="446559" cy="446559"/>
            <a:chOff x="-30735200" y="3192625"/>
            <a:chExt cx="292225" cy="292225"/>
          </a:xfrm>
          <a:solidFill>
            <a:srgbClr val="6C1D35"/>
          </a:solidFill>
        </p:grpSpPr>
        <p:sp>
          <p:nvSpPr>
            <p:cNvPr id="418" name="Google Shape;8784;p63">
              <a:extLst>
                <a:ext uri="{FF2B5EF4-FFF2-40B4-BE49-F238E27FC236}">
                  <a16:creationId xmlns:a16="http://schemas.microsoft.com/office/drawing/2014/main" id="{3A472101-DC0A-C941-8F34-3A82F5E565A7}"/>
                </a:ext>
              </a:extLst>
            </p:cNvPr>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grpFill/>
            <a:ln>
              <a:noFill/>
            </a:ln>
          </p:spPr>
          <p:txBody>
            <a:bodyPr spcFirstLastPara="1" wrap="square" lIns="121900" tIns="121900" rIns="121900" bIns="121900" anchor="ctr" anchorCtr="0">
              <a:noAutofit/>
            </a:bodyPr>
            <a:lstStyle/>
            <a:p>
              <a:endParaRPr sz="2400"/>
            </a:p>
          </p:txBody>
        </p:sp>
        <p:sp>
          <p:nvSpPr>
            <p:cNvPr id="419" name="Google Shape;8785;p63">
              <a:extLst>
                <a:ext uri="{FF2B5EF4-FFF2-40B4-BE49-F238E27FC236}">
                  <a16:creationId xmlns:a16="http://schemas.microsoft.com/office/drawing/2014/main" id="{B28F82D1-C98D-B054-B49B-95BA678CC155}"/>
                </a:ext>
              </a:extLst>
            </p:cNvPr>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grpFill/>
            <a:ln>
              <a:noFill/>
            </a:ln>
          </p:spPr>
          <p:txBody>
            <a:bodyPr spcFirstLastPara="1" wrap="square" lIns="121900" tIns="121900" rIns="121900" bIns="121900" anchor="ctr" anchorCtr="0">
              <a:noAutofit/>
            </a:bodyPr>
            <a:lstStyle/>
            <a:p>
              <a:endParaRPr sz="2400"/>
            </a:p>
          </p:txBody>
        </p:sp>
        <p:sp>
          <p:nvSpPr>
            <p:cNvPr id="420" name="Google Shape;8786;p63">
              <a:extLst>
                <a:ext uri="{FF2B5EF4-FFF2-40B4-BE49-F238E27FC236}">
                  <a16:creationId xmlns:a16="http://schemas.microsoft.com/office/drawing/2014/main" id="{D789CA8D-8009-EF5D-5EE9-FB60286443C5}"/>
                </a:ext>
              </a:extLst>
            </p:cNvPr>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grpFill/>
            <a:ln>
              <a:noFill/>
            </a:ln>
          </p:spPr>
          <p:txBody>
            <a:bodyPr spcFirstLastPara="1" wrap="square" lIns="121900" tIns="121900" rIns="121900" bIns="121900" anchor="ctr" anchorCtr="0">
              <a:noAutofit/>
            </a:bodyPr>
            <a:lstStyle/>
            <a:p>
              <a:endParaRPr sz="2400"/>
            </a:p>
          </p:txBody>
        </p:sp>
        <p:sp>
          <p:nvSpPr>
            <p:cNvPr id="421" name="Google Shape;8787;p63">
              <a:extLst>
                <a:ext uri="{FF2B5EF4-FFF2-40B4-BE49-F238E27FC236}">
                  <a16:creationId xmlns:a16="http://schemas.microsoft.com/office/drawing/2014/main" id="{E1EB7A88-DA6B-41F1-2B70-0D6360841127}"/>
                </a:ext>
              </a:extLst>
            </p:cNvPr>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grpFill/>
            <a:ln>
              <a:noFill/>
            </a:ln>
          </p:spPr>
          <p:txBody>
            <a:bodyPr spcFirstLastPara="1" wrap="square" lIns="121900" tIns="121900" rIns="121900" bIns="121900" anchor="ctr" anchorCtr="0">
              <a:noAutofit/>
            </a:bodyPr>
            <a:lstStyle/>
            <a:p>
              <a:endParaRPr sz="2400"/>
            </a:p>
          </p:txBody>
        </p:sp>
        <p:sp>
          <p:nvSpPr>
            <p:cNvPr id="422" name="Google Shape;8788;p63">
              <a:extLst>
                <a:ext uri="{FF2B5EF4-FFF2-40B4-BE49-F238E27FC236}">
                  <a16:creationId xmlns:a16="http://schemas.microsoft.com/office/drawing/2014/main" id="{EC050DA7-20C6-5AD1-87BA-D07795B296CB}"/>
                </a:ext>
              </a:extLst>
            </p:cNvPr>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789;p63">
              <a:extLst>
                <a:ext uri="{FF2B5EF4-FFF2-40B4-BE49-F238E27FC236}">
                  <a16:creationId xmlns:a16="http://schemas.microsoft.com/office/drawing/2014/main" id="{DFA3292C-F74A-0091-408F-34FA1CAFC020}"/>
                </a:ext>
              </a:extLst>
            </p:cNvPr>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grpFill/>
            <a:ln>
              <a:noFill/>
            </a:ln>
          </p:spPr>
          <p:txBody>
            <a:bodyPr spcFirstLastPara="1" wrap="square" lIns="121900" tIns="121900" rIns="121900" bIns="121900" anchor="ctr" anchorCtr="0">
              <a:noAutofit/>
            </a:bodyPr>
            <a:lstStyle/>
            <a:p>
              <a:endParaRPr sz="2400"/>
            </a:p>
          </p:txBody>
        </p:sp>
        <p:sp>
          <p:nvSpPr>
            <p:cNvPr id="424" name="Google Shape;8790;p63">
              <a:extLst>
                <a:ext uri="{FF2B5EF4-FFF2-40B4-BE49-F238E27FC236}">
                  <a16:creationId xmlns:a16="http://schemas.microsoft.com/office/drawing/2014/main" id="{9F15BF60-E66C-B15D-AEF5-13359943E691}"/>
                </a:ext>
              </a:extLst>
            </p:cNvPr>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25" name="Google Shape;8791;p63">
            <a:extLst>
              <a:ext uri="{FF2B5EF4-FFF2-40B4-BE49-F238E27FC236}">
                <a16:creationId xmlns:a16="http://schemas.microsoft.com/office/drawing/2014/main" id="{4DB1E6B9-0DFD-1356-7816-0F57CAEC027D}"/>
              </a:ext>
            </a:extLst>
          </p:cNvPr>
          <p:cNvGrpSpPr/>
          <p:nvPr/>
        </p:nvGrpSpPr>
        <p:grpSpPr>
          <a:xfrm>
            <a:off x="9250830" y="3077546"/>
            <a:ext cx="446559" cy="444572"/>
            <a:chOff x="-30735200" y="3552550"/>
            <a:chExt cx="292225" cy="290925"/>
          </a:xfrm>
          <a:solidFill>
            <a:srgbClr val="6C1D35"/>
          </a:solidFill>
        </p:grpSpPr>
        <p:sp>
          <p:nvSpPr>
            <p:cNvPr id="426" name="Google Shape;8792;p63">
              <a:extLst>
                <a:ext uri="{FF2B5EF4-FFF2-40B4-BE49-F238E27FC236}">
                  <a16:creationId xmlns:a16="http://schemas.microsoft.com/office/drawing/2014/main" id="{1147064D-DFA2-5EFE-7936-0BD2A11A07EE}"/>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121900" tIns="121900" rIns="121900" bIns="121900" anchor="ctr" anchorCtr="0">
              <a:noAutofit/>
            </a:bodyPr>
            <a:lstStyle/>
            <a:p>
              <a:endParaRPr sz="2400"/>
            </a:p>
          </p:txBody>
        </p:sp>
        <p:sp>
          <p:nvSpPr>
            <p:cNvPr id="427" name="Google Shape;8793;p63">
              <a:extLst>
                <a:ext uri="{FF2B5EF4-FFF2-40B4-BE49-F238E27FC236}">
                  <a16:creationId xmlns:a16="http://schemas.microsoft.com/office/drawing/2014/main" id="{1C5CC69F-96C1-8612-7B3D-5A623553DD6A}"/>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28" name="Google Shape;8794;p63">
            <a:extLst>
              <a:ext uri="{FF2B5EF4-FFF2-40B4-BE49-F238E27FC236}">
                <a16:creationId xmlns:a16="http://schemas.microsoft.com/office/drawing/2014/main" id="{EB6C5C97-B06C-A1B7-37F3-3EA06A862519}"/>
              </a:ext>
            </a:extLst>
          </p:cNvPr>
          <p:cNvGrpSpPr/>
          <p:nvPr/>
        </p:nvGrpSpPr>
        <p:grpSpPr>
          <a:xfrm>
            <a:off x="9250830" y="3625401"/>
            <a:ext cx="446559" cy="445375"/>
            <a:chOff x="-30735200" y="3910925"/>
            <a:chExt cx="292225" cy="291450"/>
          </a:xfrm>
          <a:solidFill>
            <a:srgbClr val="6C1D35"/>
          </a:solidFill>
        </p:grpSpPr>
        <p:sp>
          <p:nvSpPr>
            <p:cNvPr id="429" name="Google Shape;8795;p63">
              <a:extLst>
                <a:ext uri="{FF2B5EF4-FFF2-40B4-BE49-F238E27FC236}">
                  <a16:creationId xmlns:a16="http://schemas.microsoft.com/office/drawing/2014/main" id="{33B5019B-1AF6-3ACF-8E92-C2B9C4FACBCD}"/>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121900" tIns="121900" rIns="121900" bIns="121900" anchor="ctr" anchorCtr="0">
              <a:noAutofit/>
            </a:bodyPr>
            <a:lstStyle/>
            <a:p>
              <a:endParaRPr sz="2400"/>
            </a:p>
          </p:txBody>
        </p:sp>
        <p:sp>
          <p:nvSpPr>
            <p:cNvPr id="430" name="Google Shape;8796;p63">
              <a:extLst>
                <a:ext uri="{FF2B5EF4-FFF2-40B4-BE49-F238E27FC236}">
                  <a16:creationId xmlns:a16="http://schemas.microsoft.com/office/drawing/2014/main" id="{8FB72945-2236-40EF-8E23-25D96C7470C1}"/>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1" name="Google Shape;8797;p63">
            <a:extLst>
              <a:ext uri="{FF2B5EF4-FFF2-40B4-BE49-F238E27FC236}">
                <a16:creationId xmlns:a16="http://schemas.microsoft.com/office/drawing/2014/main" id="{B5AE86AC-05A1-9E5B-E962-7B41CA1F1B2A}"/>
              </a:ext>
            </a:extLst>
          </p:cNvPr>
          <p:cNvSpPr/>
          <p:nvPr/>
        </p:nvSpPr>
        <p:spPr>
          <a:xfrm>
            <a:off x="10371195" y="3077359"/>
            <a:ext cx="446559" cy="44537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6C1D35"/>
          </a:solidFill>
          <a:ln>
            <a:noFill/>
          </a:ln>
        </p:spPr>
        <p:txBody>
          <a:bodyPr spcFirstLastPara="1" wrap="square" lIns="121900" tIns="121900" rIns="121900" bIns="121900" anchor="ctr" anchorCtr="0">
            <a:noAutofit/>
          </a:bodyPr>
          <a:lstStyle/>
          <a:p>
            <a:endParaRPr sz="2400"/>
          </a:p>
        </p:txBody>
      </p:sp>
      <p:grpSp>
        <p:nvGrpSpPr>
          <p:cNvPr id="432" name="Google Shape;8625;p63">
            <a:extLst>
              <a:ext uri="{FF2B5EF4-FFF2-40B4-BE49-F238E27FC236}">
                <a16:creationId xmlns:a16="http://schemas.microsoft.com/office/drawing/2014/main" id="{7D8065A2-546F-F4AE-D1C6-1D579A1AD9AB}"/>
              </a:ext>
            </a:extLst>
          </p:cNvPr>
          <p:cNvGrpSpPr/>
          <p:nvPr/>
        </p:nvGrpSpPr>
        <p:grpSpPr>
          <a:xfrm>
            <a:off x="7558540" y="2490137"/>
            <a:ext cx="444152" cy="447552"/>
            <a:chOff x="-31809525" y="3192625"/>
            <a:chExt cx="290650" cy="292875"/>
          </a:xfrm>
          <a:solidFill>
            <a:srgbClr val="6C1D35"/>
          </a:solidFill>
        </p:grpSpPr>
        <p:sp>
          <p:nvSpPr>
            <p:cNvPr id="433" name="Google Shape;8626;p63">
              <a:extLst>
                <a:ext uri="{FF2B5EF4-FFF2-40B4-BE49-F238E27FC236}">
                  <a16:creationId xmlns:a16="http://schemas.microsoft.com/office/drawing/2014/main" id="{364CB72B-32A1-1590-EFDF-1990A1477235}"/>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grpFill/>
            <a:ln>
              <a:noFill/>
            </a:ln>
          </p:spPr>
          <p:txBody>
            <a:bodyPr spcFirstLastPara="1" wrap="square" lIns="121900" tIns="121900" rIns="121900" bIns="121900" anchor="ctr" anchorCtr="0">
              <a:noAutofit/>
            </a:bodyPr>
            <a:lstStyle/>
            <a:p>
              <a:endParaRPr sz="2400"/>
            </a:p>
          </p:txBody>
        </p:sp>
        <p:sp>
          <p:nvSpPr>
            <p:cNvPr id="434" name="Google Shape;8627;p63">
              <a:extLst>
                <a:ext uri="{FF2B5EF4-FFF2-40B4-BE49-F238E27FC236}">
                  <a16:creationId xmlns:a16="http://schemas.microsoft.com/office/drawing/2014/main" id="{D96E52E6-7181-F78E-AEFE-D9EC7D6B2432}"/>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628;p63">
              <a:extLst>
                <a:ext uri="{FF2B5EF4-FFF2-40B4-BE49-F238E27FC236}">
                  <a16:creationId xmlns:a16="http://schemas.microsoft.com/office/drawing/2014/main" id="{FC421D1A-47FF-2E9F-1B22-8472DA36C5D4}"/>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436" name="Google Shape;8629;p63">
              <a:extLst>
                <a:ext uri="{FF2B5EF4-FFF2-40B4-BE49-F238E27FC236}">
                  <a16:creationId xmlns:a16="http://schemas.microsoft.com/office/drawing/2014/main" id="{165C8A1F-3371-86BB-C683-CC6C86D99FA8}"/>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37" name="Google Shape;8630;p63">
            <a:extLst>
              <a:ext uri="{FF2B5EF4-FFF2-40B4-BE49-F238E27FC236}">
                <a16:creationId xmlns:a16="http://schemas.microsoft.com/office/drawing/2014/main" id="{523D70D4-83A6-281E-2BD6-E2E31F783098}"/>
              </a:ext>
            </a:extLst>
          </p:cNvPr>
          <p:cNvGrpSpPr/>
          <p:nvPr/>
        </p:nvGrpSpPr>
        <p:grpSpPr>
          <a:xfrm>
            <a:off x="7557929" y="3045462"/>
            <a:ext cx="445375" cy="447781"/>
            <a:chOff x="-31811100" y="3550975"/>
            <a:chExt cx="291450" cy="293025"/>
          </a:xfrm>
          <a:solidFill>
            <a:srgbClr val="6C1D35"/>
          </a:solidFill>
        </p:grpSpPr>
        <p:sp>
          <p:nvSpPr>
            <p:cNvPr id="438" name="Google Shape;8631;p63">
              <a:extLst>
                <a:ext uri="{FF2B5EF4-FFF2-40B4-BE49-F238E27FC236}">
                  <a16:creationId xmlns:a16="http://schemas.microsoft.com/office/drawing/2014/main" id="{1806513E-BA32-CF8C-7981-A1626F88B8CD}"/>
                </a:ext>
              </a:extLst>
            </p:cNvPr>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grpFill/>
            <a:ln>
              <a:noFill/>
            </a:ln>
          </p:spPr>
          <p:txBody>
            <a:bodyPr spcFirstLastPara="1" wrap="square" lIns="121900" tIns="121900" rIns="121900" bIns="121900" anchor="ctr" anchorCtr="0">
              <a:noAutofit/>
            </a:bodyPr>
            <a:lstStyle/>
            <a:p>
              <a:endParaRPr sz="2400"/>
            </a:p>
          </p:txBody>
        </p:sp>
        <p:sp>
          <p:nvSpPr>
            <p:cNvPr id="439" name="Google Shape;8632;p63">
              <a:extLst>
                <a:ext uri="{FF2B5EF4-FFF2-40B4-BE49-F238E27FC236}">
                  <a16:creationId xmlns:a16="http://schemas.microsoft.com/office/drawing/2014/main" id="{80FB9E44-01CF-BAF0-F1A9-C1DA43BD40EF}"/>
                </a:ext>
              </a:extLst>
            </p:cNvPr>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grpFill/>
            <a:ln>
              <a:noFill/>
            </a:ln>
          </p:spPr>
          <p:txBody>
            <a:bodyPr spcFirstLastPara="1" wrap="square" lIns="121900" tIns="121900" rIns="121900" bIns="121900" anchor="ctr" anchorCtr="0">
              <a:noAutofit/>
            </a:bodyPr>
            <a:lstStyle/>
            <a:p>
              <a:endParaRPr sz="2400"/>
            </a:p>
          </p:txBody>
        </p:sp>
        <p:sp>
          <p:nvSpPr>
            <p:cNvPr id="440" name="Google Shape;8633;p63">
              <a:extLst>
                <a:ext uri="{FF2B5EF4-FFF2-40B4-BE49-F238E27FC236}">
                  <a16:creationId xmlns:a16="http://schemas.microsoft.com/office/drawing/2014/main" id="{509C92A2-A9B6-6FA5-2F9B-622DDFAD450E}"/>
                </a:ext>
              </a:extLst>
            </p:cNvPr>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grpFill/>
            <a:ln>
              <a:noFill/>
            </a:ln>
          </p:spPr>
          <p:txBody>
            <a:bodyPr spcFirstLastPara="1" wrap="square" lIns="121900" tIns="121900" rIns="121900" bIns="121900" anchor="ctr" anchorCtr="0">
              <a:noAutofit/>
            </a:bodyPr>
            <a:lstStyle/>
            <a:p>
              <a:endParaRPr sz="2400"/>
            </a:p>
          </p:txBody>
        </p:sp>
        <p:sp>
          <p:nvSpPr>
            <p:cNvPr id="441" name="Google Shape;8634;p63">
              <a:extLst>
                <a:ext uri="{FF2B5EF4-FFF2-40B4-BE49-F238E27FC236}">
                  <a16:creationId xmlns:a16="http://schemas.microsoft.com/office/drawing/2014/main" id="{02633B81-11F7-3A35-F4C7-994F4D97294B}"/>
                </a:ext>
              </a:extLst>
            </p:cNvPr>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grpFill/>
            <a:ln>
              <a:noFill/>
            </a:ln>
          </p:spPr>
          <p:txBody>
            <a:bodyPr spcFirstLastPara="1" wrap="square" lIns="121900" tIns="121900" rIns="121900" bIns="121900" anchor="ctr" anchorCtr="0">
              <a:noAutofit/>
            </a:bodyPr>
            <a:lstStyle/>
            <a:p>
              <a:endParaRPr sz="2400"/>
            </a:p>
          </p:txBody>
        </p:sp>
        <p:sp>
          <p:nvSpPr>
            <p:cNvPr id="442" name="Google Shape;8635;p63">
              <a:extLst>
                <a:ext uri="{FF2B5EF4-FFF2-40B4-BE49-F238E27FC236}">
                  <a16:creationId xmlns:a16="http://schemas.microsoft.com/office/drawing/2014/main" id="{459EE341-3563-600C-505E-DBA8FBFA89B2}"/>
                </a:ext>
              </a:extLst>
            </p:cNvPr>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636;p63">
              <a:extLst>
                <a:ext uri="{FF2B5EF4-FFF2-40B4-BE49-F238E27FC236}">
                  <a16:creationId xmlns:a16="http://schemas.microsoft.com/office/drawing/2014/main" id="{21D30054-6EAE-79C3-D229-55F61DA6471E}"/>
                </a:ext>
              </a:extLst>
            </p:cNvPr>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grpFill/>
            <a:ln>
              <a:noFill/>
            </a:ln>
          </p:spPr>
          <p:txBody>
            <a:bodyPr spcFirstLastPara="1" wrap="square" lIns="121900" tIns="121900" rIns="121900" bIns="121900" anchor="ctr" anchorCtr="0">
              <a:noAutofit/>
            </a:bodyPr>
            <a:lstStyle/>
            <a:p>
              <a:endParaRPr sz="2400"/>
            </a:p>
          </p:txBody>
        </p:sp>
        <p:sp>
          <p:nvSpPr>
            <p:cNvPr id="444" name="Google Shape;8637;p63">
              <a:extLst>
                <a:ext uri="{FF2B5EF4-FFF2-40B4-BE49-F238E27FC236}">
                  <a16:creationId xmlns:a16="http://schemas.microsoft.com/office/drawing/2014/main" id="{AF543F34-3E6B-14CF-D9DC-59FC45551233}"/>
                </a:ext>
              </a:extLst>
            </p:cNvPr>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45" name="Google Shape;8536;p63">
            <a:extLst>
              <a:ext uri="{FF2B5EF4-FFF2-40B4-BE49-F238E27FC236}">
                <a16:creationId xmlns:a16="http://schemas.microsoft.com/office/drawing/2014/main" id="{21E3AD5B-7337-7543-0441-0E3B4505E9EB}"/>
              </a:ext>
            </a:extLst>
          </p:cNvPr>
          <p:cNvGrpSpPr/>
          <p:nvPr/>
        </p:nvGrpSpPr>
        <p:grpSpPr>
          <a:xfrm>
            <a:off x="1406743" y="2491226"/>
            <a:ext cx="370764" cy="445375"/>
            <a:chOff x="-35814600" y="3202075"/>
            <a:chExt cx="242625" cy="291450"/>
          </a:xfrm>
          <a:solidFill>
            <a:srgbClr val="6C1D35"/>
          </a:solidFill>
        </p:grpSpPr>
        <p:sp>
          <p:nvSpPr>
            <p:cNvPr id="446" name="Google Shape;8537;p63">
              <a:extLst>
                <a:ext uri="{FF2B5EF4-FFF2-40B4-BE49-F238E27FC236}">
                  <a16:creationId xmlns:a16="http://schemas.microsoft.com/office/drawing/2014/main" id="{D20F0812-08AC-22AE-7052-23A4356A0E69}"/>
                </a:ext>
              </a:extLst>
            </p:cNvPr>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538;p63">
              <a:extLst>
                <a:ext uri="{FF2B5EF4-FFF2-40B4-BE49-F238E27FC236}">
                  <a16:creationId xmlns:a16="http://schemas.microsoft.com/office/drawing/2014/main" id="{DB676A60-CC4E-A042-2A48-50CA513A04C2}"/>
                </a:ext>
              </a:extLst>
            </p:cNvPr>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grpFill/>
            <a:ln>
              <a:noFill/>
            </a:ln>
          </p:spPr>
          <p:txBody>
            <a:bodyPr spcFirstLastPara="1" wrap="square" lIns="121900" tIns="121900" rIns="121900" bIns="121900" anchor="ctr" anchorCtr="0">
              <a:noAutofit/>
            </a:bodyPr>
            <a:lstStyle/>
            <a:p>
              <a:endParaRPr sz="2400"/>
            </a:p>
          </p:txBody>
        </p:sp>
        <p:sp>
          <p:nvSpPr>
            <p:cNvPr id="448" name="Google Shape;8539;p63">
              <a:extLst>
                <a:ext uri="{FF2B5EF4-FFF2-40B4-BE49-F238E27FC236}">
                  <a16:creationId xmlns:a16="http://schemas.microsoft.com/office/drawing/2014/main" id="{8E4C1718-E5CA-1D0C-6DA3-A71D1A857369}"/>
                </a:ext>
              </a:extLst>
            </p:cNvPr>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grpFill/>
            <a:ln>
              <a:noFill/>
            </a:ln>
          </p:spPr>
          <p:txBody>
            <a:bodyPr spcFirstLastPara="1" wrap="square" lIns="121900" tIns="121900" rIns="121900" bIns="121900" anchor="ctr" anchorCtr="0">
              <a:noAutofit/>
            </a:bodyPr>
            <a:lstStyle/>
            <a:p>
              <a:endParaRPr sz="2400"/>
            </a:p>
          </p:txBody>
        </p:sp>
        <p:sp>
          <p:nvSpPr>
            <p:cNvPr id="449" name="Google Shape;8540;p63">
              <a:extLst>
                <a:ext uri="{FF2B5EF4-FFF2-40B4-BE49-F238E27FC236}">
                  <a16:creationId xmlns:a16="http://schemas.microsoft.com/office/drawing/2014/main" id="{FED43E2B-C12C-25E1-4E39-5132A0DEFCD2}"/>
                </a:ext>
              </a:extLst>
            </p:cNvPr>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grpFill/>
            <a:ln>
              <a:noFill/>
            </a:ln>
          </p:spPr>
          <p:txBody>
            <a:bodyPr spcFirstLastPara="1" wrap="square" lIns="121900" tIns="121900" rIns="121900" bIns="121900" anchor="ctr" anchorCtr="0">
              <a:noAutofit/>
            </a:bodyPr>
            <a:lstStyle/>
            <a:p>
              <a:endParaRPr sz="2400"/>
            </a:p>
          </p:txBody>
        </p:sp>
        <p:sp>
          <p:nvSpPr>
            <p:cNvPr id="450" name="Google Shape;8541;p63">
              <a:extLst>
                <a:ext uri="{FF2B5EF4-FFF2-40B4-BE49-F238E27FC236}">
                  <a16:creationId xmlns:a16="http://schemas.microsoft.com/office/drawing/2014/main" id="{0B36ED06-8D09-C316-6DA3-4026157B860E}"/>
                </a:ext>
              </a:extLst>
            </p:cNvPr>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grpFill/>
            <a:ln>
              <a:noFill/>
            </a:ln>
          </p:spPr>
          <p:txBody>
            <a:bodyPr spcFirstLastPara="1" wrap="square" lIns="121900" tIns="121900" rIns="121900" bIns="121900" anchor="ctr" anchorCtr="0">
              <a:noAutofit/>
            </a:bodyPr>
            <a:lstStyle/>
            <a:p>
              <a:endParaRPr sz="2400"/>
            </a:p>
          </p:txBody>
        </p:sp>
        <p:sp>
          <p:nvSpPr>
            <p:cNvPr id="451" name="Google Shape;8542;p63">
              <a:extLst>
                <a:ext uri="{FF2B5EF4-FFF2-40B4-BE49-F238E27FC236}">
                  <a16:creationId xmlns:a16="http://schemas.microsoft.com/office/drawing/2014/main" id="{773C7FE8-711B-3EE5-DA82-4C5513BF5D97}"/>
                </a:ext>
              </a:extLst>
            </p:cNvPr>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grpFill/>
            <a:ln>
              <a:noFill/>
            </a:ln>
          </p:spPr>
          <p:txBody>
            <a:bodyPr spcFirstLastPara="1" wrap="square" lIns="121900" tIns="121900" rIns="121900" bIns="121900" anchor="ctr" anchorCtr="0">
              <a:noAutofit/>
            </a:bodyPr>
            <a:lstStyle/>
            <a:p>
              <a:endParaRPr sz="2400"/>
            </a:p>
          </p:txBody>
        </p:sp>
        <p:sp>
          <p:nvSpPr>
            <p:cNvPr id="452" name="Google Shape;8543;p63">
              <a:extLst>
                <a:ext uri="{FF2B5EF4-FFF2-40B4-BE49-F238E27FC236}">
                  <a16:creationId xmlns:a16="http://schemas.microsoft.com/office/drawing/2014/main" id="{5A7D2D1A-5971-671C-BB06-B1CBED92747F}"/>
                </a:ext>
              </a:extLst>
            </p:cNvPr>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53" name="Google Shape;8553;p63">
            <a:extLst>
              <a:ext uri="{FF2B5EF4-FFF2-40B4-BE49-F238E27FC236}">
                <a16:creationId xmlns:a16="http://schemas.microsoft.com/office/drawing/2014/main" id="{8EBFB3B3-8567-F990-C3CA-999EC249F9AC}"/>
              </a:ext>
            </a:extLst>
          </p:cNvPr>
          <p:cNvGrpSpPr/>
          <p:nvPr/>
        </p:nvGrpSpPr>
        <p:grpSpPr>
          <a:xfrm>
            <a:off x="4187361" y="2491225"/>
            <a:ext cx="445375" cy="445375"/>
            <a:chOff x="-34003850" y="3227275"/>
            <a:chExt cx="291450" cy="291450"/>
          </a:xfrm>
          <a:solidFill>
            <a:srgbClr val="6C1D35"/>
          </a:solidFill>
        </p:grpSpPr>
        <p:sp>
          <p:nvSpPr>
            <p:cNvPr id="454" name="Google Shape;8554;p63">
              <a:extLst>
                <a:ext uri="{FF2B5EF4-FFF2-40B4-BE49-F238E27FC236}">
                  <a16:creationId xmlns:a16="http://schemas.microsoft.com/office/drawing/2014/main" id="{7ADC2719-D765-DF6C-7154-CFB2EEB770B9}"/>
                </a:ext>
              </a:extLst>
            </p:cNvPr>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grpFill/>
            <a:ln>
              <a:noFill/>
            </a:ln>
          </p:spPr>
          <p:txBody>
            <a:bodyPr spcFirstLastPara="1" wrap="square" lIns="121900" tIns="121900" rIns="121900" bIns="121900" anchor="ctr" anchorCtr="0">
              <a:noAutofit/>
            </a:bodyPr>
            <a:lstStyle/>
            <a:p>
              <a:endParaRPr sz="2400"/>
            </a:p>
          </p:txBody>
        </p:sp>
        <p:sp>
          <p:nvSpPr>
            <p:cNvPr id="455" name="Google Shape;8555;p63">
              <a:extLst>
                <a:ext uri="{FF2B5EF4-FFF2-40B4-BE49-F238E27FC236}">
                  <a16:creationId xmlns:a16="http://schemas.microsoft.com/office/drawing/2014/main" id="{D1FEBAE7-3040-09AF-C2DB-5A24407F060D}"/>
                </a:ext>
              </a:extLst>
            </p:cNvPr>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grpFill/>
            <a:ln>
              <a:noFill/>
            </a:ln>
          </p:spPr>
          <p:txBody>
            <a:bodyPr spcFirstLastPara="1" wrap="square" lIns="121900" tIns="121900" rIns="121900" bIns="121900" anchor="ctr" anchorCtr="0">
              <a:noAutofit/>
            </a:bodyPr>
            <a:lstStyle/>
            <a:p>
              <a:endParaRPr sz="2400"/>
            </a:p>
          </p:txBody>
        </p:sp>
        <p:sp>
          <p:nvSpPr>
            <p:cNvPr id="456" name="Google Shape;8556;p63">
              <a:extLst>
                <a:ext uri="{FF2B5EF4-FFF2-40B4-BE49-F238E27FC236}">
                  <a16:creationId xmlns:a16="http://schemas.microsoft.com/office/drawing/2014/main" id="{7C08D4E6-E18F-CEF1-58B1-A58D11B9F993}"/>
                </a:ext>
              </a:extLst>
            </p:cNvPr>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grpFill/>
            <a:ln>
              <a:noFill/>
            </a:ln>
          </p:spPr>
          <p:txBody>
            <a:bodyPr spcFirstLastPara="1" wrap="square" lIns="121900" tIns="121900" rIns="121900" bIns="121900" anchor="ctr" anchorCtr="0">
              <a:noAutofit/>
            </a:bodyPr>
            <a:lstStyle/>
            <a:p>
              <a:endParaRPr sz="2400"/>
            </a:p>
          </p:txBody>
        </p:sp>
        <p:sp>
          <p:nvSpPr>
            <p:cNvPr id="457" name="Google Shape;8557;p63">
              <a:extLst>
                <a:ext uri="{FF2B5EF4-FFF2-40B4-BE49-F238E27FC236}">
                  <a16:creationId xmlns:a16="http://schemas.microsoft.com/office/drawing/2014/main" id="{476E439C-1C2A-A729-DE37-6951C5AACDE7}"/>
                </a:ext>
              </a:extLst>
            </p:cNvPr>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grpFill/>
            <a:ln>
              <a:noFill/>
            </a:ln>
          </p:spPr>
          <p:txBody>
            <a:bodyPr spcFirstLastPara="1" wrap="square" lIns="121900" tIns="121900" rIns="121900" bIns="121900" anchor="ctr" anchorCtr="0">
              <a:noAutofit/>
            </a:bodyPr>
            <a:lstStyle/>
            <a:p>
              <a:endParaRPr sz="2400"/>
            </a:p>
          </p:txBody>
        </p:sp>
        <p:sp>
          <p:nvSpPr>
            <p:cNvPr id="458" name="Google Shape;8558;p63">
              <a:extLst>
                <a:ext uri="{FF2B5EF4-FFF2-40B4-BE49-F238E27FC236}">
                  <a16:creationId xmlns:a16="http://schemas.microsoft.com/office/drawing/2014/main" id="{21A85E26-A21F-DA97-49E4-3E8843D2AAB2}"/>
                </a:ext>
              </a:extLst>
            </p:cNvPr>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59" name="Google Shape;8582;p63">
            <a:extLst>
              <a:ext uri="{FF2B5EF4-FFF2-40B4-BE49-F238E27FC236}">
                <a16:creationId xmlns:a16="http://schemas.microsoft.com/office/drawing/2014/main" id="{34F0064C-5FBC-FC6F-C1DC-BE2413D2199E}"/>
              </a:ext>
            </a:extLst>
          </p:cNvPr>
          <p:cNvGrpSpPr/>
          <p:nvPr/>
        </p:nvGrpSpPr>
        <p:grpSpPr>
          <a:xfrm>
            <a:off x="1933126" y="2491226"/>
            <a:ext cx="445375" cy="445375"/>
            <a:chOff x="-35481425" y="3202075"/>
            <a:chExt cx="291450" cy="291450"/>
          </a:xfrm>
          <a:solidFill>
            <a:srgbClr val="6C1D35"/>
          </a:solidFill>
        </p:grpSpPr>
        <p:sp>
          <p:nvSpPr>
            <p:cNvPr id="460" name="Google Shape;8583;p63">
              <a:extLst>
                <a:ext uri="{FF2B5EF4-FFF2-40B4-BE49-F238E27FC236}">
                  <a16:creationId xmlns:a16="http://schemas.microsoft.com/office/drawing/2014/main" id="{5C4CE9C5-7A35-05F3-003F-AF1C265CF24F}"/>
                </a:ext>
              </a:extLst>
            </p:cNvPr>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grpFill/>
            <a:ln>
              <a:noFill/>
            </a:ln>
          </p:spPr>
          <p:txBody>
            <a:bodyPr spcFirstLastPara="1" wrap="square" lIns="121900" tIns="121900" rIns="121900" bIns="121900" anchor="ctr" anchorCtr="0">
              <a:noAutofit/>
            </a:bodyPr>
            <a:lstStyle/>
            <a:p>
              <a:endParaRPr sz="2400"/>
            </a:p>
          </p:txBody>
        </p:sp>
        <p:sp>
          <p:nvSpPr>
            <p:cNvPr id="461" name="Google Shape;8584;p63">
              <a:extLst>
                <a:ext uri="{FF2B5EF4-FFF2-40B4-BE49-F238E27FC236}">
                  <a16:creationId xmlns:a16="http://schemas.microsoft.com/office/drawing/2014/main" id="{DBEB1DDD-EC7B-1B39-733A-7CF617398C05}"/>
                </a:ext>
              </a:extLst>
            </p:cNvPr>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grpFill/>
            <a:ln>
              <a:noFill/>
            </a:ln>
          </p:spPr>
          <p:txBody>
            <a:bodyPr spcFirstLastPara="1" wrap="square" lIns="121900" tIns="121900" rIns="121900" bIns="121900" anchor="ctr" anchorCtr="0">
              <a:noAutofit/>
            </a:bodyPr>
            <a:lstStyle/>
            <a:p>
              <a:endParaRPr sz="2400"/>
            </a:p>
          </p:txBody>
        </p:sp>
        <p:sp>
          <p:nvSpPr>
            <p:cNvPr id="462" name="Google Shape;8585;p63">
              <a:extLst>
                <a:ext uri="{FF2B5EF4-FFF2-40B4-BE49-F238E27FC236}">
                  <a16:creationId xmlns:a16="http://schemas.microsoft.com/office/drawing/2014/main" id="{C0EE06D6-C4DE-5CE3-9AC9-5C5C642D9ACA}"/>
                </a:ext>
              </a:extLst>
            </p:cNvPr>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grpFill/>
            <a:ln>
              <a:noFill/>
            </a:ln>
          </p:spPr>
          <p:txBody>
            <a:bodyPr spcFirstLastPara="1" wrap="square" lIns="121900" tIns="121900" rIns="121900" bIns="121900" anchor="ctr" anchorCtr="0">
              <a:noAutofit/>
            </a:bodyPr>
            <a:lstStyle/>
            <a:p>
              <a:endParaRPr sz="2400"/>
            </a:p>
          </p:txBody>
        </p:sp>
        <p:sp>
          <p:nvSpPr>
            <p:cNvPr id="463" name="Google Shape;8586;p63">
              <a:extLst>
                <a:ext uri="{FF2B5EF4-FFF2-40B4-BE49-F238E27FC236}">
                  <a16:creationId xmlns:a16="http://schemas.microsoft.com/office/drawing/2014/main" id="{75CFBA36-69BC-69C7-EA54-08C01D2E6BBF}"/>
                </a:ext>
              </a:extLst>
            </p:cNvPr>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grpFill/>
            <a:ln>
              <a:noFill/>
            </a:ln>
          </p:spPr>
          <p:txBody>
            <a:bodyPr spcFirstLastPara="1" wrap="square" lIns="121900" tIns="121900" rIns="121900" bIns="121900" anchor="ctr" anchorCtr="0">
              <a:noAutofit/>
            </a:bodyPr>
            <a:lstStyle/>
            <a:p>
              <a:endParaRPr sz="2400"/>
            </a:p>
          </p:txBody>
        </p:sp>
        <p:sp>
          <p:nvSpPr>
            <p:cNvPr id="464" name="Google Shape;8587;p63">
              <a:extLst>
                <a:ext uri="{FF2B5EF4-FFF2-40B4-BE49-F238E27FC236}">
                  <a16:creationId xmlns:a16="http://schemas.microsoft.com/office/drawing/2014/main" id="{51C3B229-D424-340D-EDD2-3DAFBF7C4C38}"/>
                </a:ext>
              </a:extLst>
            </p:cNvPr>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grpFill/>
            <a:ln>
              <a:noFill/>
            </a:ln>
          </p:spPr>
          <p:txBody>
            <a:bodyPr spcFirstLastPara="1" wrap="square" lIns="121900" tIns="121900" rIns="121900" bIns="121900" anchor="ctr" anchorCtr="0">
              <a:noAutofit/>
            </a:bodyPr>
            <a:lstStyle/>
            <a:p>
              <a:endParaRPr sz="2400"/>
            </a:p>
          </p:txBody>
        </p:sp>
        <p:sp>
          <p:nvSpPr>
            <p:cNvPr id="465" name="Google Shape;8588;p63">
              <a:extLst>
                <a:ext uri="{FF2B5EF4-FFF2-40B4-BE49-F238E27FC236}">
                  <a16:creationId xmlns:a16="http://schemas.microsoft.com/office/drawing/2014/main" id="{6B622A37-C06D-5620-13E6-36600C862650}"/>
                </a:ext>
              </a:extLst>
            </p:cNvPr>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grpFill/>
            <a:ln>
              <a:noFill/>
            </a:ln>
          </p:spPr>
          <p:txBody>
            <a:bodyPr spcFirstLastPara="1" wrap="square" lIns="121900" tIns="121900" rIns="121900" bIns="121900" anchor="ctr" anchorCtr="0">
              <a:noAutofit/>
            </a:bodyPr>
            <a:lstStyle/>
            <a:p>
              <a:endParaRPr sz="2400"/>
            </a:p>
          </p:txBody>
        </p:sp>
        <p:sp>
          <p:nvSpPr>
            <p:cNvPr id="466" name="Google Shape;8589;p63">
              <a:extLst>
                <a:ext uri="{FF2B5EF4-FFF2-40B4-BE49-F238E27FC236}">
                  <a16:creationId xmlns:a16="http://schemas.microsoft.com/office/drawing/2014/main" id="{C3E9ABE6-4982-2E36-C85B-D558773F6F4C}"/>
                </a:ext>
              </a:extLst>
            </p:cNvPr>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67" name="Google Shape;8603;p63">
            <a:extLst>
              <a:ext uri="{FF2B5EF4-FFF2-40B4-BE49-F238E27FC236}">
                <a16:creationId xmlns:a16="http://schemas.microsoft.com/office/drawing/2014/main" id="{CBA66899-743F-0B24-77F7-CBB17FA0FD59}"/>
              </a:ext>
            </a:extLst>
          </p:cNvPr>
          <p:cNvGrpSpPr/>
          <p:nvPr/>
        </p:nvGrpSpPr>
        <p:grpSpPr>
          <a:xfrm>
            <a:off x="4748642" y="2491835"/>
            <a:ext cx="450188" cy="444152"/>
            <a:chOff x="-33645475" y="3228075"/>
            <a:chExt cx="294600" cy="290650"/>
          </a:xfrm>
          <a:solidFill>
            <a:srgbClr val="6C1D35"/>
          </a:solidFill>
        </p:grpSpPr>
        <p:sp>
          <p:nvSpPr>
            <p:cNvPr id="468" name="Google Shape;8604;p63">
              <a:extLst>
                <a:ext uri="{FF2B5EF4-FFF2-40B4-BE49-F238E27FC236}">
                  <a16:creationId xmlns:a16="http://schemas.microsoft.com/office/drawing/2014/main" id="{8F9FBEDC-D2E2-0856-A92B-718D27E61E4A}"/>
                </a:ext>
              </a:extLst>
            </p:cNvPr>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grpFill/>
            <a:ln>
              <a:noFill/>
            </a:ln>
          </p:spPr>
          <p:txBody>
            <a:bodyPr spcFirstLastPara="1" wrap="square" lIns="121900" tIns="121900" rIns="121900" bIns="121900" anchor="ctr" anchorCtr="0">
              <a:noAutofit/>
            </a:bodyPr>
            <a:lstStyle/>
            <a:p>
              <a:endParaRPr sz="2400"/>
            </a:p>
          </p:txBody>
        </p:sp>
        <p:sp>
          <p:nvSpPr>
            <p:cNvPr id="469" name="Google Shape;8605;p63">
              <a:extLst>
                <a:ext uri="{FF2B5EF4-FFF2-40B4-BE49-F238E27FC236}">
                  <a16:creationId xmlns:a16="http://schemas.microsoft.com/office/drawing/2014/main" id="{A7D9C4ED-8B5A-FBF4-1B91-7AA2F6FFFC24}"/>
                </a:ext>
              </a:extLst>
            </p:cNvPr>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grpFill/>
            <a:ln>
              <a:noFill/>
            </a:ln>
          </p:spPr>
          <p:txBody>
            <a:bodyPr spcFirstLastPara="1" wrap="square" lIns="121900" tIns="121900" rIns="121900" bIns="121900" anchor="ctr" anchorCtr="0">
              <a:noAutofit/>
            </a:bodyPr>
            <a:lstStyle/>
            <a:p>
              <a:endParaRPr sz="2400"/>
            </a:p>
          </p:txBody>
        </p:sp>
        <p:sp>
          <p:nvSpPr>
            <p:cNvPr id="470" name="Google Shape;8606;p63">
              <a:extLst>
                <a:ext uri="{FF2B5EF4-FFF2-40B4-BE49-F238E27FC236}">
                  <a16:creationId xmlns:a16="http://schemas.microsoft.com/office/drawing/2014/main" id="{E2FEE456-7507-848B-A714-1456934E9237}"/>
                </a:ext>
              </a:extLst>
            </p:cNvPr>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grpFill/>
            <a:ln>
              <a:noFill/>
            </a:ln>
          </p:spPr>
          <p:txBody>
            <a:bodyPr spcFirstLastPara="1" wrap="square" lIns="121900" tIns="121900" rIns="121900" bIns="121900" anchor="ctr" anchorCtr="0">
              <a:noAutofit/>
            </a:bodyPr>
            <a:lstStyle/>
            <a:p>
              <a:endParaRPr sz="2400"/>
            </a:p>
          </p:txBody>
        </p:sp>
        <p:sp>
          <p:nvSpPr>
            <p:cNvPr id="471" name="Google Shape;8607;p63">
              <a:extLst>
                <a:ext uri="{FF2B5EF4-FFF2-40B4-BE49-F238E27FC236}">
                  <a16:creationId xmlns:a16="http://schemas.microsoft.com/office/drawing/2014/main" id="{98FADD2E-F00C-2884-D24B-F9F43F46D527}"/>
                </a:ext>
              </a:extLst>
            </p:cNvPr>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472" name="Google Shape;8608;p63">
              <a:extLst>
                <a:ext uri="{FF2B5EF4-FFF2-40B4-BE49-F238E27FC236}">
                  <a16:creationId xmlns:a16="http://schemas.microsoft.com/office/drawing/2014/main" id="{E7C4DB32-31A3-976F-1211-5A8D68FDFE3C}"/>
                </a:ext>
              </a:extLst>
            </p:cNvPr>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grpFill/>
            <a:ln>
              <a:noFill/>
            </a:ln>
          </p:spPr>
          <p:txBody>
            <a:bodyPr spcFirstLastPara="1" wrap="square" lIns="121900" tIns="121900" rIns="121900" bIns="121900" anchor="ctr" anchorCtr="0">
              <a:noAutofit/>
            </a:bodyPr>
            <a:lstStyle/>
            <a:p>
              <a:endParaRPr sz="2400"/>
            </a:p>
          </p:txBody>
        </p:sp>
        <p:sp>
          <p:nvSpPr>
            <p:cNvPr id="473" name="Google Shape;8609;p63">
              <a:extLst>
                <a:ext uri="{FF2B5EF4-FFF2-40B4-BE49-F238E27FC236}">
                  <a16:creationId xmlns:a16="http://schemas.microsoft.com/office/drawing/2014/main" id="{764A1BE3-4474-CD8C-B963-C1BF8CCEB2B8}"/>
                </a:ext>
              </a:extLst>
            </p:cNvPr>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grpFill/>
            <a:ln>
              <a:noFill/>
            </a:ln>
          </p:spPr>
          <p:txBody>
            <a:bodyPr spcFirstLastPara="1" wrap="square" lIns="121900" tIns="121900" rIns="121900" bIns="121900" anchor="ctr" anchorCtr="0">
              <a:noAutofit/>
            </a:bodyPr>
            <a:lstStyle/>
            <a:p>
              <a:endParaRPr sz="2400"/>
            </a:p>
          </p:txBody>
        </p:sp>
        <p:sp>
          <p:nvSpPr>
            <p:cNvPr id="474" name="Google Shape;8610;p63">
              <a:extLst>
                <a:ext uri="{FF2B5EF4-FFF2-40B4-BE49-F238E27FC236}">
                  <a16:creationId xmlns:a16="http://schemas.microsoft.com/office/drawing/2014/main" id="{2F3FA5CA-C10A-2925-0635-AEF84D80324F}"/>
                </a:ext>
              </a:extLst>
            </p:cNvPr>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75" name="Google Shape;8649;p63">
            <a:extLst>
              <a:ext uri="{FF2B5EF4-FFF2-40B4-BE49-F238E27FC236}">
                <a16:creationId xmlns:a16="http://schemas.microsoft.com/office/drawing/2014/main" id="{4A90A6CC-D05F-2688-154A-BE689EFFAD2F}"/>
              </a:ext>
            </a:extLst>
          </p:cNvPr>
          <p:cNvGrpSpPr/>
          <p:nvPr/>
        </p:nvGrpSpPr>
        <p:grpSpPr>
          <a:xfrm>
            <a:off x="2504645" y="2491226"/>
            <a:ext cx="430896" cy="445375"/>
            <a:chOff x="-35118325" y="3202075"/>
            <a:chExt cx="281975" cy="291450"/>
          </a:xfrm>
          <a:solidFill>
            <a:srgbClr val="6C1D35"/>
          </a:solidFill>
        </p:grpSpPr>
        <p:sp>
          <p:nvSpPr>
            <p:cNvPr id="476" name="Google Shape;8650;p63">
              <a:extLst>
                <a:ext uri="{FF2B5EF4-FFF2-40B4-BE49-F238E27FC236}">
                  <a16:creationId xmlns:a16="http://schemas.microsoft.com/office/drawing/2014/main" id="{EB5BE086-3620-3ED4-FF06-4DEFAF56BC3D}"/>
                </a:ext>
              </a:extLst>
            </p:cNvPr>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grpFill/>
            <a:ln>
              <a:noFill/>
            </a:ln>
          </p:spPr>
          <p:txBody>
            <a:bodyPr spcFirstLastPara="1" wrap="square" lIns="121900" tIns="121900" rIns="121900" bIns="121900" anchor="ctr" anchorCtr="0">
              <a:noAutofit/>
            </a:bodyPr>
            <a:lstStyle/>
            <a:p>
              <a:endParaRPr sz="2400"/>
            </a:p>
          </p:txBody>
        </p:sp>
        <p:sp>
          <p:nvSpPr>
            <p:cNvPr id="477" name="Google Shape;8651;p63">
              <a:extLst>
                <a:ext uri="{FF2B5EF4-FFF2-40B4-BE49-F238E27FC236}">
                  <a16:creationId xmlns:a16="http://schemas.microsoft.com/office/drawing/2014/main" id="{24ED0842-FC51-ECF2-8797-58EB75BEB3FB}"/>
                </a:ext>
              </a:extLst>
            </p:cNvPr>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grpFill/>
            <a:ln>
              <a:noFill/>
            </a:ln>
          </p:spPr>
          <p:txBody>
            <a:bodyPr spcFirstLastPara="1" wrap="square" lIns="121900" tIns="121900" rIns="121900" bIns="121900" anchor="ctr" anchorCtr="0">
              <a:noAutofit/>
            </a:bodyPr>
            <a:lstStyle/>
            <a:p>
              <a:endParaRPr sz="2400"/>
            </a:p>
          </p:txBody>
        </p:sp>
        <p:sp>
          <p:nvSpPr>
            <p:cNvPr id="478" name="Google Shape;8652;p63">
              <a:extLst>
                <a:ext uri="{FF2B5EF4-FFF2-40B4-BE49-F238E27FC236}">
                  <a16:creationId xmlns:a16="http://schemas.microsoft.com/office/drawing/2014/main" id="{F95254F8-65C6-FD2D-D585-920F7E182D95}"/>
                </a:ext>
              </a:extLst>
            </p:cNvPr>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endParaRPr sz="2400"/>
            </a:p>
          </p:txBody>
        </p:sp>
        <p:sp>
          <p:nvSpPr>
            <p:cNvPr id="479" name="Google Shape;8653;p63">
              <a:extLst>
                <a:ext uri="{FF2B5EF4-FFF2-40B4-BE49-F238E27FC236}">
                  <a16:creationId xmlns:a16="http://schemas.microsoft.com/office/drawing/2014/main" id="{E9FFF4AA-1640-4662-7E19-7811EE7A05AC}"/>
                </a:ext>
              </a:extLst>
            </p:cNvPr>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80" name="Google Shape;8660;p63">
            <a:extLst>
              <a:ext uri="{FF2B5EF4-FFF2-40B4-BE49-F238E27FC236}">
                <a16:creationId xmlns:a16="http://schemas.microsoft.com/office/drawing/2014/main" id="{D8704BDA-F9D2-0F64-C131-D45A0234DC22}"/>
              </a:ext>
            </a:extLst>
          </p:cNvPr>
          <p:cNvGrpSpPr/>
          <p:nvPr/>
        </p:nvGrpSpPr>
        <p:grpSpPr>
          <a:xfrm>
            <a:off x="5316640" y="2490918"/>
            <a:ext cx="423713" cy="445985"/>
            <a:chOff x="-33277650" y="3226875"/>
            <a:chExt cx="277275" cy="291850"/>
          </a:xfrm>
          <a:solidFill>
            <a:srgbClr val="6C1D35"/>
          </a:solidFill>
        </p:grpSpPr>
        <p:sp>
          <p:nvSpPr>
            <p:cNvPr id="481" name="Google Shape;8661;p63">
              <a:extLst>
                <a:ext uri="{FF2B5EF4-FFF2-40B4-BE49-F238E27FC236}">
                  <a16:creationId xmlns:a16="http://schemas.microsoft.com/office/drawing/2014/main" id="{C71BE031-890A-80A1-1768-FE97CBBBD6A6}"/>
                </a:ext>
              </a:extLst>
            </p:cNvPr>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grpFill/>
            <a:ln>
              <a:noFill/>
            </a:ln>
          </p:spPr>
          <p:txBody>
            <a:bodyPr spcFirstLastPara="1" wrap="square" lIns="121900" tIns="121900" rIns="121900" bIns="121900" anchor="ctr" anchorCtr="0">
              <a:noAutofit/>
            </a:bodyPr>
            <a:lstStyle/>
            <a:p>
              <a:endParaRPr sz="2400"/>
            </a:p>
          </p:txBody>
        </p:sp>
        <p:sp>
          <p:nvSpPr>
            <p:cNvPr id="482" name="Google Shape;8662;p63">
              <a:extLst>
                <a:ext uri="{FF2B5EF4-FFF2-40B4-BE49-F238E27FC236}">
                  <a16:creationId xmlns:a16="http://schemas.microsoft.com/office/drawing/2014/main" id="{E435D041-AFAD-0F75-57CD-5B782511A8C6}"/>
                </a:ext>
              </a:extLst>
            </p:cNvPr>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483" name="Google Shape;8663;p63">
              <a:extLst>
                <a:ext uri="{FF2B5EF4-FFF2-40B4-BE49-F238E27FC236}">
                  <a16:creationId xmlns:a16="http://schemas.microsoft.com/office/drawing/2014/main" id="{A7167B83-1486-8070-F4D4-55BE4FCAAA7C}"/>
                </a:ext>
              </a:extLst>
            </p:cNvPr>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grpFill/>
            <a:ln>
              <a:noFill/>
            </a:ln>
          </p:spPr>
          <p:txBody>
            <a:bodyPr spcFirstLastPara="1" wrap="square" lIns="121900" tIns="121900" rIns="121900" bIns="121900" anchor="ctr" anchorCtr="0">
              <a:noAutofit/>
            </a:bodyPr>
            <a:lstStyle/>
            <a:p>
              <a:endParaRPr sz="2400"/>
            </a:p>
          </p:txBody>
        </p:sp>
        <p:sp>
          <p:nvSpPr>
            <p:cNvPr id="484" name="Google Shape;8664;p63">
              <a:extLst>
                <a:ext uri="{FF2B5EF4-FFF2-40B4-BE49-F238E27FC236}">
                  <a16:creationId xmlns:a16="http://schemas.microsoft.com/office/drawing/2014/main" id="{8B3BF153-30F9-447D-26EC-192FADAFA39B}"/>
                </a:ext>
              </a:extLst>
            </p:cNvPr>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grpFill/>
            <a:ln>
              <a:noFill/>
            </a:ln>
          </p:spPr>
          <p:txBody>
            <a:bodyPr spcFirstLastPara="1" wrap="square" lIns="121900" tIns="121900" rIns="121900" bIns="121900" anchor="ctr" anchorCtr="0">
              <a:noAutofit/>
            </a:bodyPr>
            <a:lstStyle/>
            <a:p>
              <a:endParaRPr sz="2400"/>
            </a:p>
          </p:txBody>
        </p:sp>
        <p:sp>
          <p:nvSpPr>
            <p:cNvPr id="485" name="Google Shape;8665;p63">
              <a:extLst>
                <a:ext uri="{FF2B5EF4-FFF2-40B4-BE49-F238E27FC236}">
                  <a16:creationId xmlns:a16="http://schemas.microsoft.com/office/drawing/2014/main" id="{4BD3D23E-7F79-2B15-364E-4C9B31D82182}"/>
                </a:ext>
              </a:extLst>
            </p:cNvPr>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grpFill/>
            <a:ln>
              <a:noFill/>
            </a:ln>
          </p:spPr>
          <p:txBody>
            <a:bodyPr spcFirstLastPara="1" wrap="square" lIns="121900" tIns="121900" rIns="121900" bIns="121900" anchor="ctr" anchorCtr="0">
              <a:noAutofit/>
            </a:bodyPr>
            <a:lstStyle/>
            <a:p>
              <a:endParaRPr sz="2400"/>
            </a:p>
          </p:txBody>
        </p:sp>
        <p:sp>
          <p:nvSpPr>
            <p:cNvPr id="486" name="Google Shape;8666;p63">
              <a:extLst>
                <a:ext uri="{FF2B5EF4-FFF2-40B4-BE49-F238E27FC236}">
                  <a16:creationId xmlns:a16="http://schemas.microsoft.com/office/drawing/2014/main" id="{3F58A525-42EA-FE11-7AF5-EF8112EE0B85}"/>
                </a:ext>
              </a:extLst>
            </p:cNvPr>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grpFill/>
            <a:ln>
              <a:noFill/>
            </a:ln>
          </p:spPr>
          <p:txBody>
            <a:bodyPr spcFirstLastPara="1" wrap="square" lIns="121900" tIns="121900" rIns="121900" bIns="121900" anchor="ctr" anchorCtr="0">
              <a:noAutofit/>
            </a:bodyPr>
            <a:lstStyle/>
            <a:p>
              <a:endParaRPr sz="2400"/>
            </a:p>
          </p:txBody>
        </p:sp>
        <p:sp>
          <p:nvSpPr>
            <p:cNvPr id="487" name="Google Shape;8667;p63">
              <a:extLst>
                <a:ext uri="{FF2B5EF4-FFF2-40B4-BE49-F238E27FC236}">
                  <a16:creationId xmlns:a16="http://schemas.microsoft.com/office/drawing/2014/main" id="{FAC11103-BF55-A237-F0B9-561797075C59}"/>
                </a:ext>
              </a:extLst>
            </p:cNvPr>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88" name="Google Shape;8698;p63">
            <a:extLst>
              <a:ext uri="{FF2B5EF4-FFF2-40B4-BE49-F238E27FC236}">
                <a16:creationId xmlns:a16="http://schemas.microsoft.com/office/drawing/2014/main" id="{021873FB-0D3D-AC0E-AED5-DC274C33CC1C}"/>
              </a:ext>
            </a:extLst>
          </p:cNvPr>
          <p:cNvGrpSpPr/>
          <p:nvPr/>
        </p:nvGrpSpPr>
        <p:grpSpPr>
          <a:xfrm>
            <a:off x="3073760" y="2491226"/>
            <a:ext cx="418861" cy="445375"/>
            <a:chOff x="-34755225" y="3202075"/>
            <a:chExt cx="274100" cy="291450"/>
          </a:xfrm>
          <a:solidFill>
            <a:srgbClr val="6C1D35"/>
          </a:solidFill>
        </p:grpSpPr>
        <p:sp>
          <p:nvSpPr>
            <p:cNvPr id="489" name="Google Shape;8699;p63">
              <a:extLst>
                <a:ext uri="{FF2B5EF4-FFF2-40B4-BE49-F238E27FC236}">
                  <a16:creationId xmlns:a16="http://schemas.microsoft.com/office/drawing/2014/main" id="{E486C552-9361-5E29-81E2-F9EE73602E49}"/>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grpFill/>
            <a:ln>
              <a:noFill/>
            </a:ln>
          </p:spPr>
          <p:txBody>
            <a:bodyPr spcFirstLastPara="1" wrap="square" lIns="121900" tIns="121900" rIns="121900" bIns="121900" anchor="ctr" anchorCtr="0">
              <a:noAutofit/>
            </a:bodyPr>
            <a:lstStyle/>
            <a:p>
              <a:endParaRPr sz="2400"/>
            </a:p>
          </p:txBody>
        </p:sp>
        <p:sp>
          <p:nvSpPr>
            <p:cNvPr id="490" name="Google Shape;8700;p63">
              <a:extLst>
                <a:ext uri="{FF2B5EF4-FFF2-40B4-BE49-F238E27FC236}">
                  <a16:creationId xmlns:a16="http://schemas.microsoft.com/office/drawing/2014/main" id="{03FE1D06-7E72-4039-1EF8-8979EF887AA7}"/>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grpFill/>
            <a:ln>
              <a:noFill/>
            </a:ln>
          </p:spPr>
          <p:txBody>
            <a:bodyPr spcFirstLastPara="1" wrap="square" lIns="121900" tIns="121900" rIns="121900" bIns="121900" anchor="ctr" anchorCtr="0">
              <a:noAutofit/>
            </a:bodyPr>
            <a:lstStyle/>
            <a:p>
              <a:endParaRPr sz="2400"/>
            </a:p>
          </p:txBody>
        </p:sp>
        <p:sp>
          <p:nvSpPr>
            <p:cNvPr id="491" name="Google Shape;8701;p63">
              <a:extLst>
                <a:ext uri="{FF2B5EF4-FFF2-40B4-BE49-F238E27FC236}">
                  <a16:creationId xmlns:a16="http://schemas.microsoft.com/office/drawing/2014/main" id="{06618A33-1736-0C21-3EE3-16BA91B5568C}"/>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grpFill/>
            <a:ln>
              <a:noFill/>
            </a:ln>
          </p:spPr>
          <p:txBody>
            <a:bodyPr spcFirstLastPara="1" wrap="square" lIns="121900" tIns="121900" rIns="121900" bIns="121900" anchor="ctr" anchorCtr="0">
              <a:noAutofit/>
            </a:bodyPr>
            <a:lstStyle/>
            <a:p>
              <a:endParaRPr sz="2400"/>
            </a:p>
          </p:txBody>
        </p:sp>
        <p:sp>
          <p:nvSpPr>
            <p:cNvPr id="492" name="Google Shape;8702;p63">
              <a:extLst>
                <a:ext uri="{FF2B5EF4-FFF2-40B4-BE49-F238E27FC236}">
                  <a16:creationId xmlns:a16="http://schemas.microsoft.com/office/drawing/2014/main" id="{56B193E8-D55E-B468-5774-EADF73844106}"/>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grpFill/>
            <a:ln>
              <a:noFill/>
            </a:ln>
          </p:spPr>
          <p:txBody>
            <a:bodyPr spcFirstLastPara="1" wrap="square" lIns="121900" tIns="121900" rIns="121900" bIns="121900" anchor="ctr" anchorCtr="0">
              <a:noAutofit/>
            </a:bodyPr>
            <a:lstStyle/>
            <a:p>
              <a:endParaRPr sz="2400"/>
            </a:p>
          </p:txBody>
        </p:sp>
        <p:sp>
          <p:nvSpPr>
            <p:cNvPr id="493" name="Google Shape;8703;p63">
              <a:extLst>
                <a:ext uri="{FF2B5EF4-FFF2-40B4-BE49-F238E27FC236}">
                  <a16:creationId xmlns:a16="http://schemas.microsoft.com/office/drawing/2014/main" id="{768CBF87-E7E1-7098-74E8-A56304B9340B}"/>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grpFill/>
            <a:ln>
              <a:noFill/>
            </a:ln>
          </p:spPr>
          <p:txBody>
            <a:bodyPr spcFirstLastPara="1" wrap="square" lIns="121900" tIns="121900" rIns="121900" bIns="121900" anchor="ctr" anchorCtr="0">
              <a:noAutofit/>
            </a:bodyPr>
            <a:lstStyle/>
            <a:p>
              <a:endParaRPr sz="2400"/>
            </a:p>
          </p:txBody>
        </p:sp>
        <p:sp>
          <p:nvSpPr>
            <p:cNvPr id="494" name="Google Shape;8704;p63">
              <a:extLst>
                <a:ext uri="{FF2B5EF4-FFF2-40B4-BE49-F238E27FC236}">
                  <a16:creationId xmlns:a16="http://schemas.microsoft.com/office/drawing/2014/main" id="{D831B7FD-ACFF-C8E1-D2E6-D47B3F268538}"/>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grpFill/>
            <a:ln>
              <a:noFill/>
            </a:ln>
          </p:spPr>
          <p:txBody>
            <a:bodyPr spcFirstLastPara="1" wrap="square" lIns="121900" tIns="121900" rIns="121900" bIns="121900" anchor="ctr" anchorCtr="0">
              <a:noAutofit/>
            </a:bodyPr>
            <a:lstStyle/>
            <a:p>
              <a:endParaRPr sz="2400"/>
            </a:p>
          </p:txBody>
        </p:sp>
        <p:sp>
          <p:nvSpPr>
            <p:cNvPr id="495" name="Google Shape;8705;p63">
              <a:extLst>
                <a:ext uri="{FF2B5EF4-FFF2-40B4-BE49-F238E27FC236}">
                  <a16:creationId xmlns:a16="http://schemas.microsoft.com/office/drawing/2014/main" id="{1DB65400-AA14-1B16-DB1E-CF4B45972727}"/>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96" name="Google Shape;8711;p63">
            <a:extLst>
              <a:ext uri="{FF2B5EF4-FFF2-40B4-BE49-F238E27FC236}">
                <a16:creationId xmlns:a16="http://schemas.microsoft.com/office/drawing/2014/main" id="{2E5C155E-7D5C-A8FC-3C18-1AF59A7F1436}"/>
              </a:ext>
            </a:extLst>
          </p:cNvPr>
          <p:cNvGrpSpPr/>
          <p:nvPr/>
        </p:nvGrpSpPr>
        <p:grpSpPr>
          <a:xfrm>
            <a:off x="5870701" y="2490631"/>
            <a:ext cx="446559" cy="446559"/>
            <a:chOff x="-32927950" y="3227275"/>
            <a:chExt cx="292225" cy="292225"/>
          </a:xfrm>
          <a:solidFill>
            <a:srgbClr val="6C1D35"/>
          </a:solidFill>
        </p:grpSpPr>
        <p:sp>
          <p:nvSpPr>
            <p:cNvPr id="497" name="Google Shape;8712;p63">
              <a:extLst>
                <a:ext uri="{FF2B5EF4-FFF2-40B4-BE49-F238E27FC236}">
                  <a16:creationId xmlns:a16="http://schemas.microsoft.com/office/drawing/2014/main" id="{2AD90BC0-601D-3FEF-87CF-6B9BD08508FE}"/>
                </a:ext>
              </a:extLst>
            </p:cNvPr>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grpFill/>
            <a:ln>
              <a:noFill/>
            </a:ln>
          </p:spPr>
          <p:txBody>
            <a:bodyPr spcFirstLastPara="1" wrap="square" lIns="121900" tIns="121900" rIns="121900" bIns="121900" anchor="ctr" anchorCtr="0">
              <a:noAutofit/>
            </a:bodyPr>
            <a:lstStyle/>
            <a:p>
              <a:endParaRPr sz="2400"/>
            </a:p>
          </p:txBody>
        </p:sp>
        <p:sp>
          <p:nvSpPr>
            <p:cNvPr id="498" name="Google Shape;8713;p63">
              <a:extLst>
                <a:ext uri="{FF2B5EF4-FFF2-40B4-BE49-F238E27FC236}">
                  <a16:creationId xmlns:a16="http://schemas.microsoft.com/office/drawing/2014/main" id="{79FB8874-C890-BB0F-5B12-B59BB31E47BB}"/>
                </a:ext>
              </a:extLst>
            </p:cNvPr>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grpFill/>
            <a:ln>
              <a:noFill/>
            </a:ln>
          </p:spPr>
          <p:txBody>
            <a:bodyPr spcFirstLastPara="1" wrap="square" lIns="121900" tIns="121900" rIns="121900" bIns="121900" anchor="ctr" anchorCtr="0">
              <a:noAutofit/>
            </a:bodyPr>
            <a:lstStyle/>
            <a:p>
              <a:endParaRPr sz="2400"/>
            </a:p>
          </p:txBody>
        </p:sp>
        <p:sp>
          <p:nvSpPr>
            <p:cNvPr id="499" name="Google Shape;8714;p63">
              <a:extLst>
                <a:ext uri="{FF2B5EF4-FFF2-40B4-BE49-F238E27FC236}">
                  <a16:creationId xmlns:a16="http://schemas.microsoft.com/office/drawing/2014/main" id="{EAD1B1C5-0AC0-3383-72F4-CFEE266C0AA4}"/>
                </a:ext>
              </a:extLst>
            </p:cNvPr>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grpFill/>
            <a:ln>
              <a:noFill/>
            </a:ln>
          </p:spPr>
          <p:txBody>
            <a:bodyPr spcFirstLastPara="1" wrap="square" lIns="121900" tIns="121900" rIns="121900" bIns="121900" anchor="ctr" anchorCtr="0">
              <a:noAutofit/>
            </a:bodyPr>
            <a:lstStyle/>
            <a:p>
              <a:endParaRPr sz="2400"/>
            </a:p>
          </p:txBody>
        </p:sp>
        <p:sp>
          <p:nvSpPr>
            <p:cNvPr id="500" name="Google Shape;8715;p63">
              <a:extLst>
                <a:ext uri="{FF2B5EF4-FFF2-40B4-BE49-F238E27FC236}">
                  <a16:creationId xmlns:a16="http://schemas.microsoft.com/office/drawing/2014/main" id="{11470CEA-DA02-9AC7-F554-DE9758DFF7BB}"/>
                </a:ext>
              </a:extLst>
            </p:cNvPr>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grpFill/>
            <a:ln>
              <a:noFill/>
            </a:ln>
          </p:spPr>
          <p:txBody>
            <a:bodyPr spcFirstLastPara="1" wrap="square" lIns="121900" tIns="121900" rIns="121900" bIns="121900" anchor="ctr" anchorCtr="0">
              <a:noAutofit/>
            </a:bodyPr>
            <a:lstStyle/>
            <a:p>
              <a:endParaRPr sz="2400"/>
            </a:p>
          </p:txBody>
        </p:sp>
        <p:sp>
          <p:nvSpPr>
            <p:cNvPr id="501" name="Google Shape;8716;p63">
              <a:extLst>
                <a:ext uri="{FF2B5EF4-FFF2-40B4-BE49-F238E27FC236}">
                  <a16:creationId xmlns:a16="http://schemas.microsoft.com/office/drawing/2014/main" id="{B4217D3D-F2B3-FCE9-5C3E-29EFD171E84B}"/>
                </a:ext>
              </a:extLst>
            </p:cNvPr>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02" name="Google Shape;8757;p63">
            <a:extLst>
              <a:ext uri="{FF2B5EF4-FFF2-40B4-BE49-F238E27FC236}">
                <a16:creationId xmlns:a16="http://schemas.microsoft.com/office/drawing/2014/main" id="{94F89441-2A64-600B-ED64-B8E627BA0E99}"/>
              </a:ext>
            </a:extLst>
          </p:cNvPr>
          <p:cNvGrpSpPr/>
          <p:nvPr/>
        </p:nvGrpSpPr>
        <p:grpSpPr>
          <a:xfrm>
            <a:off x="3612265" y="2490900"/>
            <a:ext cx="451372" cy="446024"/>
            <a:chOff x="-34408675" y="3202075"/>
            <a:chExt cx="295375" cy="291875"/>
          </a:xfrm>
          <a:solidFill>
            <a:srgbClr val="6C1D35"/>
          </a:solidFill>
        </p:grpSpPr>
        <p:sp>
          <p:nvSpPr>
            <p:cNvPr id="503" name="Google Shape;8758;p63">
              <a:extLst>
                <a:ext uri="{FF2B5EF4-FFF2-40B4-BE49-F238E27FC236}">
                  <a16:creationId xmlns:a16="http://schemas.microsoft.com/office/drawing/2014/main" id="{9E2AF205-E4E1-0FA4-C3F0-24B42F3E9728}"/>
                </a:ext>
              </a:extLst>
            </p:cNvPr>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grpFill/>
            <a:ln>
              <a:noFill/>
            </a:ln>
          </p:spPr>
          <p:txBody>
            <a:bodyPr spcFirstLastPara="1" wrap="square" lIns="121900" tIns="121900" rIns="121900" bIns="121900" anchor="ctr" anchorCtr="0">
              <a:noAutofit/>
            </a:bodyPr>
            <a:lstStyle/>
            <a:p>
              <a:endParaRPr sz="2400"/>
            </a:p>
          </p:txBody>
        </p:sp>
        <p:sp>
          <p:nvSpPr>
            <p:cNvPr id="504" name="Google Shape;8759;p63">
              <a:extLst>
                <a:ext uri="{FF2B5EF4-FFF2-40B4-BE49-F238E27FC236}">
                  <a16:creationId xmlns:a16="http://schemas.microsoft.com/office/drawing/2014/main" id="{156A5CCE-2DAE-ADC2-28A6-61850DDECF2B}"/>
                </a:ext>
              </a:extLst>
            </p:cNvPr>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grpFill/>
            <a:ln>
              <a:noFill/>
            </a:ln>
          </p:spPr>
          <p:txBody>
            <a:bodyPr spcFirstLastPara="1" wrap="square" lIns="121900" tIns="121900" rIns="121900" bIns="121900" anchor="ctr" anchorCtr="0">
              <a:noAutofit/>
            </a:bodyPr>
            <a:lstStyle/>
            <a:p>
              <a:endParaRPr sz="2400"/>
            </a:p>
          </p:txBody>
        </p:sp>
        <p:sp>
          <p:nvSpPr>
            <p:cNvPr id="505" name="Google Shape;8760;p63">
              <a:extLst>
                <a:ext uri="{FF2B5EF4-FFF2-40B4-BE49-F238E27FC236}">
                  <a16:creationId xmlns:a16="http://schemas.microsoft.com/office/drawing/2014/main" id="{B97FAFA8-84E6-5051-1FCC-80FB497BBDF1}"/>
                </a:ext>
              </a:extLst>
            </p:cNvPr>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grpFill/>
            <a:ln>
              <a:noFill/>
            </a:ln>
          </p:spPr>
          <p:txBody>
            <a:bodyPr spcFirstLastPara="1" wrap="square" lIns="121900" tIns="121900" rIns="121900" bIns="121900" anchor="ctr" anchorCtr="0">
              <a:noAutofit/>
            </a:bodyPr>
            <a:lstStyle/>
            <a:p>
              <a:endParaRPr sz="2400"/>
            </a:p>
          </p:txBody>
        </p:sp>
        <p:sp>
          <p:nvSpPr>
            <p:cNvPr id="506" name="Google Shape;8761;p63">
              <a:extLst>
                <a:ext uri="{FF2B5EF4-FFF2-40B4-BE49-F238E27FC236}">
                  <a16:creationId xmlns:a16="http://schemas.microsoft.com/office/drawing/2014/main" id="{F8766BF7-2461-40F0-6E51-6BB9DDD1F91B}"/>
                </a:ext>
              </a:extLst>
            </p:cNvPr>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07" name="Google Shape;8774;p63">
            <a:extLst>
              <a:ext uri="{FF2B5EF4-FFF2-40B4-BE49-F238E27FC236}">
                <a16:creationId xmlns:a16="http://schemas.microsoft.com/office/drawing/2014/main" id="{ED613A10-026C-E311-35CA-8C6F32E1F481}"/>
              </a:ext>
            </a:extLst>
          </p:cNvPr>
          <p:cNvGrpSpPr/>
          <p:nvPr/>
        </p:nvGrpSpPr>
        <p:grpSpPr>
          <a:xfrm>
            <a:off x="6435593" y="2498444"/>
            <a:ext cx="445375" cy="430933"/>
            <a:chOff x="-32568800" y="3232000"/>
            <a:chExt cx="291450" cy="282000"/>
          </a:xfrm>
          <a:solidFill>
            <a:srgbClr val="6C1D35"/>
          </a:solidFill>
        </p:grpSpPr>
        <p:sp>
          <p:nvSpPr>
            <p:cNvPr id="508" name="Google Shape;8775;p63">
              <a:extLst>
                <a:ext uri="{FF2B5EF4-FFF2-40B4-BE49-F238E27FC236}">
                  <a16:creationId xmlns:a16="http://schemas.microsoft.com/office/drawing/2014/main" id="{B8D32C56-631C-3D8F-5B49-71299BED61B8}"/>
                </a:ext>
              </a:extLst>
            </p:cNvPr>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grpFill/>
            <a:ln>
              <a:noFill/>
            </a:ln>
          </p:spPr>
          <p:txBody>
            <a:bodyPr spcFirstLastPara="1" wrap="square" lIns="121900" tIns="121900" rIns="121900" bIns="121900" anchor="ctr" anchorCtr="0">
              <a:noAutofit/>
            </a:bodyPr>
            <a:lstStyle/>
            <a:p>
              <a:endParaRPr sz="2400"/>
            </a:p>
          </p:txBody>
        </p:sp>
        <p:sp>
          <p:nvSpPr>
            <p:cNvPr id="509" name="Google Shape;8776;p63">
              <a:extLst>
                <a:ext uri="{FF2B5EF4-FFF2-40B4-BE49-F238E27FC236}">
                  <a16:creationId xmlns:a16="http://schemas.microsoft.com/office/drawing/2014/main" id="{CC4D8685-9434-E66F-4D0E-BE6901FFF95C}"/>
                </a:ext>
              </a:extLst>
            </p:cNvPr>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10" name="Google Shape;7741;p61">
            <a:extLst>
              <a:ext uri="{FF2B5EF4-FFF2-40B4-BE49-F238E27FC236}">
                <a16:creationId xmlns:a16="http://schemas.microsoft.com/office/drawing/2014/main" id="{B56E72E4-0E98-D19D-1774-D98B8155B290}"/>
              </a:ext>
            </a:extLst>
          </p:cNvPr>
          <p:cNvGrpSpPr/>
          <p:nvPr/>
        </p:nvGrpSpPr>
        <p:grpSpPr>
          <a:xfrm>
            <a:off x="1461290" y="1373529"/>
            <a:ext cx="443607" cy="442464"/>
            <a:chOff x="-50504575" y="3550975"/>
            <a:chExt cx="300900" cy="300125"/>
          </a:xfrm>
          <a:solidFill>
            <a:srgbClr val="6C1D35"/>
          </a:solidFill>
        </p:grpSpPr>
        <p:sp>
          <p:nvSpPr>
            <p:cNvPr id="511" name="Google Shape;7742;p61">
              <a:extLst>
                <a:ext uri="{FF2B5EF4-FFF2-40B4-BE49-F238E27FC236}">
                  <a16:creationId xmlns:a16="http://schemas.microsoft.com/office/drawing/2014/main" id="{02AF11D9-93C8-2E02-B224-3A5E807A30C1}"/>
                </a:ext>
              </a:extLst>
            </p:cNvPr>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grpFill/>
            <a:ln>
              <a:noFill/>
            </a:ln>
          </p:spPr>
          <p:txBody>
            <a:bodyPr spcFirstLastPara="1" wrap="square" lIns="121900" tIns="121900" rIns="121900" bIns="121900" anchor="ctr" anchorCtr="0">
              <a:noAutofit/>
            </a:bodyPr>
            <a:lstStyle/>
            <a:p>
              <a:endParaRPr sz="2400"/>
            </a:p>
          </p:txBody>
        </p:sp>
        <p:sp>
          <p:nvSpPr>
            <p:cNvPr id="512" name="Google Shape;7743;p61">
              <a:extLst>
                <a:ext uri="{FF2B5EF4-FFF2-40B4-BE49-F238E27FC236}">
                  <a16:creationId xmlns:a16="http://schemas.microsoft.com/office/drawing/2014/main" id="{87A6D004-BA04-E98C-C8EC-0EF58A42C2D3}"/>
                </a:ext>
              </a:extLst>
            </p:cNvPr>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grpFill/>
            <a:ln>
              <a:noFill/>
            </a:ln>
          </p:spPr>
          <p:txBody>
            <a:bodyPr spcFirstLastPara="1" wrap="square" lIns="121900" tIns="121900" rIns="121900" bIns="121900" anchor="ctr" anchorCtr="0">
              <a:noAutofit/>
            </a:bodyPr>
            <a:lstStyle/>
            <a:p>
              <a:endParaRPr sz="2400"/>
            </a:p>
          </p:txBody>
        </p:sp>
        <p:sp>
          <p:nvSpPr>
            <p:cNvPr id="513" name="Google Shape;7744;p61">
              <a:extLst>
                <a:ext uri="{FF2B5EF4-FFF2-40B4-BE49-F238E27FC236}">
                  <a16:creationId xmlns:a16="http://schemas.microsoft.com/office/drawing/2014/main" id="{D312E33B-E13D-690F-1A08-39F49B551327}"/>
                </a:ext>
              </a:extLst>
            </p:cNvPr>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grpFill/>
            <a:ln>
              <a:noFill/>
            </a:ln>
          </p:spPr>
          <p:txBody>
            <a:bodyPr spcFirstLastPara="1" wrap="square" lIns="121900" tIns="121900" rIns="121900" bIns="121900" anchor="ctr" anchorCtr="0">
              <a:noAutofit/>
            </a:bodyPr>
            <a:lstStyle/>
            <a:p>
              <a:endParaRPr sz="2400"/>
            </a:p>
          </p:txBody>
        </p:sp>
        <p:sp>
          <p:nvSpPr>
            <p:cNvPr id="514" name="Google Shape;7745;p61">
              <a:extLst>
                <a:ext uri="{FF2B5EF4-FFF2-40B4-BE49-F238E27FC236}">
                  <a16:creationId xmlns:a16="http://schemas.microsoft.com/office/drawing/2014/main" id="{FADC83EC-91F9-8F81-F9C8-6C5709764DB4}"/>
                </a:ext>
              </a:extLst>
            </p:cNvPr>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15" name="Google Shape;7746;p61">
            <a:extLst>
              <a:ext uri="{FF2B5EF4-FFF2-40B4-BE49-F238E27FC236}">
                <a16:creationId xmlns:a16="http://schemas.microsoft.com/office/drawing/2014/main" id="{47EE37C4-4544-D5C7-D8EF-C4029F088A04}"/>
              </a:ext>
            </a:extLst>
          </p:cNvPr>
          <p:cNvGrpSpPr/>
          <p:nvPr/>
        </p:nvGrpSpPr>
        <p:grpSpPr>
          <a:xfrm>
            <a:off x="1461290" y="1919303"/>
            <a:ext cx="443607" cy="441285"/>
            <a:chOff x="-50503000" y="3921175"/>
            <a:chExt cx="300900" cy="299325"/>
          </a:xfrm>
          <a:solidFill>
            <a:srgbClr val="6C1D35"/>
          </a:solidFill>
        </p:grpSpPr>
        <p:sp>
          <p:nvSpPr>
            <p:cNvPr id="516" name="Google Shape;7747;p61">
              <a:extLst>
                <a:ext uri="{FF2B5EF4-FFF2-40B4-BE49-F238E27FC236}">
                  <a16:creationId xmlns:a16="http://schemas.microsoft.com/office/drawing/2014/main" id="{01E07E72-D727-9D93-D49E-FCC16B161810}"/>
                </a:ext>
              </a:extLst>
            </p:cNvPr>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grpFill/>
            <a:ln>
              <a:noFill/>
            </a:ln>
          </p:spPr>
          <p:txBody>
            <a:bodyPr spcFirstLastPara="1" wrap="square" lIns="121900" tIns="121900" rIns="121900" bIns="121900" anchor="ctr" anchorCtr="0">
              <a:noAutofit/>
            </a:bodyPr>
            <a:lstStyle/>
            <a:p>
              <a:endParaRPr sz="2400"/>
            </a:p>
          </p:txBody>
        </p:sp>
        <p:sp>
          <p:nvSpPr>
            <p:cNvPr id="517" name="Google Shape;7748;p61">
              <a:extLst>
                <a:ext uri="{FF2B5EF4-FFF2-40B4-BE49-F238E27FC236}">
                  <a16:creationId xmlns:a16="http://schemas.microsoft.com/office/drawing/2014/main" id="{68598C55-4CA1-A099-053E-EE96CE7C22F7}"/>
                </a:ext>
              </a:extLst>
            </p:cNvPr>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grpFill/>
            <a:ln>
              <a:noFill/>
            </a:ln>
          </p:spPr>
          <p:txBody>
            <a:bodyPr spcFirstLastPara="1" wrap="square" lIns="121900" tIns="121900" rIns="121900" bIns="121900" anchor="ctr" anchorCtr="0">
              <a:noAutofit/>
            </a:bodyPr>
            <a:lstStyle/>
            <a:p>
              <a:endParaRPr sz="2400"/>
            </a:p>
          </p:txBody>
        </p:sp>
        <p:sp>
          <p:nvSpPr>
            <p:cNvPr id="518" name="Google Shape;7749;p61">
              <a:extLst>
                <a:ext uri="{FF2B5EF4-FFF2-40B4-BE49-F238E27FC236}">
                  <a16:creationId xmlns:a16="http://schemas.microsoft.com/office/drawing/2014/main" id="{8C228D2F-73F6-FC1B-2E95-9A3A1E7FDF7B}"/>
                </a:ext>
              </a:extLst>
            </p:cNvPr>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519" name="Google Shape;7750;p61">
              <a:extLst>
                <a:ext uri="{FF2B5EF4-FFF2-40B4-BE49-F238E27FC236}">
                  <a16:creationId xmlns:a16="http://schemas.microsoft.com/office/drawing/2014/main" id="{37C612E3-9A20-835E-35EC-3646F173D60D}"/>
                </a:ext>
              </a:extLst>
            </p:cNvPr>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grpFill/>
            <a:ln>
              <a:noFill/>
            </a:ln>
          </p:spPr>
          <p:txBody>
            <a:bodyPr spcFirstLastPara="1" wrap="square" lIns="121900" tIns="121900" rIns="121900" bIns="121900" anchor="ctr" anchorCtr="0">
              <a:noAutofit/>
            </a:bodyPr>
            <a:lstStyle/>
            <a:p>
              <a:endParaRPr sz="2400"/>
            </a:p>
          </p:txBody>
        </p:sp>
        <p:sp>
          <p:nvSpPr>
            <p:cNvPr id="520" name="Google Shape;7751;p61">
              <a:extLst>
                <a:ext uri="{FF2B5EF4-FFF2-40B4-BE49-F238E27FC236}">
                  <a16:creationId xmlns:a16="http://schemas.microsoft.com/office/drawing/2014/main" id="{CFFBD36B-E2B8-AFD6-E336-CEB1FF9A709A}"/>
                </a:ext>
              </a:extLst>
            </p:cNvPr>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21" name="Google Shape;7756;p61">
            <a:extLst>
              <a:ext uri="{FF2B5EF4-FFF2-40B4-BE49-F238E27FC236}">
                <a16:creationId xmlns:a16="http://schemas.microsoft.com/office/drawing/2014/main" id="{F60A50D2-8079-DFAB-E286-CD31BF577E6B}"/>
              </a:ext>
            </a:extLst>
          </p:cNvPr>
          <p:cNvGrpSpPr/>
          <p:nvPr/>
        </p:nvGrpSpPr>
        <p:grpSpPr>
          <a:xfrm>
            <a:off x="4206147" y="1400251"/>
            <a:ext cx="442428" cy="442428"/>
            <a:chOff x="-48630025" y="3569100"/>
            <a:chExt cx="300100" cy="300100"/>
          </a:xfrm>
          <a:solidFill>
            <a:srgbClr val="6C1D35"/>
          </a:solidFill>
        </p:grpSpPr>
        <p:sp>
          <p:nvSpPr>
            <p:cNvPr id="522" name="Google Shape;7757;p61">
              <a:extLst>
                <a:ext uri="{FF2B5EF4-FFF2-40B4-BE49-F238E27FC236}">
                  <a16:creationId xmlns:a16="http://schemas.microsoft.com/office/drawing/2014/main" id="{EE0791FA-AC49-7782-8F01-CA22567A4DB5}"/>
                </a:ext>
              </a:extLst>
            </p:cNvPr>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grpFill/>
            <a:ln>
              <a:noFill/>
            </a:ln>
          </p:spPr>
          <p:txBody>
            <a:bodyPr spcFirstLastPara="1" wrap="square" lIns="121900" tIns="121900" rIns="121900" bIns="121900" anchor="ctr" anchorCtr="0">
              <a:noAutofit/>
            </a:bodyPr>
            <a:lstStyle/>
            <a:p>
              <a:endParaRPr sz="2400"/>
            </a:p>
          </p:txBody>
        </p:sp>
        <p:sp>
          <p:nvSpPr>
            <p:cNvPr id="523" name="Google Shape;7758;p61">
              <a:extLst>
                <a:ext uri="{FF2B5EF4-FFF2-40B4-BE49-F238E27FC236}">
                  <a16:creationId xmlns:a16="http://schemas.microsoft.com/office/drawing/2014/main" id="{A8F4381E-8096-D68E-746F-57B22A0587B3}"/>
                </a:ext>
              </a:extLst>
            </p:cNvPr>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grpFill/>
            <a:ln>
              <a:noFill/>
            </a:ln>
          </p:spPr>
          <p:txBody>
            <a:bodyPr spcFirstLastPara="1" wrap="square" lIns="121900" tIns="121900" rIns="121900" bIns="121900" anchor="ctr" anchorCtr="0">
              <a:noAutofit/>
            </a:bodyPr>
            <a:lstStyle/>
            <a:p>
              <a:endParaRPr sz="2400"/>
            </a:p>
          </p:txBody>
        </p:sp>
        <p:sp>
          <p:nvSpPr>
            <p:cNvPr id="524" name="Google Shape;7759;p61">
              <a:extLst>
                <a:ext uri="{FF2B5EF4-FFF2-40B4-BE49-F238E27FC236}">
                  <a16:creationId xmlns:a16="http://schemas.microsoft.com/office/drawing/2014/main" id="{ACEB2E46-39E1-12EC-F930-1929F3BCE8DA}"/>
                </a:ext>
              </a:extLst>
            </p:cNvPr>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525" name="Google Shape;7760;p61">
              <a:extLst>
                <a:ext uri="{FF2B5EF4-FFF2-40B4-BE49-F238E27FC236}">
                  <a16:creationId xmlns:a16="http://schemas.microsoft.com/office/drawing/2014/main" id="{629C31CC-AA02-DFFB-FCA7-BC16DF358E03}"/>
                </a:ext>
              </a:extLst>
            </p:cNvPr>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sp>
          <p:nvSpPr>
            <p:cNvPr id="526" name="Google Shape;7761;p61">
              <a:extLst>
                <a:ext uri="{FF2B5EF4-FFF2-40B4-BE49-F238E27FC236}">
                  <a16:creationId xmlns:a16="http://schemas.microsoft.com/office/drawing/2014/main" id="{DD5A3408-F6C4-0A75-55AB-D4F9CAF2259B}"/>
                </a:ext>
              </a:extLst>
            </p:cNvPr>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grpFill/>
            <a:ln>
              <a:noFill/>
            </a:ln>
          </p:spPr>
          <p:txBody>
            <a:bodyPr spcFirstLastPara="1" wrap="square" lIns="121900" tIns="121900" rIns="121900" bIns="121900" anchor="ctr" anchorCtr="0">
              <a:noAutofit/>
            </a:bodyPr>
            <a:lstStyle/>
            <a:p>
              <a:endParaRPr sz="2400"/>
            </a:p>
          </p:txBody>
        </p:sp>
        <p:sp>
          <p:nvSpPr>
            <p:cNvPr id="527" name="Google Shape;7762;p61">
              <a:extLst>
                <a:ext uri="{FF2B5EF4-FFF2-40B4-BE49-F238E27FC236}">
                  <a16:creationId xmlns:a16="http://schemas.microsoft.com/office/drawing/2014/main" id="{9D23BC19-08B3-4DC6-EEE2-B0CAEA037F91}"/>
                </a:ext>
              </a:extLst>
            </p:cNvPr>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grpFill/>
            <a:ln>
              <a:noFill/>
            </a:ln>
          </p:spPr>
          <p:txBody>
            <a:bodyPr spcFirstLastPara="1" wrap="square" lIns="121900" tIns="121900" rIns="121900" bIns="121900" anchor="ctr" anchorCtr="0">
              <a:noAutofit/>
            </a:bodyPr>
            <a:lstStyle/>
            <a:p>
              <a:endParaRPr sz="2400"/>
            </a:p>
          </p:txBody>
        </p:sp>
        <p:sp>
          <p:nvSpPr>
            <p:cNvPr id="528" name="Google Shape;7763;p61">
              <a:extLst>
                <a:ext uri="{FF2B5EF4-FFF2-40B4-BE49-F238E27FC236}">
                  <a16:creationId xmlns:a16="http://schemas.microsoft.com/office/drawing/2014/main" id="{801668DD-1B04-9736-07FC-3C3835C161B8}"/>
                </a:ext>
              </a:extLst>
            </p:cNvPr>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529" name="Google Shape;7764;p61">
              <a:extLst>
                <a:ext uri="{FF2B5EF4-FFF2-40B4-BE49-F238E27FC236}">
                  <a16:creationId xmlns:a16="http://schemas.microsoft.com/office/drawing/2014/main" id="{02263246-149E-01CA-602E-30E591A8C5F0}"/>
                </a:ext>
              </a:extLst>
            </p:cNvPr>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grpFill/>
            <a:ln>
              <a:noFill/>
            </a:ln>
          </p:spPr>
          <p:txBody>
            <a:bodyPr spcFirstLastPara="1" wrap="square" lIns="121900" tIns="121900" rIns="121900" bIns="121900" anchor="ctr" anchorCtr="0">
              <a:noAutofit/>
            </a:bodyPr>
            <a:lstStyle/>
            <a:p>
              <a:endParaRPr sz="2400"/>
            </a:p>
          </p:txBody>
        </p:sp>
        <p:sp>
          <p:nvSpPr>
            <p:cNvPr id="530" name="Google Shape;7765;p61">
              <a:extLst>
                <a:ext uri="{FF2B5EF4-FFF2-40B4-BE49-F238E27FC236}">
                  <a16:creationId xmlns:a16="http://schemas.microsoft.com/office/drawing/2014/main" id="{76FB6A4A-3D62-24D1-CBD8-D427E9CCA413}"/>
                </a:ext>
              </a:extLst>
            </p:cNvPr>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grpFill/>
            <a:ln>
              <a:noFill/>
            </a:ln>
          </p:spPr>
          <p:txBody>
            <a:bodyPr spcFirstLastPara="1" wrap="square" lIns="121900" tIns="121900" rIns="121900" bIns="121900" anchor="ctr" anchorCtr="0">
              <a:noAutofit/>
            </a:bodyPr>
            <a:lstStyle/>
            <a:p>
              <a:endParaRPr sz="2400"/>
            </a:p>
          </p:txBody>
        </p:sp>
        <p:sp>
          <p:nvSpPr>
            <p:cNvPr id="531" name="Google Shape;7766;p61">
              <a:extLst>
                <a:ext uri="{FF2B5EF4-FFF2-40B4-BE49-F238E27FC236}">
                  <a16:creationId xmlns:a16="http://schemas.microsoft.com/office/drawing/2014/main" id="{77DD8EAC-E732-8298-AD44-64FC79A32CAD}"/>
                </a:ext>
              </a:extLst>
            </p:cNvPr>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32" name="Google Shape;7767;p61">
            <a:extLst>
              <a:ext uri="{FF2B5EF4-FFF2-40B4-BE49-F238E27FC236}">
                <a16:creationId xmlns:a16="http://schemas.microsoft.com/office/drawing/2014/main" id="{71596490-C72A-3364-50DC-08A4D6CCDBB1}"/>
              </a:ext>
            </a:extLst>
          </p:cNvPr>
          <p:cNvGrpSpPr/>
          <p:nvPr/>
        </p:nvGrpSpPr>
        <p:grpSpPr>
          <a:xfrm>
            <a:off x="4206736" y="1944845"/>
            <a:ext cx="441248" cy="440105"/>
            <a:chOff x="-48629225" y="3938500"/>
            <a:chExt cx="299300" cy="298525"/>
          </a:xfrm>
          <a:solidFill>
            <a:srgbClr val="6C1D35"/>
          </a:solidFill>
        </p:grpSpPr>
        <p:sp>
          <p:nvSpPr>
            <p:cNvPr id="533" name="Google Shape;7768;p61">
              <a:extLst>
                <a:ext uri="{FF2B5EF4-FFF2-40B4-BE49-F238E27FC236}">
                  <a16:creationId xmlns:a16="http://schemas.microsoft.com/office/drawing/2014/main" id="{6FFEC442-94B2-B61E-7504-E570C2DE7563}"/>
                </a:ext>
              </a:extLst>
            </p:cNvPr>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grpFill/>
            <a:ln>
              <a:noFill/>
            </a:ln>
          </p:spPr>
          <p:txBody>
            <a:bodyPr spcFirstLastPara="1" wrap="square" lIns="121900" tIns="121900" rIns="121900" bIns="121900" anchor="ctr" anchorCtr="0">
              <a:noAutofit/>
            </a:bodyPr>
            <a:lstStyle/>
            <a:p>
              <a:endParaRPr sz="2400"/>
            </a:p>
          </p:txBody>
        </p:sp>
        <p:sp>
          <p:nvSpPr>
            <p:cNvPr id="534" name="Google Shape;7769;p61">
              <a:extLst>
                <a:ext uri="{FF2B5EF4-FFF2-40B4-BE49-F238E27FC236}">
                  <a16:creationId xmlns:a16="http://schemas.microsoft.com/office/drawing/2014/main" id="{DAB2F5B0-ED1D-A02C-B71E-D934EB6232BA}"/>
                </a:ext>
              </a:extLst>
            </p:cNvPr>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535" name="Google Shape;7770;p61">
              <a:extLst>
                <a:ext uri="{FF2B5EF4-FFF2-40B4-BE49-F238E27FC236}">
                  <a16:creationId xmlns:a16="http://schemas.microsoft.com/office/drawing/2014/main" id="{40761E08-50F1-30D8-DDF4-F968A32BF812}"/>
                </a:ext>
              </a:extLst>
            </p:cNvPr>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grpFill/>
            <a:ln>
              <a:noFill/>
            </a:ln>
          </p:spPr>
          <p:txBody>
            <a:bodyPr spcFirstLastPara="1" wrap="square" lIns="121900" tIns="121900" rIns="121900" bIns="121900" anchor="ctr" anchorCtr="0">
              <a:noAutofit/>
            </a:bodyPr>
            <a:lstStyle/>
            <a:p>
              <a:endParaRPr sz="2400"/>
            </a:p>
          </p:txBody>
        </p:sp>
        <p:sp>
          <p:nvSpPr>
            <p:cNvPr id="536" name="Google Shape;7771;p61">
              <a:extLst>
                <a:ext uri="{FF2B5EF4-FFF2-40B4-BE49-F238E27FC236}">
                  <a16:creationId xmlns:a16="http://schemas.microsoft.com/office/drawing/2014/main" id="{A6E0C2A0-3A7E-A756-C1DB-D01EBE439F05}"/>
                </a:ext>
              </a:extLst>
            </p:cNvPr>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37" name="Google Shape;7778;p61">
            <a:extLst>
              <a:ext uri="{FF2B5EF4-FFF2-40B4-BE49-F238E27FC236}">
                <a16:creationId xmlns:a16="http://schemas.microsoft.com/office/drawing/2014/main" id="{36F1C121-2C55-FCFC-4BFD-F999D0C1CC8F}"/>
              </a:ext>
            </a:extLst>
          </p:cNvPr>
          <p:cNvGrpSpPr/>
          <p:nvPr/>
        </p:nvGrpSpPr>
        <p:grpSpPr>
          <a:xfrm>
            <a:off x="6957877" y="1428115"/>
            <a:ext cx="442464" cy="389023"/>
            <a:chOff x="-46779900" y="3588000"/>
            <a:chExt cx="300125" cy="263875"/>
          </a:xfrm>
          <a:solidFill>
            <a:srgbClr val="6C1D35"/>
          </a:solidFill>
        </p:grpSpPr>
        <p:sp>
          <p:nvSpPr>
            <p:cNvPr id="538" name="Google Shape;7779;p61">
              <a:extLst>
                <a:ext uri="{FF2B5EF4-FFF2-40B4-BE49-F238E27FC236}">
                  <a16:creationId xmlns:a16="http://schemas.microsoft.com/office/drawing/2014/main" id="{066BD42D-2FF1-070E-AB01-0DDE136D7CA0}"/>
                </a:ext>
              </a:extLst>
            </p:cNvPr>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grpFill/>
            <a:ln>
              <a:noFill/>
            </a:ln>
          </p:spPr>
          <p:txBody>
            <a:bodyPr spcFirstLastPara="1" wrap="square" lIns="121900" tIns="121900" rIns="121900" bIns="121900" anchor="ctr" anchorCtr="0">
              <a:noAutofit/>
            </a:bodyPr>
            <a:lstStyle/>
            <a:p>
              <a:endParaRPr sz="2400"/>
            </a:p>
          </p:txBody>
        </p:sp>
        <p:sp>
          <p:nvSpPr>
            <p:cNvPr id="539" name="Google Shape;7780;p61">
              <a:extLst>
                <a:ext uri="{FF2B5EF4-FFF2-40B4-BE49-F238E27FC236}">
                  <a16:creationId xmlns:a16="http://schemas.microsoft.com/office/drawing/2014/main" id="{1D3319C1-8BBC-5A93-A323-A4501EA3DAB1}"/>
                </a:ext>
              </a:extLst>
            </p:cNvPr>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grpFill/>
            <a:ln>
              <a:noFill/>
            </a:ln>
          </p:spPr>
          <p:txBody>
            <a:bodyPr spcFirstLastPara="1" wrap="square" lIns="121900" tIns="121900" rIns="121900" bIns="121900" anchor="ctr" anchorCtr="0">
              <a:noAutofit/>
            </a:bodyPr>
            <a:lstStyle/>
            <a:p>
              <a:endParaRPr sz="2400"/>
            </a:p>
          </p:txBody>
        </p:sp>
        <p:sp>
          <p:nvSpPr>
            <p:cNvPr id="540" name="Google Shape;7781;p61">
              <a:extLst>
                <a:ext uri="{FF2B5EF4-FFF2-40B4-BE49-F238E27FC236}">
                  <a16:creationId xmlns:a16="http://schemas.microsoft.com/office/drawing/2014/main" id="{D76167C5-9AB3-9B3F-1358-0C52448810E2}"/>
                </a:ext>
              </a:extLst>
            </p:cNvPr>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grpFill/>
            <a:ln>
              <a:noFill/>
            </a:ln>
          </p:spPr>
          <p:txBody>
            <a:bodyPr spcFirstLastPara="1" wrap="square" lIns="121900" tIns="121900" rIns="121900" bIns="121900" anchor="ctr" anchorCtr="0">
              <a:noAutofit/>
            </a:bodyPr>
            <a:lstStyle/>
            <a:p>
              <a:endParaRPr sz="2400"/>
            </a:p>
          </p:txBody>
        </p:sp>
        <p:sp>
          <p:nvSpPr>
            <p:cNvPr id="541" name="Google Shape;7782;p61">
              <a:extLst>
                <a:ext uri="{FF2B5EF4-FFF2-40B4-BE49-F238E27FC236}">
                  <a16:creationId xmlns:a16="http://schemas.microsoft.com/office/drawing/2014/main" id="{625C47B5-0247-A207-553A-BDEF3A24CF65}"/>
                </a:ext>
              </a:extLst>
            </p:cNvPr>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42" name="Google Shape;7783;p61">
            <a:extLst>
              <a:ext uri="{FF2B5EF4-FFF2-40B4-BE49-F238E27FC236}">
                <a16:creationId xmlns:a16="http://schemas.microsoft.com/office/drawing/2014/main" id="{44454226-7998-DA1D-63FF-BAFB73126064}"/>
              </a:ext>
            </a:extLst>
          </p:cNvPr>
          <p:cNvGrpSpPr/>
          <p:nvPr/>
        </p:nvGrpSpPr>
        <p:grpSpPr>
          <a:xfrm>
            <a:off x="6958467" y="1944845"/>
            <a:ext cx="441285" cy="440105"/>
            <a:chOff x="-46779100" y="3938500"/>
            <a:chExt cx="299325" cy="298525"/>
          </a:xfrm>
          <a:solidFill>
            <a:srgbClr val="6C1D35"/>
          </a:solidFill>
        </p:grpSpPr>
        <p:sp>
          <p:nvSpPr>
            <p:cNvPr id="543" name="Google Shape;7784;p61">
              <a:extLst>
                <a:ext uri="{FF2B5EF4-FFF2-40B4-BE49-F238E27FC236}">
                  <a16:creationId xmlns:a16="http://schemas.microsoft.com/office/drawing/2014/main" id="{556379F3-4C30-B192-54CA-A3B6FA5EF225}"/>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121900" tIns="121900" rIns="121900" bIns="121900" anchor="ctr" anchorCtr="0">
              <a:noAutofit/>
            </a:bodyPr>
            <a:lstStyle/>
            <a:p>
              <a:endParaRPr sz="2400"/>
            </a:p>
          </p:txBody>
        </p:sp>
        <p:sp>
          <p:nvSpPr>
            <p:cNvPr id="544" name="Google Shape;7785;p61">
              <a:extLst>
                <a:ext uri="{FF2B5EF4-FFF2-40B4-BE49-F238E27FC236}">
                  <a16:creationId xmlns:a16="http://schemas.microsoft.com/office/drawing/2014/main" id="{3B2828F3-7C1C-2194-1AF2-5947EE92A27F}"/>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45" name="Google Shape;7803;p61">
            <a:extLst>
              <a:ext uri="{FF2B5EF4-FFF2-40B4-BE49-F238E27FC236}">
                <a16:creationId xmlns:a16="http://schemas.microsoft.com/office/drawing/2014/main" id="{6D4E850A-EC0B-9725-3738-E3C5FAEA9386}"/>
              </a:ext>
            </a:extLst>
          </p:cNvPr>
          <p:cNvGrpSpPr/>
          <p:nvPr/>
        </p:nvGrpSpPr>
        <p:grpSpPr>
          <a:xfrm>
            <a:off x="2010138" y="1373529"/>
            <a:ext cx="442428" cy="442464"/>
            <a:chOff x="-50134375" y="3550975"/>
            <a:chExt cx="300100" cy="300125"/>
          </a:xfrm>
          <a:solidFill>
            <a:srgbClr val="6C1D35"/>
          </a:solidFill>
        </p:grpSpPr>
        <p:sp>
          <p:nvSpPr>
            <p:cNvPr id="546" name="Google Shape;7804;p61">
              <a:extLst>
                <a:ext uri="{FF2B5EF4-FFF2-40B4-BE49-F238E27FC236}">
                  <a16:creationId xmlns:a16="http://schemas.microsoft.com/office/drawing/2014/main" id="{61285EAB-060E-EB55-FBBE-DBD8156175A6}"/>
                </a:ext>
              </a:extLst>
            </p:cNvPr>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grpFill/>
            <a:ln>
              <a:noFill/>
            </a:ln>
          </p:spPr>
          <p:txBody>
            <a:bodyPr spcFirstLastPara="1" wrap="square" lIns="121900" tIns="121900" rIns="121900" bIns="121900" anchor="ctr" anchorCtr="0">
              <a:noAutofit/>
            </a:bodyPr>
            <a:lstStyle/>
            <a:p>
              <a:endParaRPr sz="2400"/>
            </a:p>
          </p:txBody>
        </p:sp>
        <p:sp>
          <p:nvSpPr>
            <p:cNvPr id="547" name="Google Shape;7805;p61">
              <a:extLst>
                <a:ext uri="{FF2B5EF4-FFF2-40B4-BE49-F238E27FC236}">
                  <a16:creationId xmlns:a16="http://schemas.microsoft.com/office/drawing/2014/main" id="{748D7B54-D648-890A-11B3-54937316B31B}"/>
                </a:ext>
              </a:extLst>
            </p:cNvPr>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48" name="Google Shape;7806;p61">
            <a:extLst>
              <a:ext uri="{FF2B5EF4-FFF2-40B4-BE49-F238E27FC236}">
                <a16:creationId xmlns:a16="http://schemas.microsoft.com/office/drawing/2014/main" id="{CAC89BDF-2825-3922-0739-A3882884D44C}"/>
              </a:ext>
            </a:extLst>
          </p:cNvPr>
          <p:cNvGrpSpPr/>
          <p:nvPr/>
        </p:nvGrpSpPr>
        <p:grpSpPr>
          <a:xfrm>
            <a:off x="2010138" y="1918420"/>
            <a:ext cx="442428" cy="442169"/>
            <a:chOff x="-50134375" y="3920575"/>
            <a:chExt cx="300100" cy="299925"/>
          </a:xfrm>
          <a:solidFill>
            <a:srgbClr val="6C1D35"/>
          </a:solidFill>
        </p:grpSpPr>
        <p:sp>
          <p:nvSpPr>
            <p:cNvPr id="549" name="Google Shape;7807;p61">
              <a:extLst>
                <a:ext uri="{FF2B5EF4-FFF2-40B4-BE49-F238E27FC236}">
                  <a16:creationId xmlns:a16="http://schemas.microsoft.com/office/drawing/2014/main" id="{869AE031-DC78-84DA-0DB6-0E5F2E3E4470}"/>
                </a:ext>
              </a:extLst>
            </p:cNvPr>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grpFill/>
            <a:ln>
              <a:noFill/>
            </a:ln>
          </p:spPr>
          <p:txBody>
            <a:bodyPr spcFirstLastPara="1" wrap="square" lIns="121900" tIns="121900" rIns="121900" bIns="121900" anchor="ctr" anchorCtr="0">
              <a:noAutofit/>
            </a:bodyPr>
            <a:lstStyle/>
            <a:p>
              <a:endParaRPr sz="2400"/>
            </a:p>
          </p:txBody>
        </p:sp>
        <p:sp>
          <p:nvSpPr>
            <p:cNvPr id="550" name="Google Shape;7808;p61">
              <a:extLst>
                <a:ext uri="{FF2B5EF4-FFF2-40B4-BE49-F238E27FC236}">
                  <a16:creationId xmlns:a16="http://schemas.microsoft.com/office/drawing/2014/main" id="{8EEE30DF-5071-6CA9-9860-A4AF643D56AF}"/>
                </a:ext>
              </a:extLst>
            </p:cNvPr>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grpFill/>
            <a:ln>
              <a:noFill/>
            </a:ln>
          </p:spPr>
          <p:txBody>
            <a:bodyPr spcFirstLastPara="1" wrap="square" lIns="121900" tIns="121900" rIns="121900" bIns="121900" anchor="ctr" anchorCtr="0">
              <a:noAutofit/>
            </a:bodyPr>
            <a:lstStyle/>
            <a:p>
              <a:endParaRPr sz="2400"/>
            </a:p>
          </p:txBody>
        </p:sp>
        <p:sp>
          <p:nvSpPr>
            <p:cNvPr id="551" name="Google Shape;7809;p61">
              <a:extLst>
                <a:ext uri="{FF2B5EF4-FFF2-40B4-BE49-F238E27FC236}">
                  <a16:creationId xmlns:a16="http://schemas.microsoft.com/office/drawing/2014/main" id="{6987E020-B8E0-9B17-6E1F-630841A2669E}"/>
                </a:ext>
              </a:extLst>
            </p:cNvPr>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52" name="Google Shape;7820;p61">
            <a:extLst>
              <a:ext uri="{FF2B5EF4-FFF2-40B4-BE49-F238E27FC236}">
                <a16:creationId xmlns:a16="http://schemas.microsoft.com/office/drawing/2014/main" id="{4B31B4E2-2CC9-6820-C66D-2C31A5EA2B89}"/>
              </a:ext>
            </a:extLst>
          </p:cNvPr>
          <p:cNvGrpSpPr/>
          <p:nvPr/>
        </p:nvGrpSpPr>
        <p:grpSpPr>
          <a:xfrm>
            <a:off x="4799883" y="1401172"/>
            <a:ext cx="371589" cy="441507"/>
            <a:chOff x="-48233050" y="3569725"/>
            <a:chExt cx="252050" cy="299475"/>
          </a:xfrm>
          <a:solidFill>
            <a:srgbClr val="6C1D35"/>
          </a:solidFill>
        </p:grpSpPr>
        <p:sp>
          <p:nvSpPr>
            <p:cNvPr id="553" name="Google Shape;7821;p61">
              <a:extLst>
                <a:ext uri="{FF2B5EF4-FFF2-40B4-BE49-F238E27FC236}">
                  <a16:creationId xmlns:a16="http://schemas.microsoft.com/office/drawing/2014/main" id="{6FED50FB-C53C-A270-867B-D5F23D228CAF}"/>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121900" tIns="121900" rIns="121900" bIns="121900" anchor="ctr" anchorCtr="0">
              <a:noAutofit/>
            </a:bodyPr>
            <a:lstStyle/>
            <a:p>
              <a:endParaRPr sz="2400"/>
            </a:p>
          </p:txBody>
        </p:sp>
        <p:sp>
          <p:nvSpPr>
            <p:cNvPr id="554" name="Google Shape;7822;p61">
              <a:extLst>
                <a:ext uri="{FF2B5EF4-FFF2-40B4-BE49-F238E27FC236}">
                  <a16:creationId xmlns:a16="http://schemas.microsoft.com/office/drawing/2014/main" id="{1403DBE8-04E5-00FA-DAD6-258A9480A6BE}"/>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121900" tIns="121900" rIns="121900" bIns="121900" anchor="ctr" anchorCtr="0">
              <a:noAutofit/>
            </a:bodyPr>
            <a:lstStyle/>
            <a:p>
              <a:endParaRPr sz="2400"/>
            </a:p>
          </p:txBody>
        </p:sp>
        <p:sp>
          <p:nvSpPr>
            <p:cNvPr id="555" name="Google Shape;7823;p61">
              <a:extLst>
                <a:ext uri="{FF2B5EF4-FFF2-40B4-BE49-F238E27FC236}">
                  <a16:creationId xmlns:a16="http://schemas.microsoft.com/office/drawing/2014/main" id="{3E24F1C5-4E7A-6FF9-80EF-D57E9451CBD7}"/>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56" name="Google Shape;7824;p61">
            <a:extLst>
              <a:ext uri="{FF2B5EF4-FFF2-40B4-BE49-F238E27FC236}">
                <a16:creationId xmlns:a16="http://schemas.microsoft.com/office/drawing/2014/main" id="{DC7D4950-6BEA-BDDD-824C-766B07B39FA4}"/>
              </a:ext>
            </a:extLst>
          </p:cNvPr>
          <p:cNvGrpSpPr/>
          <p:nvPr/>
        </p:nvGrpSpPr>
        <p:grpSpPr>
          <a:xfrm>
            <a:off x="4829479" y="1941344"/>
            <a:ext cx="312397" cy="445929"/>
            <a:chOff x="-48216525" y="3936125"/>
            <a:chExt cx="211900" cy="302475"/>
          </a:xfrm>
          <a:solidFill>
            <a:srgbClr val="6C1D35"/>
          </a:solidFill>
        </p:grpSpPr>
        <p:sp>
          <p:nvSpPr>
            <p:cNvPr id="557" name="Google Shape;7825;p61">
              <a:extLst>
                <a:ext uri="{FF2B5EF4-FFF2-40B4-BE49-F238E27FC236}">
                  <a16:creationId xmlns:a16="http://schemas.microsoft.com/office/drawing/2014/main" id="{15F661CF-AC8D-3C65-A43C-EED7A94AFCFD}"/>
                </a:ext>
              </a:extLst>
            </p:cNvPr>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grpFill/>
            <a:ln>
              <a:noFill/>
            </a:ln>
          </p:spPr>
          <p:txBody>
            <a:bodyPr spcFirstLastPara="1" wrap="square" lIns="121900" tIns="121900" rIns="121900" bIns="121900" anchor="ctr" anchorCtr="0">
              <a:noAutofit/>
            </a:bodyPr>
            <a:lstStyle/>
            <a:p>
              <a:endParaRPr sz="2400"/>
            </a:p>
          </p:txBody>
        </p:sp>
        <p:sp>
          <p:nvSpPr>
            <p:cNvPr id="558" name="Google Shape;7826;p61">
              <a:extLst>
                <a:ext uri="{FF2B5EF4-FFF2-40B4-BE49-F238E27FC236}">
                  <a16:creationId xmlns:a16="http://schemas.microsoft.com/office/drawing/2014/main" id="{8564D008-D0CE-3963-7BCD-B2FE3A1C6614}"/>
                </a:ext>
              </a:extLst>
            </p:cNvPr>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grpFill/>
            <a:ln>
              <a:noFill/>
            </a:ln>
          </p:spPr>
          <p:txBody>
            <a:bodyPr spcFirstLastPara="1" wrap="square" lIns="121900" tIns="121900" rIns="121900" bIns="121900" anchor="ctr" anchorCtr="0">
              <a:noAutofit/>
            </a:bodyPr>
            <a:lstStyle/>
            <a:p>
              <a:endParaRPr sz="2400"/>
            </a:p>
          </p:txBody>
        </p:sp>
        <p:sp>
          <p:nvSpPr>
            <p:cNvPr id="559" name="Google Shape;7827;p61">
              <a:extLst>
                <a:ext uri="{FF2B5EF4-FFF2-40B4-BE49-F238E27FC236}">
                  <a16:creationId xmlns:a16="http://schemas.microsoft.com/office/drawing/2014/main" id="{AFB5D565-A782-B553-CC57-249A0701CCBD}"/>
                </a:ext>
              </a:extLst>
            </p:cNvPr>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grpFill/>
            <a:ln>
              <a:noFill/>
            </a:ln>
          </p:spPr>
          <p:txBody>
            <a:bodyPr spcFirstLastPara="1" wrap="square" lIns="121900" tIns="121900" rIns="121900" bIns="121900" anchor="ctr" anchorCtr="0">
              <a:noAutofit/>
            </a:bodyPr>
            <a:lstStyle/>
            <a:p>
              <a:endParaRPr sz="2400"/>
            </a:p>
          </p:txBody>
        </p:sp>
        <p:sp>
          <p:nvSpPr>
            <p:cNvPr id="560" name="Google Shape;7828;p61">
              <a:extLst>
                <a:ext uri="{FF2B5EF4-FFF2-40B4-BE49-F238E27FC236}">
                  <a16:creationId xmlns:a16="http://schemas.microsoft.com/office/drawing/2014/main" id="{73A48AF6-DA26-B222-1867-76CB04FA9328}"/>
                </a:ext>
              </a:extLst>
            </p:cNvPr>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61" name="Google Shape;7835;p61">
            <a:extLst>
              <a:ext uri="{FF2B5EF4-FFF2-40B4-BE49-F238E27FC236}">
                <a16:creationId xmlns:a16="http://schemas.microsoft.com/office/drawing/2014/main" id="{0D5F15AC-27B1-F8C2-5AF6-063A5EC555AB}"/>
              </a:ext>
            </a:extLst>
          </p:cNvPr>
          <p:cNvGrpSpPr/>
          <p:nvPr/>
        </p:nvGrpSpPr>
        <p:grpSpPr>
          <a:xfrm>
            <a:off x="7508675" y="1400251"/>
            <a:ext cx="442428" cy="443607"/>
            <a:chOff x="-46409700" y="3569100"/>
            <a:chExt cx="300100" cy="300900"/>
          </a:xfrm>
          <a:solidFill>
            <a:srgbClr val="6C1D35"/>
          </a:solidFill>
        </p:grpSpPr>
        <p:sp>
          <p:nvSpPr>
            <p:cNvPr id="562" name="Google Shape;7836;p61">
              <a:extLst>
                <a:ext uri="{FF2B5EF4-FFF2-40B4-BE49-F238E27FC236}">
                  <a16:creationId xmlns:a16="http://schemas.microsoft.com/office/drawing/2014/main" id="{EF66FE8D-AE1B-E3D9-4E79-ADA21FDCA8DA}"/>
                </a:ext>
              </a:extLst>
            </p:cNvPr>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121900" tIns="121900" rIns="121900" bIns="121900" anchor="ctr" anchorCtr="0">
              <a:noAutofit/>
            </a:bodyPr>
            <a:lstStyle/>
            <a:p>
              <a:endParaRPr sz="2400"/>
            </a:p>
          </p:txBody>
        </p:sp>
        <p:sp>
          <p:nvSpPr>
            <p:cNvPr id="563" name="Google Shape;7837;p61">
              <a:extLst>
                <a:ext uri="{FF2B5EF4-FFF2-40B4-BE49-F238E27FC236}">
                  <a16:creationId xmlns:a16="http://schemas.microsoft.com/office/drawing/2014/main" id="{77D424CA-C859-8524-5FAF-E06A12D3290C}"/>
                </a:ext>
              </a:extLst>
            </p:cNvPr>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564" name="Google Shape;7838;p61">
              <a:extLst>
                <a:ext uri="{FF2B5EF4-FFF2-40B4-BE49-F238E27FC236}">
                  <a16:creationId xmlns:a16="http://schemas.microsoft.com/office/drawing/2014/main" id="{DB629062-1FB7-6B7C-7EDD-7C14AADCA3E8}"/>
                </a:ext>
              </a:extLst>
            </p:cNvPr>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121900" tIns="121900" rIns="121900" bIns="121900" anchor="ctr" anchorCtr="0">
              <a:noAutofit/>
            </a:bodyPr>
            <a:lstStyle/>
            <a:p>
              <a:endParaRPr sz="2400"/>
            </a:p>
          </p:txBody>
        </p:sp>
        <p:sp>
          <p:nvSpPr>
            <p:cNvPr id="565" name="Google Shape;7839;p61">
              <a:extLst>
                <a:ext uri="{FF2B5EF4-FFF2-40B4-BE49-F238E27FC236}">
                  <a16:creationId xmlns:a16="http://schemas.microsoft.com/office/drawing/2014/main" id="{24B77A86-F463-FC25-4A65-C2C37001B1CF}"/>
                </a:ext>
              </a:extLst>
            </p:cNvPr>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121900" tIns="121900" rIns="121900" bIns="121900" anchor="ctr" anchorCtr="0">
              <a:noAutofit/>
            </a:bodyPr>
            <a:lstStyle/>
            <a:p>
              <a:endParaRPr sz="2400"/>
            </a:p>
          </p:txBody>
        </p:sp>
        <p:sp>
          <p:nvSpPr>
            <p:cNvPr id="566" name="Google Shape;7840;p61">
              <a:extLst>
                <a:ext uri="{FF2B5EF4-FFF2-40B4-BE49-F238E27FC236}">
                  <a16:creationId xmlns:a16="http://schemas.microsoft.com/office/drawing/2014/main" id="{E23A6FD7-2141-DF1C-B4D5-37F2A72FE1BB}"/>
                </a:ext>
              </a:extLst>
            </p:cNvPr>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67" name="Google Shape;7841;p61">
            <a:extLst>
              <a:ext uri="{FF2B5EF4-FFF2-40B4-BE49-F238E27FC236}">
                <a16:creationId xmlns:a16="http://schemas.microsoft.com/office/drawing/2014/main" id="{C0355652-FA34-312A-0A5F-2ACB3A43ED94}"/>
              </a:ext>
            </a:extLst>
          </p:cNvPr>
          <p:cNvGrpSpPr/>
          <p:nvPr/>
        </p:nvGrpSpPr>
        <p:grpSpPr>
          <a:xfrm>
            <a:off x="7493583" y="1942524"/>
            <a:ext cx="472613" cy="445929"/>
            <a:chOff x="-46422300" y="3936925"/>
            <a:chExt cx="320575" cy="302475"/>
          </a:xfrm>
          <a:solidFill>
            <a:srgbClr val="6C1D35"/>
          </a:solidFill>
        </p:grpSpPr>
        <p:sp>
          <p:nvSpPr>
            <p:cNvPr id="568" name="Google Shape;7842;p61">
              <a:extLst>
                <a:ext uri="{FF2B5EF4-FFF2-40B4-BE49-F238E27FC236}">
                  <a16:creationId xmlns:a16="http://schemas.microsoft.com/office/drawing/2014/main" id="{E43F43C2-369B-EF16-616B-9B9E4E1E8F5A}"/>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121900" tIns="121900" rIns="121900" bIns="121900" anchor="ctr" anchorCtr="0">
              <a:noAutofit/>
            </a:bodyPr>
            <a:lstStyle/>
            <a:p>
              <a:endParaRPr sz="2400"/>
            </a:p>
          </p:txBody>
        </p:sp>
        <p:sp>
          <p:nvSpPr>
            <p:cNvPr id="569" name="Google Shape;7843;p61">
              <a:extLst>
                <a:ext uri="{FF2B5EF4-FFF2-40B4-BE49-F238E27FC236}">
                  <a16:creationId xmlns:a16="http://schemas.microsoft.com/office/drawing/2014/main" id="{1E41B178-2D17-DC34-2ABE-F2DB9E9339DA}"/>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70" name="Google Shape;7844;p61">
            <a:extLst>
              <a:ext uri="{FF2B5EF4-FFF2-40B4-BE49-F238E27FC236}">
                <a16:creationId xmlns:a16="http://schemas.microsoft.com/office/drawing/2014/main" id="{DD1B0D75-3FA1-5547-C7AA-C721BE5E33ED}"/>
              </a:ext>
            </a:extLst>
          </p:cNvPr>
          <p:cNvGrpSpPr/>
          <p:nvPr/>
        </p:nvGrpSpPr>
        <p:grpSpPr>
          <a:xfrm>
            <a:off x="9707323" y="1387499"/>
            <a:ext cx="443607" cy="442428"/>
            <a:chOff x="-44914800" y="3560450"/>
            <a:chExt cx="300900" cy="300100"/>
          </a:xfrm>
          <a:solidFill>
            <a:srgbClr val="6C1D35"/>
          </a:solidFill>
        </p:grpSpPr>
        <p:sp>
          <p:nvSpPr>
            <p:cNvPr id="571" name="Google Shape;7845;p61">
              <a:extLst>
                <a:ext uri="{FF2B5EF4-FFF2-40B4-BE49-F238E27FC236}">
                  <a16:creationId xmlns:a16="http://schemas.microsoft.com/office/drawing/2014/main" id="{943FB51E-5806-A7C0-EC9D-C697662FABDC}"/>
                </a:ext>
              </a:extLst>
            </p:cNvPr>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grpFill/>
            <a:ln>
              <a:noFill/>
            </a:ln>
          </p:spPr>
          <p:txBody>
            <a:bodyPr spcFirstLastPara="1" wrap="square" lIns="121900" tIns="121900" rIns="121900" bIns="121900" anchor="ctr" anchorCtr="0">
              <a:noAutofit/>
            </a:bodyPr>
            <a:lstStyle/>
            <a:p>
              <a:endParaRPr sz="2400"/>
            </a:p>
          </p:txBody>
        </p:sp>
        <p:sp>
          <p:nvSpPr>
            <p:cNvPr id="572" name="Google Shape;7846;p61">
              <a:extLst>
                <a:ext uri="{FF2B5EF4-FFF2-40B4-BE49-F238E27FC236}">
                  <a16:creationId xmlns:a16="http://schemas.microsoft.com/office/drawing/2014/main" id="{08D2F807-F741-C44E-973A-A0AD1EA4AE11}"/>
                </a:ext>
              </a:extLst>
            </p:cNvPr>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grpFill/>
            <a:ln>
              <a:noFill/>
            </a:ln>
          </p:spPr>
          <p:txBody>
            <a:bodyPr spcFirstLastPara="1" wrap="square" lIns="121900" tIns="121900" rIns="121900" bIns="121900" anchor="ctr" anchorCtr="0">
              <a:noAutofit/>
            </a:bodyPr>
            <a:lstStyle/>
            <a:p>
              <a:endParaRPr sz="2400"/>
            </a:p>
          </p:txBody>
        </p:sp>
        <p:sp>
          <p:nvSpPr>
            <p:cNvPr id="573" name="Google Shape;7847;p61">
              <a:extLst>
                <a:ext uri="{FF2B5EF4-FFF2-40B4-BE49-F238E27FC236}">
                  <a16:creationId xmlns:a16="http://schemas.microsoft.com/office/drawing/2014/main" id="{169EEFE2-E9F8-BEC9-1AC8-78427EC9944C}"/>
                </a:ext>
              </a:extLst>
            </p:cNvPr>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574" name="Google Shape;7848;p61">
              <a:extLst>
                <a:ext uri="{FF2B5EF4-FFF2-40B4-BE49-F238E27FC236}">
                  <a16:creationId xmlns:a16="http://schemas.microsoft.com/office/drawing/2014/main" id="{9F640F60-5491-D4F5-3AFF-308E8C3AB184}"/>
                </a:ext>
              </a:extLst>
            </p:cNvPr>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grpFill/>
            <a:ln>
              <a:noFill/>
            </a:ln>
          </p:spPr>
          <p:txBody>
            <a:bodyPr spcFirstLastPara="1" wrap="square" lIns="121900" tIns="121900" rIns="121900" bIns="121900" anchor="ctr" anchorCtr="0">
              <a:noAutofit/>
            </a:bodyPr>
            <a:lstStyle/>
            <a:p>
              <a:endParaRPr sz="2400"/>
            </a:p>
          </p:txBody>
        </p:sp>
        <p:sp>
          <p:nvSpPr>
            <p:cNvPr id="575" name="Google Shape;7849;p61">
              <a:extLst>
                <a:ext uri="{FF2B5EF4-FFF2-40B4-BE49-F238E27FC236}">
                  <a16:creationId xmlns:a16="http://schemas.microsoft.com/office/drawing/2014/main" id="{669673E4-8C1C-1EEB-2A05-AF23A28FF326}"/>
                </a:ext>
              </a:extLst>
            </p:cNvPr>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576" name="Google Shape;7860;p61">
            <a:extLst>
              <a:ext uri="{FF2B5EF4-FFF2-40B4-BE49-F238E27FC236}">
                <a16:creationId xmlns:a16="http://schemas.microsoft.com/office/drawing/2014/main" id="{1AD716E4-59F0-588E-22D3-AE1D195558CE}"/>
              </a:ext>
            </a:extLst>
          </p:cNvPr>
          <p:cNvGrpSpPr/>
          <p:nvPr/>
        </p:nvGrpSpPr>
        <p:grpSpPr>
          <a:xfrm>
            <a:off x="2558213" y="1373899"/>
            <a:ext cx="441248" cy="443239"/>
            <a:chOff x="-49764975" y="3551225"/>
            <a:chExt cx="299300" cy="300650"/>
          </a:xfrm>
          <a:solidFill>
            <a:srgbClr val="6C1D35"/>
          </a:solidFill>
        </p:grpSpPr>
        <p:sp>
          <p:nvSpPr>
            <p:cNvPr id="577" name="Google Shape;7861;p61">
              <a:extLst>
                <a:ext uri="{FF2B5EF4-FFF2-40B4-BE49-F238E27FC236}">
                  <a16:creationId xmlns:a16="http://schemas.microsoft.com/office/drawing/2014/main" id="{0884FFD8-9247-9BA7-8750-4D74CD96F89A}"/>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121900" tIns="121900" rIns="121900" bIns="121900" anchor="ctr" anchorCtr="0">
              <a:noAutofit/>
            </a:bodyPr>
            <a:lstStyle/>
            <a:p>
              <a:endParaRPr sz="2400"/>
            </a:p>
          </p:txBody>
        </p:sp>
        <p:sp>
          <p:nvSpPr>
            <p:cNvPr id="578" name="Google Shape;7862;p61">
              <a:extLst>
                <a:ext uri="{FF2B5EF4-FFF2-40B4-BE49-F238E27FC236}">
                  <a16:creationId xmlns:a16="http://schemas.microsoft.com/office/drawing/2014/main" id="{7EA4FEC6-8657-39D8-6D05-1D9B6C3F5002}"/>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p>
          </p:txBody>
        </p:sp>
        <p:sp>
          <p:nvSpPr>
            <p:cNvPr id="579" name="Google Shape;7863;p61">
              <a:extLst>
                <a:ext uri="{FF2B5EF4-FFF2-40B4-BE49-F238E27FC236}">
                  <a16:creationId xmlns:a16="http://schemas.microsoft.com/office/drawing/2014/main" id="{91FC870A-A967-1535-9D71-4F947FE5DA1E}"/>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121900" tIns="121900" rIns="121900" bIns="121900" anchor="ctr" anchorCtr="0">
              <a:noAutofit/>
            </a:bodyPr>
            <a:lstStyle/>
            <a:p>
              <a:endParaRPr sz="2400"/>
            </a:p>
          </p:txBody>
        </p:sp>
        <p:sp>
          <p:nvSpPr>
            <p:cNvPr id="580" name="Google Shape;7864;p61">
              <a:extLst>
                <a:ext uri="{FF2B5EF4-FFF2-40B4-BE49-F238E27FC236}">
                  <a16:creationId xmlns:a16="http://schemas.microsoft.com/office/drawing/2014/main" id="{03CCB663-88AD-D0CC-FC66-233FAACDD565}"/>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121900" tIns="121900" rIns="121900" bIns="121900" anchor="ctr" anchorCtr="0">
              <a:noAutofit/>
            </a:bodyPr>
            <a:lstStyle/>
            <a:p>
              <a:endParaRPr sz="2400"/>
            </a:p>
          </p:txBody>
        </p:sp>
        <p:sp>
          <p:nvSpPr>
            <p:cNvPr id="581" name="Google Shape;7865;p61">
              <a:extLst>
                <a:ext uri="{FF2B5EF4-FFF2-40B4-BE49-F238E27FC236}">
                  <a16:creationId xmlns:a16="http://schemas.microsoft.com/office/drawing/2014/main" id="{59CEEC9D-B0B5-7588-AE53-BFC7DAF50F4B}"/>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121900" tIns="121900" rIns="121900" bIns="121900" anchor="ctr" anchorCtr="0">
              <a:noAutofit/>
            </a:bodyPr>
            <a:lstStyle/>
            <a:p>
              <a:endParaRPr sz="2400"/>
            </a:p>
          </p:txBody>
        </p:sp>
        <p:sp>
          <p:nvSpPr>
            <p:cNvPr id="582" name="Google Shape;7866;p61">
              <a:extLst>
                <a:ext uri="{FF2B5EF4-FFF2-40B4-BE49-F238E27FC236}">
                  <a16:creationId xmlns:a16="http://schemas.microsoft.com/office/drawing/2014/main" id="{5F94D569-D74A-682E-26E7-5DC4DA0F4496}"/>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p>
          </p:txBody>
        </p:sp>
        <p:sp>
          <p:nvSpPr>
            <p:cNvPr id="583" name="Google Shape;7867;p61">
              <a:extLst>
                <a:ext uri="{FF2B5EF4-FFF2-40B4-BE49-F238E27FC236}">
                  <a16:creationId xmlns:a16="http://schemas.microsoft.com/office/drawing/2014/main" id="{8F6941B5-519D-1040-3898-631BA4259BBA}"/>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121900" tIns="121900" rIns="121900" bIns="121900" anchor="ctr" anchorCtr="0">
              <a:noAutofit/>
            </a:bodyPr>
            <a:lstStyle/>
            <a:p>
              <a:endParaRPr sz="2400"/>
            </a:p>
          </p:txBody>
        </p:sp>
        <p:sp>
          <p:nvSpPr>
            <p:cNvPr id="584" name="Google Shape;7868;p61">
              <a:extLst>
                <a:ext uri="{FF2B5EF4-FFF2-40B4-BE49-F238E27FC236}">
                  <a16:creationId xmlns:a16="http://schemas.microsoft.com/office/drawing/2014/main" id="{04B6DDC9-DEFC-5F04-902B-CF1EAA33FACC}"/>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585" name="Google Shape;7869;p61">
              <a:extLst>
                <a:ext uri="{FF2B5EF4-FFF2-40B4-BE49-F238E27FC236}">
                  <a16:creationId xmlns:a16="http://schemas.microsoft.com/office/drawing/2014/main" id="{9BF60797-1ED3-46CB-F740-9997F6070C5C}"/>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121900" tIns="121900" rIns="121900" bIns="121900" anchor="ctr" anchorCtr="0">
              <a:noAutofit/>
            </a:bodyPr>
            <a:lstStyle/>
            <a:p>
              <a:endParaRPr sz="2400"/>
            </a:p>
          </p:txBody>
        </p:sp>
        <p:sp>
          <p:nvSpPr>
            <p:cNvPr id="586" name="Google Shape;7870;p61">
              <a:extLst>
                <a:ext uri="{FF2B5EF4-FFF2-40B4-BE49-F238E27FC236}">
                  <a16:creationId xmlns:a16="http://schemas.microsoft.com/office/drawing/2014/main" id="{131FA101-59EB-003C-B5A7-29B190911015}"/>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121900" tIns="121900" rIns="121900" bIns="121900" anchor="ctr" anchorCtr="0">
              <a:noAutofit/>
            </a:bodyPr>
            <a:lstStyle/>
            <a:p>
              <a:endParaRPr sz="2400"/>
            </a:p>
          </p:txBody>
        </p:sp>
        <p:sp>
          <p:nvSpPr>
            <p:cNvPr id="587" name="Google Shape;7871;p61">
              <a:extLst>
                <a:ext uri="{FF2B5EF4-FFF2-40B4-BE49-F238E27FC236}">
                  <a16:creationId xmlns:a16="http://schemas.microsoft.com/office/drawing/2014/main" id="{5D4DC298-9166-A9E2-79E2-708C64E7F063}"/>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88" name="Google Shape;7872;p61">
            <a:extLst>
              <a:ext uri="{FF2B5EF4-FFF2-40B4-BE49-F238E27FC236}">
                <a16:creationId xmlns:a16="http://schemas.microsoft.com/office/drawing/2014/main" id="{49A8CB8F-F080-4F04-9D9E-EA18C9F160D4}"/>
              </a:ext>
            </a:extLst>
          </p:cNvPr>
          <p:cNvGrpSpPr/>
          <p:nvPr/>
        </p:nvGrpSpPr>
        <p:grpSpPr>
          <a:xfrm>
            <a:off x="2555303" y="1917830"/>
            <a:ext cx="447072" cy="442759"/>
            <a:chOff x="-49766550" y="3920175"/>
            <a:chExt cx="303250" cy="300325"/>
          </a:xfrm>
          <a:solidFill>
            <a:srgbClr val="6C1D35"/>
          </a:solidFill>
        </p:grpSpPr>
        <p:sp>
          <p:nvSpPr>
            <p:cNvPr id="589" name="Google Shape;7873;p61">
              <a:extLst>
                <a:ext uri="{FF2B5EF4-FFF2-40B4-BE49-F238E27FC236}">
                  <a16:creationId xmlns:a16="http://schemas.microsoft.com/office/drawing/2014/main" id="{92DC4843-B2C5-C6D2-4196-92911E669FA8}"/>
                </a:ext>
              </a:extLst>
            </p:cNvPr>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grpFill/>
            <a:ln>
              <a:noFill/>
            </a:ln>
          </p:spPr>
          <p:txBody>
            <a:bodyPr spcFirstLastPara="1" wrap="square" lIns="121900" tIns="121900" rIns="121900" bIns="121900" anchor="ctr" anchorCtr="0">
              <a:noAutofit/>
            </a:bodyPr>
            <a:lstStyle/>
            <a:p>
              <a:endParaRPr sz="2400"/>
            </a:p>
          </p:txBody>
        </p:sp>
        <p:sp>
          <p:nvSpPr>
            <p:cNvPr id="590" name="Google Shape;7874;p61">
              <a:extLst>
                <a:ext uri="{FF2B5EF4-FFF2-40B4-BE49-F238E27FC236}">
                  <a16:creationId xmlns:a16="http://schemas.microsoft.com/office/drawing/2014/main" id="{18D40492-471A-49F2-8DDD-5C2816910BE7}"/>
                </a:ext>
              </a:extLst>
            </p:cNvPr>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591" name="Google Shape;7875;p61">
              <a:extLst>
                <a:ext uri="{FF2B5EF4-FFF2-40B4-BE49-F238E27FC236}">
                  <a16:creationId xmlns:a16="http://schemas.microsoft.com/office/drawing/2014/main" id="{F7A8CF6E-9569-EEA0-ABE2-A13874E1312C}"/>
                </a:ext>
              </a:extLst>
            </p:cNvPr>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grpFill/>
            <a:ln>
              <a:noFill/>
            </a:ln>
          </p:spPr>
          <p:txBody>
            <a:bodyPr spcFirstLastPara="1" wrap="square" lIns="121900" tIns="121900" rIns="121900" bIns="121900" anchor="ctr" anchorCtr="0">
              <a:noAutofit/>
            </a:bodyPr>
            <a:lstStyle/>
            <a:p>
              <a:endParaRPr sz="2400"/>
            </a:p>
          </p:txBody>
        </p:sp>
        <p:sp>
          <p:nvSpPr>
            <p:cNvPr id="592" name="Google Shape;7876;p61">
              <a:extLst>
                <a:ext uri="{FF2B5EF4-FFF2-40B4-BE49-F238E27FC236}">
                  <a16:creationId xmlns:a16="http://schemas.microsoft.com/office/drawing/2014/main" id="{989D7479-B6E7-8BB6-52CC-035360A5E91D}"/>
                </a:ext>
              </a:extLst>
            </p:cNvPr>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93" name="Google Shape;7884;p61">
            <a:extLst>
              <a:ext uri="{FF2B5EF4-FFF2-40B4-BE49-F238E27FC236}">
                <a16:creationId xmlns:a16="http://schemas.microsoft.com/office/drawing/2014/main" id="{7444ADE7-20F8-3F03-47D4-F65506602383}"/>
              </a:ext>
            </a:extLst>
          </p:cNvPr>
          <p:cNvGrpSpPr/>
          <p:nvPr/>
        </p:nvGrpSpPr>
        <p:grpSpPr>
          <a:xfrm>
            <a:off x="5393991" y="1400251"/>
            <a:ext cx="285676" cy="442428"/>
            <a:chOff x="-47839250" y="3569100"/>
            <a:chExt cx="193775" cy="300100"/>
          </a:xfrm>
          <a:solidFill>
            <a:srgbClr val="6C1D35"/>
          </a:solidFill>
        </p:grpSpPr>
        <p:sp>
          <p:nvSpPr>
            <p:cNvPr id="594" name="Google Shape;7885;p61">
              <a:extLst>
                <a:ext uri="{FF2B5EF4-FFF2-40B4-BE49-F238E27FC236}">
                  <a16:creationId xmlns:a16="http://schemas.microsoft.com/office/drawing/2014/main" id="{F0F31A15-8EB7-F922-C12D-CE850CA5C069}"/>
                </a:ext>
              </a:extLst>
            </p:cNvPr>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grpFill/>
            <a:ln>
              <a:noFill/>
            </a:ln>
          </p:spPr>
          <p:txBody>
            <a:bodyPr spcFirstLastPara="1" wrap="square" lIns="121900" tIns="121900" rIns="121900" bIns="121900" anchor="ctr" anchorCtr="0">
              <a:noAutofit/>
            </a:bodyPr>
            <a:lstStyle/>
            <a:p>
              <a:endParaRPr sz="2400"/>
            </a:p>
          </p:txBody>
        </p:sp>
        <p:sp>
          <p:nvSpPr>
            <p:cNvPr id="595" name="Google Shape;7886;p61">
              <a:extLst>
                <a:ext uri="{FF2B5EF4-FFF2-40B4-BE49-F238E27FC236}">
                  <a16:creationId xmlns:a16="http://schemas.microsoft.com/office/drawing/2014/main" id="{4FC2D8C8-4276-3E25-F5E0-C9DB0D430BDC}"/>
                </a:ext>
              </a:extLst>
            </p:cNvPr>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grpFill/>
            <a:ln>
              <a:noFill/>
            </a:ln>
          </p:spPr>
          <p:txBody>
            <a:bodyPr spcFirstLastPara="1" wrap="square" lIns="121900" tIns="121900" rIns="121900" bIns="121900" anchor="ctr" anchorCtr="0">
              <a:noAutofit/>
            </a:bodyPr>
            <a:lstStyle/>
            <a:p>
              <a:endParaRPr sz="2400"/>
            </a:p>
          </p:txBody>
        </p:sp>
        <p:sp>
          <p:nvSpPr>
            <p:cNvPr id="596" name="Google Shape;7887;p61">
              <a:extLst>
                <a:ext uri="{FF2B5EF4-FFF2-40B4-BE49-F238E27FC236}">
                  <a16:creationId xmlns:a16="http://schemas.microsoft.com/office/drawing/2014/main" id="{AA0D0FFD-65AA-4EA3-98BD-32F418A2362D}"/>
                </a:ext>
              </a:extLst>
            </p:cNvPr>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grpFill/>
            <a:ln>
              <a:noFill/>
            </a:ln>
          </p:spPr>
          <p:txBody>
            <a:bodyPr spcFirstLastPara="1" wrap="square" lIns="121900" tIns="121900" rIns="121900" bIns="121900" anchor="ctr" anchorCtr="0">
              <a:noAutofit/>
            </a:bodyPr>
            <a:lstStyle/>
            <a:p>
              <a:endParaRPr sz="2400"/>
            </a:p>
          </p:txBody>
        </p:sp>
        <p:sp>
          <p:nvSpPr>
            <p:cNvPr id="597" name="Google Shape;7888;p61">
              <a:extLst>
                <a:ext uri="{FF2B5EF4-FFF2-40B4-BE49-F238E27FC236}">
                  <a16:creationId xmlns:a16="http://schemas.microsoft.com/office/drawing/2014/main" id="{7DB890A4-CA9C-3433-5368-B6C1DFEC7B00}"/>
                </a:ext>
              </a:extLst>
            </p:cNvPr>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grpFill/>
            <a:ln>
              <a:noFill/>
            </a:ln>
          </p:spPr>
          <p:txBody>
            <a:bodyPr spcFirstLastPara="1" wrap="square" lIns="121900" tIns="121900" rIns="121900" bIns="121900" anchor="ctr" anchorCtr="0">
              <a:noAutofit/>
            </a:bodyPr>
            <a:lstStyle/>
            <a:p>
              <a:endParaRPr sz="2400"/>
            </a:p>
          </p:txBody>
        </p:sp>
        <p:sp>
          <p:nvSpPr>
            <p:cNvPr id="598" name="Google Shape;7889;p61">
              <a:extLst>
                <a:ext uri="{FF2B5EF4-FFF2-40B4-BE49-F238E27FC236}">
                  <a16:creationId xmlns:a16="http://schemas.microsoft.com/office/drawing/2014/main" id="{5E31D03D-D24C-DE0D-B9B1-8236D23E20B9}"/>
                </a:ext>
              </a:extLst>
            </p:cNvPr>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grpFill/>
            <a:ln>
              <a:noFill/>
            </a:ln>
          </p:spPr>
          <p:txBody>
            <a:bodyPr spcFirstLastPara="1" wrap="square" lIns="121900" tIns="121900" rIns="121900" bIns="121900" anchor="ctr" anchorCtr="0">
              <a:noAutofit/>
            </a:bodyPr>
            <a:lstStyle/>
            <a:p>
              <a:endParaRPr sz="2400"/>
            </a:p>
          </p:txBody>
        </p:sp>
        <p:sp>
          <p:nvSpPr>
            <p:cNvPr id="599" name="Google Shape;7890;p61">
              <a:extLst>
                <a:ext uri="{FF2B5EF4-FFF2-40B4-BE49-F238E27FC236}">
                  <a16:creationId xmlns:a16="http://schemas.microsoft.com/office/drawing/2014/main" id="{94B78B44-83CE-3208-AF15-CA530543574D}"/>
                </a:ext>
              </a:extLst>
            </p:cNvPr>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00" name="Google Shape;7891;p61">
            <a:extLst>
              <a:ext uri="{FF2B5EF4-FFF2-40B4-BE49-F238E27FC236}">
                <a16:creationId xmlns:a16="http://schemas.microsoft.com/office/drawing/2014/main" id="{53ADD340-D5AC-6B61-5CEA-CAC84BF4D23B}"/>
              </a:ext>
            </a:extLst>
          </p:cNvPr>
          <p:cNvGrpSpPr/>
          <p:nvPr/>
        </p:nvGrpSpPr>
        <p:grpSpPr>
          <a:xfrm>
            <a:off x="5315615" y="1943666"/>
            <a:ext cx="442428" cy="443607"/>
            <a:chOff x="-47892800" y="3937700"/>
            <a:chExt cx="300100" cy="300900"/>
          </a:xfrm>
          <a:solidFill>
            <a:srgbClr val="6C1D35"/>
          </a:solidFill>
        </p:grpSpPr>
        <p:sp>
          <p:nvSpPr>
            <p:cNvPr id="601" name="Google Shape;7892;p61">
              <a:extLst>
                <a:ext uri="{FF2B5EF4-FFF2-40B4-BE49-F238E27FC236}">
                  <a16:creationId xmlns:a16="http://schemas.microsoft.com/office/drawing/2014/main" id="{AFB51E6A-B7BA-D643-70BE-0F565656F7DC}"/>
                </a:ext>
              </a:extLst>
            </p:cNvPr>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grpFill/>
            <a:ln>
              <a:noFill/>
            </a:ln>
          </p:spPr>
          <p:txBody>
            <a:bodyPr spcFirstLastPara="1" wrap="square" lIns="121900" tIns="121900" rIns="121900" bIns="121900" anchor="ctr" anchorCtr="0">
              <a:noAutofit/>
            </a:bodyPr>
            <a:lstStyle/>
            <a:p>
              <a:endParaRPr sz="2400"/>
            </a:p>
          </p:txBody>
        </p:sp>
        <p:sp>
          <p:nvSpPr>
            <p:cNvPr id="602" name="Google Shape;7893;p61">
              <a:extLst>
                <a:ext uri="{FF2B5EF4-FFF2-40B4-BE49-F238E27FC236}">
                  <a16:creationId xmlns:a16="http://schemas.microsoft.com/office/drawing/2014/main" id="{C499E540-93F4-FC93-72AD-283190F9F8F3}"/>
                </a:ext>
              </a:extLst>
            </p:cNvPr>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grpFill/>
            <a:ln>
              <a:noFill/>
            </a:ln>
          </p:spPr>
          <p:txBody>
            <a:bodyPr spcFirstLastPara="1" wrap="square" lIns="121900" tIns="121900" rIns="121900" bIns="121900" anchor="ctr" anchorCtr="0">
              <a:noAutofit/>
            </a:bodyPr>
            <a:lstStyle/>
            <a:p>
              <a:endParaRPr sz="2400"/>
            </a:p>
          </p:txBody>
        </p:sp>
        <p:sp>
          <p:nvSpPr>
            <p:cNvPr id="603" name="Google Shape;7894;p61">
              <a:extLst>
                <a:ext uri="{FF2B5EF4-FFF2-40B4-BE49-F238E27FC236}">
                  <a16:creationId xmlns:a16="http://schemas.microsoft.com/office/drawing/2014/main" id="{A53A0226-1C5C-F92B-33C2-B00DC9670AC0}"/>
                </a:ext>
              </a:extLst>
            </p:cNvPr>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grpFill/>
            <a:ln>
              <a:noFill/>
            </a:ln>
          </p:spPr>
          <p:txBody>
            <a:bodyPr spcFirstLastPara="1" wrap="square" lIns="121900" tIns="121900" rIns="121900" bIns="121900" anchor="ctr" anchorCtr="0">
              <a:noAutofit/>
            </a:bodyPr>
            <a:lstStyle/>
            <a:p>
              <a:endParaRPr sz="2400"/>
            </a:p>
          </p:txBody>
        </p:sp>
        <p:sp>
          <p:nvSpPr>
            <p:cNvPr id="604" name="Google Shape;7895;p61">
              <a:extLst>
                <a:ext uri="{FF2B5EF4-FFF2-40B4-BE49-F238E27FC236}">
                  <a16:creationId xmlns:a16="http://schemas.microsoft.com/office/drawing/2014/main" id="{51574B78-CA1E-A23B-7354-7B3C817CC766}"/>
                </a:ext>
              </a:extLst>
            </p:cNvPr>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grpFill/>
            <a:ln>
              <a:noFill/>
            </a:ln>
          </p:spPr>
          <p:txBody>
            <a:bodyPr spcFirstLastPara="1" wrap="square" lIns="121900" tIns="121900" rIns="121900" bIns="121900" anchor="ctr" anchorCtr="0">
              <a:noAutofit/>
            </a:bodyPr>
            <a:lstStyle/>
            <a:p>
              <a:endParaRPr sz="2400"/>
            </a:p>
          </p:txBody>
        </p:sp>
        <p:sp>
          <p:nvSpPr>
            <p:cNvPr id="605" name="Google Shape;7896;p61">
              <a:extLst>
                <a:ext uri="{FF2B5EF4-FFF2-40B4-BE49-F238E27FC236}">
                  <a16:creationId xmlns:a16="http://schemas.microsoft.com/office/drawing/2014/main" id="{D0C230A9-B7BA-23AE-D7A8-C06CE58D740A}"/>
                </a:ext>
              </a:extLst>
            </p:cNvPr>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grpFill/>
            <a:ln>
              <a:noFill/>
            </a:ln>
          </p:spPr>
          <p:txBody>
            <a:bodyPr spcFirstLastPara="1" wrap="square" lIns="121900" tIns="121900" rIns="121900" bIns="121900" anchor="ctr" anchorCtr="0">
              <a:noAutofit/>
            </a:bodyPr>
            <a:lstStyle/>
            <a:p>
              <a:endParaRPr sz="2400"/>
            </a:p>
          </p:txBody>
        </p:sp>
        <p:sp>
          <p:nvSpPr>
            <p:cNvPr id="606" name="Google Shape;7897;p61">
              <a:extLst>
                <a:ext uri="{FF2B5EF4-FFF2-40B4-BE49-F238E27FC236}">
                  <a16:creationId xmlns:a16="http://schemas.microsoft.com/office/drawing/2014/main" id="{8A8F0093-E52D-ACE3-1DB7-8911750655BF}"/>
                </a:ext>
              </a:extLst>
            </p:cNvPr>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607" name="Google Shape;7898;p61">
              <a:extLst>
                <a:ext uri="{FF2B5EF4-FFF2-40B4-BE49-F238E27FC236}">
                  <a16:creationId xmlns:a16="http://schemas.microsoft.com/office/drawing/2014/main" id="{66403C16-C580-74AF-8F21-6A93A8B8D6D0}"/>
                </a:ext>
              </a:extLst>
            </p:cNvPr>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grpFill/>
            <a:ln>
              <a:noFill/>
            </a:ln>
          </p:spPr>
          <p:txBody>
            <a:bodyPr spcFirstLastPara="1" wrap="square" lIns="121900" tIns="121900" rIns="121900" bIns="121900" anchor="ctr" anchorCtr="0">
              <a:noAutofit/>
            </a:bodyPr>
            <a:lstStyle/>
            <a:p>
              <a:endParaRPr sz="2400"/>
            </a:p>
          </p:txBody>
        </p:sp>
        <p:sp>
          <p:nvSpPr>
            <p:cNvPr id="608" name="Google Shape;7899;p61">
              <a:extLst>
                <a:ext uri="{FF2B5EF4-FFF2-40B4-BE49-F238E27FC236}">
                  <a16:creationId xmlns:a16="http://schemas.microsoft.com/office/drawing/2014/main" id="{4FE15294-1251-9361-90D7-ED589D201F22}"/>
                </a:ext>
              </a:extLst>
            </p:cNvPr>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9" name="Google Shape;7907;p61">
            <a:extLst>
              <a:ext uri="{FF2B5EF4-FFF2-40B4-BE49-F238E27FC236}">
                <a16:creationId xmlns:a16="http://schemas.microsoft.com/office/drawing/2014/main" id="{038315D6-97FD-1D7F-CF74-A4E2A80E206C}"/>
              </a:ext>
            </a:extLst>
          </p:cNvPr>
          <p:cNvGrpSpPr/>
          <p:nvPr/>
        </p:nvGrpSpPr>
        <p:grpSpPr>
          <a:xfrm>
            <a:off x="8056553" y="1399662"/>
            <a:ext cx="442428" cy="402401"/>
            <a:chOff x="-46042675" y="3568700"/>
            <a:chExt cx="300100" cy="272950"/>
          </a:xfrm>
          <a:solidFill>
            <a:srgbClr val="6C1D35"/>
          </a:solidFill>
        </p:grpSpPr>
        <p:sp>
          <p:nvSpPr>
            <p:cNvPr id="610" name="Google Shape;7908;p61">
              <a:extLst>
                <a:ext uri="{FF2B5EF4-FFF2-40B4-BE49-F238E27FC236}">
                  <a16:creationId xmlns:a16="http://schemas.microsoft.com/office/drawing/2014/main" id="{850792D3-22CF-5752-C751-6CE3CF91015D}"/>
                </a:ext>
              </a:extLst>
            </p:cNvPr>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grpFill/>
            <a:ln>
              <a:noFill/>
            </a:ln>
          </p:spPr>
          <p:txBody>
            <a:bodyPr spcFirstLastPara="1" wrap="square" lIns="121900" tIns="121900" rIns="121900" bIns="121900" anchor="ctr" anchorCtr="0">
              <a:noAutofit/>
            </a:bodyPr>
            <a:lstStyle/>
            <a:p>
              <a:endParaRPr sz="2400"/>
            </a:p>
          </p:txBody>
        </p:sp>
        <p:sp>
          <p:nvSpPr>
            <p:cNvPr id="611" name="Google Shape;7909;p61">
              <a:extLst>
                <a:ext uri="{FF2B5EF4-FFF2-40B4-BE49-F238E27FC236}">
                  <a16:creationId xmlns:a16="http://schemas.microsoft.com/office/drawing/2014/main" id="{A0F8F9C4-2D73-443A-2B50-84D5A0859B57}"/>
                </a:ext>
              </a:extLst>
            </p:cNvPr>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grpFill/>
            <a:ln>
              <a:noFill/>
            </a:ln>
          </p:spPr>
          <p:txBody>
            <a:bodyPr spcFirstLastPara="1" wrap="square" lIns="121900" tIns="121900" rIns="121900" bIns="121900" anchor="ctr" anchorCtr="0">
              <a:noAutofit/>
            </a:bodyPr>
            <a:lstStyle/>
            <a:p>
              <a:endParaRPr sz="2400"/>
            </a:p>
          </p:txBody>
        </p:sp>
        <p:sp>
          <p:nvSpPr>
            <p:cNvPr id="612" name="Google Shape;7910;p61">
              <a:extLst>
                <a:ext uri="{FF2B5EF4-FFF2-40B4-BE49-F238E27FC236}">
                  <a16:creationId xmlns:a16="http://schemas.microsoft.com/office/drawing/2014/main" id="{3F84B7BE-3841-B960-05D8-5990F9984FBF}"/>
                </a:ext>
              </a:extLst>
            </p:cNvPr>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grpFill/>
            <a:ln>
              <a:noFill/>
            </a:ln>
          </p:spPr>
          <p:txBody>
            <a:bodyPr spcFirstLastPara="1" wrap="square" lIns="121900" tIns="121900" rIns="121900" bIns="121900" anchor="ctr" anchorCtr="0">
              <a:noAutofit/>
            </a:bodyPr>
            <a:lstStyle/>
            <a:p>
              <a:endParaRPr sz="2400"/>
            </a:p>
          </p:txBody>
        </p:sp>
        <p:sp>
          <p:nvSpPr>
            <p:cNvPr id="613" name="Google Shape;7911;p61">
              <a:extLst>
                <a:ext uri="{FF2B5EF4-FFF2-40B4-BE49-F238E27FC236}">
                  <a16:creationId xmlns:a16="http://schemas.microsoft.com/office/drawing/2014/main" id="{25AADB57-EBC6-B1D1-4E26-E871616C682A}"/>
                </a:ext>
              </a:extLst>
            </p:cNvPr>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14" name="Google Shape;7912;p61">
            <a:extLst>
              <a:ext uri="{FF2B5EF4-FFF2-40B4-BE49-F238E27FC236}">
                <a16:creationId xmlns:a16="http://schemas.microsoft.com/office/drawing/2014/main" id="{1590CA87-AE54-2676-A4CE-E5A157C5F208}"/>
              </a:ext>
            </a:extLst>
          </p:cNvPr>
          <p:cNvGrpSpPr/>
          <p:nvPr/>
        </p:nvGrpSpPr>
        <p:grpSpPr>
          <a:xfrm>
            <a:off x="8108796" y="1943850"/>
            <a:ext cx="337939" cy="443423"/>
            <a:chOff x="-46007225" y="3937825"/>
            <a:chExt cx="229225" cy="300775"/>
          </a:xfrm>
          <a:solidFill>
            <a:srgbClr val="6C1D35"/>
          </a:solidFill>
        </p:grpSpPr>
        <p:sp>
          <p:nvSpPr>
            <p:cNvPr id="615" name="Google Shape;7913;p61">
              <a:extLst>
                <a:ext uri="{FF2B5EF4-FFF2-40B4-BE49-F238E27FC236}">
                  <a16:creationId xmlns:a16="http://schemas.microsoft.com/office/drawing/2014/main" id="{B3D66914-B1A7-004A-DEB5-59464569C2CE}"/>
                </a:ext>
              </a:extLst>
            </p:cNvPr>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grpFill/>
            <a:ln>
              <a:noFill/>
            </a:ln>
          </p:spPr>
          <p:txBody>
            <a:bodyPr spcFirstLastPara="1" wrap="square" lIns="121900" tIns="121900" rIns="121900" bIns="121900" anchor="ctr" anchorCtr="0">
              <a:noAutofit/>
            </a:bodyPr>
            <a:lstStyle/>
            <a:p>
              <a:endParaRPr sz="2400"/>
            </a:p>
          </p:txBody>
        </p:sp>
        <p:sp>
          <p:nvSpPr>
            <p:cNvPr id="616" name="Google Shape;7914;p61">
              <a:extLst>
                <a:ext uri="{FF2B5EF4-FFF2-40B4-BE49-F238E27FC236}">
                  <a16:creationId xmlns:a16="http://schemas.microsoft.com/office/drawing/2014/main" id="{2CBB3744-2D8B-9127-8DC4-F774F699AB29}"/>
                </a:ext>
              </a:extLst>
            </p:cNvPr>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grpFill/>
            <a:ln>
              <a:noFill/>
            </a:ln>
          </p:spPr>
          <p:txBody>
            <a:bodyPr spcFirstLastPara="1" wrap="square" lIns="121900" tIns="121900" rIns="121900" bIns="121900" anchor="ctr" anchorCtr="0">
              <a:noAutofit/>
            </a:bodyPr>
            <a:lstStyle/>
            <a:p>
              <a:endParaRPr sz="2400"/>
            </a:p>
          </p:txBody>
        </p:sp>
        <p:sp>
          <p:nvSpPr>
            <p:cNvPr id="617" name="Google Shape;7915;p61">
              <a:extLst>
                <a:ext uri="{FF2B5EF4-FFF2-40B4-BE49-F238E27FC236}">
                  <a16:creationId xmlns:a16="http://schemas.microsoft.com/office/drawing/2014/main" id="{CABF4784-8402-5E58-B54B-56B78FED68F8}"/>
                </a:ext>
              </a:extLst>
            </p:cNvPr>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grpFill/>
            <a:ln>
              <a:noFill/>
            </a:ln>
          </p:spPr>
          <p:txBody>
            <a:bodyPr spcFirstLastPara="1" wrap="square" lIns="121900" tIns="121900" rIns="121900" bIns="121900" anchor="ctr" anchorCtr="0">
              <a:noAutofit/>
            </a:bodyPr>
            <a:lstStyle/>
            <a:p>
              <a:endParaRPr sz="2400"/>
            </a:p>
          </p:txBody>
        </p:sp>
        <p:sp>
          <p:nvSpPr>
            <p:cNvPr id="618" name="Google Shape;7916;p61">
              <a:extLst>
                <a:ext uri="{FF2B5EF4-FFF2-40B4-BE49-F238E27FC236}">
                  <a16:creationId xmlns:a16="http://schemas.microsoft.com/office/drawing/2014/main" id="{B02BF310-FDA2-7F10-5CA8-3A72F3752C4B}"/>
                </a:ext>
              </a:extLst>
            </p:cNvPr>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grpFill/>
            <a:ln>
              <a:noFill/>
            </a:ln>
          </p:spPr>
          <p:txBody>
            <a:bodyPr spcFirstLastPara="1" wrap="square" lIns="121900" tIns="121900" rIns="121900" bIns="121900" anchor="ctr" anchorCtr="0">
              <a:noAutofit/>
            </a:bodyPr>
            <a:lstStyle/>
            <a:p>
              <a:endParaRPr sz="2400"/>
            </a:p>
          </p:txBody>
        </p:sp>
        <p:sp>
          <p:nvSpPr>
            <p:cNvPr id="619" name="Google Shape;7917;p61">
              <a:extLst>
                <a:ext uri="{FF2B5EF4-FFF2-40B4-BE49-F238E27FC236}">
                  <a16:creationId xmlns:a16="http://schemas.microsoft.com/office/drawing/2014/main" id="{4B73FE77-2743-2C81-0379-367C8110A61E}"/>
                </a:ext>
              </a:extLst>
            </p:cNvPr>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grpFill/>
            <a:ln>
              <a:noFill/>
            </a:ln>
          </p:spPr>
          <p:txBody>
            <a:bodyPr spcFirstLastPara="1" wrap="square" lIns="121900" tIns="121900" rIns="121900" bIns="121900" anchor="ctr" anchorCtr="0">
              <a:noAutofit/>
            </a:bodyPr>
            <a:lstStyle/>
            <a:p>
              <a:endParaRPr sz="2400"/>
            </a:p>
          </p:txBody>
        </p:sp>
        <p:sp>
          <p:nvSpPr>
            <p:cNvPr id="620" name="Google Shape;7918;p61">
              <a:extLst>
                <a:ext uri="{FF2B5EF4-FFF2-40B4-BE49-F238E27FC236}">
                  <a16:creationId xmlns:a16="http://schemas.microsoft.com/office/drawing/2014/main" id="{42EF150A-C302-A29F-B91F-481324C347DA}"/>
                </a:ext>
              </a:extLst>
            </p:cNvPr>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grpFill/>
            <a:ln>
              <a:noFill/>
            </a:ln>
          </p:spPr>
          <p:txBody>
            <a:bodyPr spcFirstLastPara="1" wrap="square" lIns="121900" tIns="121900" rIns="121900" bIns="121900" anchor="ctr" anchorCtr="0">
              <a:noAutofit/>
            </a:bodyPr>
            <a:lstStyle/>
            <a:p>
              <a:endParaRPr sz="2400"/>
            </a:p>
          </p:txBody>
        </p:sp>
        <p:sp>
          <p:nvSpPr>
            <p:cNvPr id="621" name="Google Shape;7919;p61">
              <a:extLst>
                <a:ext uri="{FF2B5EF4-FFF2-40B4-BE49-F238E27FC236}">
                  <a16:creationId xmlns:a16="http://schemas.microsoft.com/office/drawing/2014/main" id="{6E68C4E4-A2CA-3284-CEE6-FABE8DFB5C43}"/>
                </a:ext>
              </a:extLst>
            </p:cNvPr>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grpFill/>
            <a:ln>
              <a:noFill/>
            </a:ln>
          </p:spPr>
          <p:txBody>
            <a:bodyPr spcFirstLastPara="1" wrap="square" lIns="121900" tIns="121900" rIns="121900" bIns="121900" anchor="ctr" anchorCtr="0">
              <a:noAutofit/>
            </a:bodyPr>
            <a:lstStyle/>
            <a:p>
              <a:endParaRPr sz="2400"/>
            </a:p>
          </p:txBody>
        </p:sp>
        <p:sp>
          <p:nvSpPr>
            <p:cNvPr id="622" name="Google Shape;7920;p61">
              <a:extLst>
                <a:ext uri="{FF2B5EF4-FFF2-40B4-BE49-F238E27FC236}">
                  <a16:creationId xmlns:a16="http://schemas.microsoft.com/office/drawing/2014/main" id="{86628AA2-4562-FA16-4211-FCCE18CD2519}"/>
                </a:ext>
              </a:extLst>
            </p:cNvPr>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grpFill/>
            <a:ln>
              <a:noFill/>
            </a:ln>
          </p:spPr>
          <p:txBody>
            <a:bodyPr spcFirstLastPara="1" wrap="square" lIns="121900" tIns="121900" rIns="121900" bIns="121900" anchor="ctr" anchorCtr="0">
              <a:noAutofit/>
            </a:bodyPr>
            <a:lstStyle/>
            <a:p>
              <a:endParaRPr sz="2400"/>
            </a:p>
          </p:txBody>
        </p:sp>
        <p:sp>
          <p:nvSpPr>
            <p:cNvPr id="623" name="Google Shape;7921;p61">
              <a:extLst>
                <a:ext uri="{FF2B5EF4-FFF2-40B4-BE49-F238E27FC236}">
                  <a16:creationId xmlns:a16="http://schemas.microsoft.com/office/drawing/2014/main" id="{651850B1-837F-B4FE-2001-BB81EF9F87DB}"/>
                </a:ext>
              </a:extLst>
            </p:cNvPr>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grpFill/>
            <a:ln>
              <a:noFill/>
            </a:ln>
          </p:spPr>
          <p:txBody>
            <a:bodyPr spcFirstLastPara="1" wrap="square" lIns="121900" tIns="121900" rIns="121900" bIns="121900" anchor="ctr" anchorCtr="0">
              <a:noAutofit/>
            </a:bodyPr>
            <a:lstStyle/>
            <a:p>
              <a:endParaRPr sz="2400"/>
            </a:p>
          </p:txBody>
        </p:sp>
        <p:sp>
          <p:nvSpPr>
            <p:cNvPr id="624" name="Google Shape;7922;p61">
              <a:extLst>
                <a:ext uri="{FF2B5EF4-FFF2-40B4-BE49-F238E27FC236}">
                  <a16:creationId xmlns:a16="http://schemas.microsoft.com/office/drawing/2014/main" id="{59144A29-C3C1-A3A7-DFAE-111463BE2D7F}"/>
                </a:ext>
              </a:extLst>
            </p:cNvPr>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25" name="Google Shape;7923;p61">
            <a:extLst>
              <a:ext uri="{FF2B5EF4-FFF2-40B4-BE49-F238E27FC236}">
                <a16:creationId xmlns:a16="http://schemas.microsoft.com/office/drawing/2014/main" id="{3ACC7C44-7FB9-5276-BBF0-751DC7EBF056}"/>
              </a:ext>
            </a:extLst>
          </p:cNvPr>
          <p:cNvGrpSpPr/>
          <p:nvPr/>
        </p:nvGrpSpPr>
        <p:grpSpPr>
          <a:xfrm>
            <a:off x="9734615" y="1931503"/>
            <a:ext cx="389023" cy="445339"/>
            <a:chOff x="-44895900" y="3929450"/>
            <a:chExt cx="263875" cy="302075"/>
          </a:xfrm>
          <a:solidFill>
            <a:srgbClr val="6C1D35"/>
          </a:solidFill>
        </p:grpSpPr>
        <p:sp>
          <p:nvSpPr>
            <p:cNvPr id="626" name="Google Shape;7924;p61">
              <a:extLst>
                <a:ext uri="{FF2B5EF4-FFF2-40B4-BE49-F238E27FC236}">
                  <a16:creationId xmlns:a16="http://schemas.microsoft.com/office/drawing/2014/main" id="{E7FB027E-88DF-D9A9-D505-E0EA0239449A}"/>
                </a:ext>
              </a:extLst>
            </p:cNvPr>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grpFill/>
            <a:ln>
              <a:noFill/>
            </a:ln>
          </p:spPr>
          <p:txBody>
            <a:bodyPr spcFirstLastPara="1" wrap="square" lIns="121900" tIns="121900" rIns="121900" bIns="121900" anchor="ctr" anchorCtr="0">
              <a:noAutofit/>
            </a:bodyPr>
            <a:lstStyle/>
            <a:p>
              <a:endParaRPr sz="2400"/>
            </a:p>
          </p:txBody>
        </p:sp>
        <p:sp>
          <p:nvSpPr>
            <p:cNvPr id="627" name="Google Shape;7925;p61">
              <a:extLst>
                <a:ext uri="{FF2B5EF4-FFF2-40B4-BE49-F238E27FC236}">
                  <a16:creationId xmlns:a16="http://schemas.microsoft.com/office/drawing/2014/main" id="{79343C2F-60CD-3317-7FEB-5DB9764A11BD}"/>
                </a:ext>
              </a:extLst>
            </p:cNvPr>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grpFill/>
            <a:ln>
              <a:noFill/>
            </a:ln>
          </p:spPr>
          <p:txBody>
            <a:bodyPr spcFirstLastPara="1" wrap="square" lIns="121900" tIns="121900" rIns="121900" bIns="121900" anchor="ctr" anchorCtr="0">
              <a:noAutofit/>
            </a:bodyPr>
            <a:lstStyle/>
            <a:p>
              <a:endParaRPr sz="2400"/>
            </a:p>
          </p:txBody>
        </p:sp>
        <p:sp>
          <p:nvSpPr>
            <p:cNvPr id="628" name="Google Shape;7926;p61">
              <a:extLst>
                <a:ext uri="{FF2B5EF4-FFF2-40B4-BE49-F238E27FC236}">
                  <a16:creationId xmlns:a16="http://schemas.microsoft.com/office/drawing/2014/main" id="{532C1281-E886-E824-6429-C7B962C70EB7}"/>
                </a:ext>
              </a:extLst>
            </p:cNvPr>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grpFill/>
            <a:ln>
              <a:noFill/>
            </a:ln>
          </p:spPr>
          <p:txBody>
            <a:bodyPr spcFirstLastPara="1" wrap="square" lIns="121900" tIns="121900" rIns="121900" bIns="121900" anchor="ctr" anchorCtr="0">
              <a:noAutofit/>
            </a:bodyPr>
            <a:lstStyle/>
            <a:p>
              <a:endParaRPr sz="2400"/>
            </a:p>
          </p:txBody>
        </p:sp>
        <p:sp>
          <p:nvSpPr>
            <p:cNvPr id="629" name="Google Shape;7927;p61">
              <a:extLst>
                <a:ext uri="{FF2B5EF4-FFF2-40B4-BE49-F238E27FC236}">
                  <a16:creationId xmlns:a16="http://schemas.microsoft.com/office/drawing/2014/main" id="{D23366B2-C624-DF1A-1D92-3CF0815ADC44}"/>
                </a:ext>
              </a:extLst>
            </p:cNvPr>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grpFill/>
            <a:ln>
              <a:noFill/>
            </a:ln>
          </p:spPr>
          <p:txBody>
            <a:bodyPr spcFirstLastPara="1" wrap="square" lIns="121900" tIns="121900" rIns="121900" bIns="121900" anchor="ctr" anchorCtr="0">
              <a:noAutofit/>
            </a:bodyPr>
            <a:lstStyle/>
            <a:p>
              <a:endParaRPr sz="2400"/>
            </a:p>
          </p:txBody>
        </p:sp>
        <p:sp>
          <p:nvSpPr>
            <p:cNvPr id="630" name="Google Shape;7928;p61">
              <a:extLst>
                <a:ext uri="{FF2B5EF4-FFF2-40B4-BE49-F238E27FC236}">
                  <a16:creationId xmlns:a16="http://schemas.microsoft.com/office/drawing/2014/main" id="{2186BD70-55BF-14F6-26A0-C23D587802BF}"/>
                </a:ext>
              </a:extLst>
            </p:cNvPr>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631" name="Google Shape;7929;p61">
              <a:extLst>
                <a:ext uri="{FF2B5EF4-FFF2-40B4-BE49-F238E27FC236}">
                  <a16:creationId xmlns:a16="http://schemas.microsoft.com/office/drawing/2014/main" id="{87643EFE-0194-F9C4-C523-265BDB5E371A}"/>
                </a:ext>
              </a:extLst>
            </p:cNvPr>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32" name="Google Shape;7938;p61">
            <a:extLst>
              <a:ext uri="{FF2B5EF4-FFF2-40B4-BE49-F238E27FC236}">
                <a16:creationId xmlns:a16="http://schemas.microsoft.com/office/drawing/2014/main" id="{A13AD199-9DA9-72C7-8992-FBDB0F758CCD}"/>
              </a:ext>
            </a:extLst>
          </p:cNvPr>
          <p:cNvGrpSpPr/>
          <p:nvPr/>
        </p:nvGrpSpPr>
        <p:grpSpPr>
          <a:xfrm>
            <a:off x="3139532" y="1373530"/>
            <a:ext cx="378592" cy="443607"/>
            <a:chOff x="-49375900" y="3550975"/>
            <a:chExt cx="256800" cy="300900"/>
          </a:xfrm>
          <a:solidFill>
            <a:srgbClr val="6C1D35"/>
          </a:solidFill>
        </p:grpSpPr>
        <p:sp>
          <p:nvSpPr>
            <p:cNvPr id="633" name="Google Shape;7939;p61">
              <a:extLst>
                <a:ext uri="{FF2B5EF4-FFF2-40B4-BE49-F238E27FC236}">
                  <a16:creationId xmlns:a16="http://schemas.microsoft.com/office/drawing/2014/main" id="{C1982651-699B-AE32-280E-391D0C702FC4}"/>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grpFill/>
            <a:ln>
              <a:noFill/>
            </a:ln>
          </p:spPr>
          <p:txBody>
            <a:bodyPr spcFirstLastPara="1" wrap="square" lIns="121900" tIns="121900" rIns="121900" bIns="121900" anchor="ctr" anchorCtr="0">
              <a:noAutofit/>
            </a:bodyPr>
            <a:lstStyle/>
            <a:p>
              <a:endParaRPr sz="2400"/>
            </a:p>
          </p:txBody>
        </p:sp>
        <p:sp>
          <p:nvSpPr>
            <p:cNvPr id="634" name="Google Shape;7940;p61">
              <a:extLst>
                <a:ext uri="{FF2B5EF4-FFF2-40B4-BE49-F238E27FC236}">
                  <a16:creationId xmlns:a16="http://schemas.microsoft.com/office/drawing/2014/main" id="{D73380E8-6BE7-F14D-0EDD-6EFA73234E42}"/>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grpFill/>
            <a:ln>
              <a:noFill/>
            </a:ln>
          </p:spPr>
          <p:txBody>
            <a:bodyPr spcFirstLastPara="1" wrap="square" lIns="121900" tIns="121900" rIns="121900" bIns="121900" anchor="ctr" anchorCtr="0">
              <a:noAutofit/>
            </a:bodyPr>
            <a:lstStyle/>
            <a:p>
              <a:endParaRPr sz="2400"/>
            </a:p>
          </p:txBody>
        </p:sp>
        <p:sp>
          <p:nvSpPr>
            <p:cNvPr id="635" name="Google Shape;7941;p61">
              <a:extLst>
                <a:ext uri="{FF2B5EF4-FFF2-40B4-BE49-F238E27FC236}">
                  <a16:creationId xmlns:a16="http://schemas.microsoft.com/office/drawing/2014/main" id="{EC46B904-A17B-09C1-392E-96E11774E2FC}"/>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grpFill/>
            <a:ln>
              <a:noFill/>
            </a:ln>
          </p:spPr>
          <p:txBody>
            <a:bodyPr spcFirstLastPara="1" wrap="square" lIns="121900" tIns="121900" rIns="121900" bIns="121900" anchor="ctr" anchorCtr="0">
              <a:noAutofit/>
            </a:bodyPr>
            <a:lstStyle/>
            <a:p>
              <a:endParaRPr sz="2400"/>
            </a:p>
          </p:txBody>
        </p:sp>
        <p:sp>
          <p:nvSpPr>
            <p:cNvPr id="636" name="Google Shape;7942;p61">
              <a:extLst>
                <a:ext uri="{FF2B5EF4-FFF2-40B4-BE49-F238E27FC236}">
                  <a16:creationId xmlns:a16="http://schemas.microsoft.com/office/drawing/2014/main" id="{BDFFA088-060D-6774-5734-084C49E198AA}"/>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grpFill/>
            <a:ln>
              <a:noFill/>
            </a:ln>
          </p:spPr>
          <p:txBody>
            <a:bodyPr spcFirstLastPara="1" wrap="square" lIns="121900" tIns="121900" rIns="121900" bIns="121900" anchor="ctr" anchorCtr="0">
              <a:noAutofit/>
            </a:bodyPr>
            <a:lstStyle/>
            <a:p>
              <a:endParaRPr sz="2400"/>
            </a:p>
          </p:txBody>
        </p:sp>
        <p:sp>
          <p:nvSpPr>
            <p:cNvPr id="637" name="Google Shape;7943;p61">
              <a:extLst>
                <a:ext uri="{FF2B5EF4-FFF2-40B4-BE49-F238E27FC236}">
                  <a16:creationId xmlns:a16="http://schemas.microsoft.com/office/drawing/2014/main" id="{624C9694-E3A2-FA89-3BB4-88189BD3240B}"/>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grpFill/>
            <a:ln>
              <a:noFill/>
            </a:ln>
          </p:spPr>
          <p:txBody>
            <a:bodyPr spcFirstLastPara="1" wrap="square" lIns="121900" tIns="121900" rIns="121900" bIns="121900" anchor="ctr" anchorCtr="0">
              <a:noAutofit/>
            </a:bodyPr>
            <a:lstStyle/>
            <a:p>
              <a:endParaRPr sz="2400"/>
            </a:p>
          </p:txBody>
        </p:sp>
        <p:sp>
          <p:nvSpPr>
            <p:cNvPr id="638" name="Google Shape;7944;p61">
              <a:extLst>
                <a:ext uri="{FF2B5EF4-FFF2-40B4-BE49-F238E27FC236}">
                  <a16:creationId xmlns:a16="http://schemas.microsoft.com/office/drawing/2014/main" id="{9B0D954A-4657-194F-69BA-43EE579ACD0D}"/>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grpFill/>
            <a:ln>
              <a:noFill/>
            </a:ln>
          </p:spPr>
          <p:txBody>
            <a:bodyPr spcFirstLastPara="1" wrap="square" lIns="121900" tIns="121900" rIns="121900" bIns="121900" anchor="ctr" anchorCtr="0">
              <a:noAutofit/>
            </a:bodyPr>
            <a:lstStyle/>
            <a:p>
              <a:endParaRPr sz="2400"/>
            </a:p>
          </p:txBody>
        </p:sp>
        <p:sp>
          <p:nvSpPr>
            <p:cNvPr id="639" name="Google Shape;7945;p61">
              <a:extLst>
                <a:ext uri="{FF2B5EF4-FFF2-40B4-BE49-F238E27FC236}">
                  <a16:creationId xmlns:a16="http://schemas.microsoft.com/office/drawing/2014/main" id="{442F1110-D75A-FA1B-562A-1E95F96EF230}"/>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grpFill/>
            <a:ln>
              <a:noFill/>
            </a:ln>
          </p:spPr>
          <p:txBody>
            <a:bodyPr spcFirstLastPara="1" wrap="square" lIns="121900" tIns="121900" rIns="121900" bIns="121900" anchor="ctr" anchorCtr="0">
              <a:noAutofit/>
            </a:bodyPr>
            <a:lstStyle/>
            <a:p>
              <a:endParaRPr sz="2400"/>
            </a:p>
          </p:txBody>
        </p:sp>
        <p:sp>
          <p:nvSpPr>
            <p:cNvPr id="640" name="Google Shape;7946;p61">
              <a:extLst>
                <a:ext uri="{FF2B5EF4-FFF2-40B4-BE49-F238E27FC236}">
                  <a16:creationId xmlns:a16="http://schemas.microsoft.com/office/drawing/2014/main" id="{E7A85F9E-1C0A-4E75-C1DF-7194CD76E051}"/>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grpFill/>
            <a:ln>
              <a:noFill/>
            </a:ln>
          </p:spPr>
          <p:txBody>
            <a:bodyPr spcFirstLastPara="1" wrap="square" lIns="121900" tIns="121900" rIns="121900" bIns="121900" anchor="ctr" anchorCtr="0">
              <a:noAutofit/>
            </a:bodyPr>
            <a:lstStyle/>
            <a:p>
              <a:endParaRPr sz="2400"/>
            </a:p>
          </p:txBody>
        </p:sp>
        <p:sp>
          <p:nvSpPr>
            <p:cNvPr id="641" name="Google Shape;7947;p61">
              <a:extLst>
                <a:ext uri="{FF2B5EF4-FFF2-40B4-BE49-F238E27FC236}">
                  <a16:creationId xmlns:a16="http://schemas.microsoft.com/office/drawing/2014/main" id="{6FA9FFEE-BD1E-43C2-34F7-61339B4BC86D}"/>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642" name="Google Shape;7948;p61">
              <a:extLst>
                <a:ext uri="{FF2B5EF4-FFF2-40B4-BE49-F238E27FC236}">
                  <a16:creationId xmlns:a16="http://schemas.microsoft.com/office/drawing/2014/main" id="{9B602B51-52AA-9AC6-B816-82333F4DD9D4}"/>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grpFill/>
            <a:ln>
              <a:noFill/>
            </a:ln>
          </p:spPr>
          <p:txBody>
            <a:bodyPr spcFirstLastPara="1" wrap="square" lIns="121900" tIns="121900" rIns="121900" bIns="121900" anchor="ctr" anchorCtr="0">
              <a:noAutofit/>
            </a:bodyPr>
            <a:lstStyle/>
            <a:p>
              <a:endParaRPr sz="2400"/>
            </a:p>
          </p:txBody>
        </p:sp>
        <p:sp>
          <p:nvSpPr>
            <p:cNvPr id="643" name="Google Shape;7949;p61">
              <a:extLst>
                <a:ext uri="{FF2B5EF4-FFF2-40B4-BE49-F238E27FC236}">
                  <a16:creationId xmlns:a16="http://schemas.microsoft.com/office/drawing/2014/main" id="{CA4DE2ED-4E80-308F-8BE3-880E125A7CAD}"/>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44" name="Google Shape;7950;p61">
            <a:extLst>
              <a:ext uri="{FF2B5EF4-FFF2-40B4-BE49-F238E27FC236}">
                <a16:creationId xmlns:a16="http://schemas.microsoft.com/office/drawing/2014/main" id="{5620EC03-3979-C76B-5DC2-723A0B4AFF0B}"/>
              </a:ext>
            </a:extLst>
          </p:cNvPr>
          <p:cNvGrpSpPr/>
          <p:nvPr/>
        </p:nvGrpSpPr>
        <p:grpSpPr>
          <a:xfrm>
            <a:off x="3133746" y="1918125"/>
            <a:ext cx="390165" cy="443607"/>
            <a:chOff x="-49378250" y="3920375"/>
            <a:chExt cx="264650" cy="300900"/>
          </a:xfrm>
          <a:solidFill>
            <a:srgbClr val="6C1D35"/>
          </a:solidFill>
        </p:grpSpPr>
        <p:sp>
          <p:nvSpPr>
            <p:cNvPr id="645" name="Google Shape;7951;p61">
              <a:extLst>
                <a:ext uri="{FF2B5EF4-FFF2-40B4-BE49-F238E27FC236}">
                  <a16:creationId xmlns:a16="http://schemas.microsoft.com/office/drawing/2014/main" id="{D46ACCB3-79A5-7A2D-ABEF-CFA1BA6D7FCD}"/>
                </a:ext>
              </a:extLst>
            </p:cNvPr>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grpFill/>
            <a:ln>
              <a:noFill/>
            </a:ln>
          </p:spPr>
          <p:txBody>
            <a:bodyPr spcFirstLastPara="1" wrap="square" lIns="121900" tIns="121900" rIns="121900" bIns="121900" anchor="ctr" anchorCtr="0">
              <a:noAutofit/>
            </a:bodyPr>
            <a:lstStyle/>
            <a:p>
              <a:endParaRPr sz="2400"/>
            </a:p>
          </p:txBody>
        </p:sp>
        <p:sp>
          <p:nvSpPr>
            <p:cNvPr id="646" name="Google Shape;7952;p61">
              <a:extLst>
                <a:ext uri="{FF2B5EF4-FFF2-40B4-BE49-F238E27FC236}">
                  <a16:creationId xmlns:a16="http://schemas.microsoft.com/office/drawing/2014/main" id="{3194E57C-70BD-E97C-16AD-1DB02EFFD1BC}"/>
                </a:ext>
              </a:extLst>
            </p:cNvPr>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grpFill/>
            <a:ln>
              <a:noFill/>
            </a:ln>
          </p:spPr>
          <p:txBody>
            <a:bodyPr spcFirstLastPara="1" wrap="square" lIns="121900" tIns="121900" rIns="121900" bIns="121900" anchor="ctr" anchorCtr="0">
              <a:noAutofit/>
            </a:bodyPr>
            <a:lstStyle/>
            <a:p>
              <a:endParaRPr sz="2400"/>
            </a:p>
          </p:txBody>
        </p:sp>
        <p:sp>
          <p:nvSpPr>
            <p:cNvPr id="647" name="Google Shape;7953;p61">
              <a:extLst>
                <a:ext uri="{FF2B5EF4-FFF2-40B4-BE49-F238E27FC236}">
                  <a16:creationId xmlns:a16="http://schemas.microsoft.com/office/drawing/2014/main" id="{32A7C143-F198-3C8C-F7FA-9ECB5D60D4B1}"/>
                </a:ext>
              </a:extLst>
            </p:cNvPr>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grpFill/>
            <a:ln>
              <a:noFill/>
            </a:ln>
          </p:spPr>
          <p:txBody>
            <a:bodyPr spcFirstLastPara="1" wrap="square" lIns="121900" tIns="121900" rIns="121900" bIns="121900" anchor="ctr" anchorCtr="0">
              <a:noAutofit/>
            </a:bodyPr>
            <a:lstStyle/>
            <a:p>
              <a:endParaRPr sz="2400"/>
            </a:p>
          </p:txBody>
        </p:sp>
        <p:sp>
          <p:nvSpPr>
            <p:cNvPr id="648" name="Google Shape;7954;p61">
              <a:extLst>
                <a:ext uri="{FF2B5EF4-FFF2-40B4-BE49-F238E27FC236}">
                  <a16:creationId xmlns:a16="http://schemas.microsoft.com/office/drawing/2014/main" id="{FB6F4D97-0EC1-6117-3299-56A6FF0AF41C}"/>
                </a:ext>
              </a:extLst>
            </p:cNvPr>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grpFill/>
            <a:ln>
              <a:noFill/>
            </a:ln>
          </p:spPr>
          <p:txBody>
            <a:bodyPr spcFirstLastPara="1" wrap="square" lIns="121900" tIns="121900" rIns="121900" bIns="121900" anchor="ctr" anchorCtr="0">
              <a:noAutofit/>
            </a:bodyPr>
            <a:lstStyle/>
            <a:p>
              <a:endParaRPr sz="2400"/>
            </a:p>
          </p:txBody>
        </p:sp>
        <p:sp>
          <p:nvSpPr>
            <p:cNvPr id="649" name="Google Shape;7955;p61">
              <a:extLst>
                <a:ext uri="{FF2B5EF4-FFF2-40B4-BE49-F238E27FC236}">
                  <a16:creationId xmlns:a16="http://schemas.microsoft.com/office/drawing/2014/main" id="{67A79963-87C0-814A-C70B-005BDBAF2C35}"/>
                </a:ext>
              </a:extLst>
            </p:cNvPr>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grpFill/>
            <a:ln>
              <a:noFill/>
            </a:ln>
          </p:spPr>
          <p:txBody>
            <a:bodyPr spcFirstLastPara="1" wrap="square" lIns="121900" tIns="121900" rIns="121900" bIns="121900" anchor="ctr" anchorCtr="0">
              <a:noAutofit/>
            </a:bodyPr>
            <a:lstStyle/>
            <a:p>
              <a:endParaRPr sz="2400"/>
            </a:p>
          </p:txBody>
        </p:sp>
        <p:sp>
          <p:nvSpPr>
            <p:cNvPr id="650" name="Google Shape;7956;p61">
              <a:extLst>
                <a:ext uri="{FF2B5EF4-FFF2-40B4-BE49-F238E27FC236}">
                  <a16:creationId xmlns:a16="http://schemas.microsoft.com/office/drawing/2014/main" id="{BB9497D4-BB9A-138B-4880-09395442132C}"/>
                </a:ext>
              </a:extLst>
            </p:cNvPr>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grpFill/>
            <a:ln>
              <a:noFill/>
            </a:ln>
          </p:spPr>
          <p:txBody>
            <a:bodyPr spcFirstLastPara="1" wrap="square" lIns="121900" tIns="121900" rIns="121900" bIns="121900" anchor="ctr" anchorCtr="0">
              <a:noAutofit/>
            </a:bodyPr>
            <a:lstStyle/>
            <a:p>
              <a:endParaRPr sz="2400"/>
            </a:p>
          </p:txBody>
        </p:sp>
        <p:sp>
          <p:nvSpPr>
            <p:cNvPr id="651" name="Google Shape;7957;p61">
              <a:extLst>
                <a:ext uri="{FF2B5EF4-FFF2-40B4-BE49-F238E27FC236}">
                  <a16:creationId xmlns:a16="http://schemas.microsoft.com/office/drawing/2014/main" id="{25AB2DD7-96DD-F9E3-DC27-1D8FC6B605E4}"/>
                </a:ext>
              </a:extLst>
            </p:cNvPr>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52" name="Google Shape;7972;p61">
            <a:extLst>
              <a:ext uri="{FF2B5EF4-FFF2-40B4-BE49-F238E27FC236}">
                <a16:creationId xmlns:a16="http://schemas.microsoft.com/office/drawing/2014/main" id="{3B8DB768-0D5B-36FB-A6D6-660D6EABD938}"/>
              </a:ext>
            </a:extLst>
          </p:cNvPr>
          <p:cNvGrpSpPr/>
          <p:nvPr/>
        </p:nvGrpSpPr>
        <p:grpSpPr>
          <a:xfrm>
            <a:off x="5864464" y="1400252"/>
            <a:ext cx="443569" cy="442169"/>
            <a:chOff x="-47524975" y="3569100"/>
            <a:chExt cx="300875" cy="299925"/>
          </a:xfrm>
          <a:solidFill>
            <a:srgbClr val="6C1D35"/>
          </a:solidFill>
        </p:grpSpPr>
        <p:sp>
          <p:nvSpPr>
            <p:cNvPr id="653" name="Google Shape;7973;p61">
              <a:extLst>
                <a:ext uri="{FF2B5EF4-FFF2-40B4-BE49-F238E27FC236}">
                  <a16:creationId xmlns:a16="http://schemas.microsoft.com/office/drawing/2014/main" id="{4F61862D-2F6C-9099-AAF1-E3E237C8DA4B}"/>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121900" tIns="121900" rIns="121900" bIns="121900" anchor="ctr" anchorCtr="0">
              <a:noAutofit/>
            </a:bodyPr>
            <a:lstStyle/>
            <a:p>
              <a:endParaRPr sz="2400"/>
            </a:p>
          </p:txBody>
        </p:sp>
        <p:sp>
          <p:nvSpPr>
            <p:cNvPr id="654" name="Google Shape;7974;p61">
              <a:extLst>
                <a:ext uri="{FF2B5EF4-FFF2-40B4-BE49-F238E27FC236}">
                  <a16:creationId xmlns:a16="http://schemas.microsoft.com/office/drawing/2014/main" id="{8597C794-245E-0DB0-B293-1157AB1456D4}"/>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121900" tIns="121900" rIns="121900" bIns="121900" anchor="ctr" anchorCtr="0">
              <a:noAutofit/>
            </a:bodyPr>
            <a:lstStyle/>
            <a:p>
              <a:endParaRPr sz="2400"/>
            </a:p>
          </p:txBody>
        </p:sp>
        <p:sp>
          <p:nvSpPr>
            <p:cNvPr id="655" name="Google Shape;7975;p61">
              <a:extLst>
                <a:ext uri="{FF2B5EF4-FFF2-40B4-BE49-F238E27FC236}">
                  <a16:creationId xmlns:a16="http://schemas.microsoft.com/office/drawing/2014/main" id="{D4949893-1374-7C84-A27B-A25B562C153C}"/>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121900" tIns="121900" rIns="121900" bIns="121900" anchor="ctr" anchorCtr="0">
              <a:noAutofit/>
            </a:bodyPr>
            <a:lstStyle/>
            <a:p>
              <a:endParaRPr sz="2400"/>
            </a:p>
          </p:txBody>
        </p:sp>
        <p:sp>
          <p:nvSpPr>
            <p:cNvPr id="656" name="Google Shape;7976;p61">
              <a:extLst>
                <a:ext uri="{FF2B5EF4-FFF2-40B4-BE49-F238E27FC236}">
                  <a16:creationId xmlns:a16="http://schemas.microsoft.com/office/drawing/2014/main" id="{BBE29F58-63B6-BACA-981C-1B345F4C717E}"/>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121900" tIns="121900" rIns="121900" bIns="121900" anchor="ctr" anchorCtr="0">
              <a:noAutofit/>
            </a:bodyPr>
            <a:lstStyle/>
            <a:p>
              <a:endParaRPr sz="2400"/>
            </a:p>
          </p:txBody>
        </p:sp>
        <p:sp>
          <p:nvSpPr>
            <p:cNvPr id="657" name="Google Shape;7977;p61">
              <a:extLst>
                <a:ext uri="{FF2B5EF4-FFF2-40B4-BE49-F238E27FC236}">
                  <a16:creationId xmlns:a16="http://schemas.microsoft.com/office/drawing/2014/main" id="{AA7502B4-FF80-786F-ED87-25466EF5D2EE}"/>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58" name="Google Shape;7978;p61">
            <a:extLst>
              <a:ext uri="{FF2B5EF4-FFF2-40B4-BE49-F238E27FC236}">
                <a16:creationId xmlns:a16="http://schemas.microsoft.com/office/drawing/2014/main" id="{7CB2827A-F7A9-D52C-8785-113F2C789C50}"/>
              </a:ext>
            </a:extLst>
          </p:cNvPr>
          <p:cNvGrpSpPr/>
          <p:nvPr/>
        </p:nvGrpSpPr>
        <p:grpSpPr>
          <a:xfrm>
            <a:off x="5865034" y="1997108"/>
            <a:ext cx="442428" cy="336760"/>
            <a:chOff x="-47523400" y="3973950"/>
            <a:chExt cx="300100" cy="228425"/>
          </a:xfrm>
          <a:solidFill>
            <a:srgbClr val="6C1D35"/>
          </a:solidFill>
        </p:grpSpPr>
        <p:sp>
          <p:nvSpPr>
            <p:cNvPr id="659" name="Google Shape;7979;p61">
              <a:extLst>
                <a:ext uri="{FF2B5EF4-FFF2-40B4-BE49-F238E27FC236}">
                  <a16:creationId xmlns:a16="http://schemas.microsoft.com/office/drawing/2014/main" id="{C0CF8BE4-1C0D-6988-9081-CBAF165E8C97}"/>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121900" tIns="121900" rIns="121900" bIns="121900" anchor="ctr" anchorCtr="0">
              <a:noAutofit/>
            </a:bodyPr>
            <a:lstStyle/>
            <a:p>
              <a:endParaRPr sz="2400"/>
            </a:p>
          </p:txBody>
        </p:sp>
        <p:sp>
          <p:nvSpPr>
            <p:cNvPr id="660" name="Google Shape;7980;p61">
              <a:extLst>
                <a:ext uri="{FF2B5EF4-FFF2-40B4-BE49-F238E27FC236}">
                  <a16:creationId xmlns:a16="http://schemas.microsoft.com/office/drawing/2014/main" id="{A4B86DC9-5A9D-78AD-6347-D4418640DBCB}"/>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121900" tIns="121900" rIns="121900" bIns="121900" anchor="ctr" anchorCtr="0">
              <a:noAutofit/>
            </a:bodyPr>
            <a:lstStyle/>
            <a:p>
              <a:endParaRPr sz="2400"/>
            </a:p>
          </p:txBody>
        </p:sp>
        <p:sp>
          <p:nvSpPr>
            <p:cNvPr id="661" name="Google Shape;7981;p61">
              <a:extLst>
                <a:ext uri="{FF2B5EF4-FFF2-40B4-BE49-F238E27FC236}">
                  <a16:creationId xmlns:a16="http://schemas.microsoft.com/office/drawing/2014/main" id="{84CE9A24-FD9B-9477-4916-556F2BD95286}"/>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121900" tIns="121900" rIns="121900" bIns="121900" anchor="ctr" anchorCtr="0">
              <a:noAutofit/>
            </a:bodyPr>
            <a:lstStyle/>
            <a:p>
              <a:endParaRPr sz="2400"/>
            </a:p>
          </p:txBody>
        </p:sp>
        <p:sp>
          <p:nvSpPr>
            <p:cNvPr id="662" name="Google Shape;7982;p61">
              <a:extLst>
                <a:ext uri="{FF2B5EF4-FFF2-40B4-BE49-F238E27FC236}">
                  <a16:creationId xmlns:a16="http://schemas.microsoft.com/office/drawing/2014/main" id="{F698484B-1D9E-6559-617F-662D4AC52332}"/>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121900" tIns="121900" rIns="121900" bIns="121900" anchor="ctr" anchorCtr="0">
              <a:noAutofit/>
            </a:bodyPr>
            <a:lstStyle/>
            <a:p>
              <a:endParaRPr sz="2400"/>
            </a:p>
          </p:txBody>
        </p:sp>
        <p:sp>
          <p:nvSpPr>
            <p:cNvPr id="663" name="Google Shape;7983;p61">
              <a:extLst>
                <a:ext uri="{FF2B5EF4-FFF2-40B4-BE49-F238E27FC236}">
                  <a16:creationId xmlns:a16="http://schemas.microsoft.com/office/drawing/2014/main" id="{66256DBC-960F-41E7-EEA2-2BF5D564BAFF}"/>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64" name="Google Shape;7988;p61">
            <a:extLst>
              <a:ext uri="{FF2B5EF4-FFF2-40B4-BE49-F238E27FC236}">
                <a16:creationId xmlns:a16="http://schemas.microsoft.com/office/drawing/2014/main" id="{62D19FF6-9807-DA63-5940-79BDBD9A361A}"/>
              </a:ext>
            </a:extLst>
          </p:cNvPr>
          <p:cNvGrpSpPr/>
          <p:nvPr/>
        </p:nvGrpSpPr>
        <p:grpSpPr>
          <a:xfrm>
            <a:off x="8610059" y="1425792"/>
            <a:ext cx="443607" cy="391344"/>
            <a:chOff x="-45674075" y="3586425"/>
            <a:chExt cx="300900" cy="265450"/>
          </a:xfrm>
          <a:solidFill>
            <a:srgbClr val="6C1D35"/>
          </a:solidFill>
        </p:grpSpPr>
        <p:sp>
          <p:nvSpPr>
            <p:cNvPr id="665" name="Google Shape;7989;p61">
              <a:extLst>
                <a:ext uri="{FF2B5EF4-FFF2-40B4-BE49-F238E27FC236}">
                  <a16:creationId xmlns:a16="http://schemas.microsoft.com/office/drawing/2014/main" id="{D1EC45BB-7AFB-1DE9-7D2F-DE504ADDA427}"/>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121900" tIns="121900" rIns="121900" bIns="121900" anchor="ctr" anchorCtr="0">
              <a:noAutofit/>
            </a:bodyPr>
            <a:lstStyle/>
            <a:p>
              <a:endParaRPr sz="2400"/>
            </a:p>
          </p:txBody>
        </p:sp>
        <p:sp>
          <p:nvSpPr>
            <p:cNvPr id="666" name="Google Shape;7990;p61">
              <a:extLst>
                <a:ext uri="{FF2B5EF4-FFF2-40B4-BE49-F238E27FC236}">
                  <a16:creationId xmlns:a16="http://schemas.microsoft.com/office/drawing/2014/main" id="{9C9810F2-9037-0D0E-FCC8-51663F4C5A8A}"/>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67" name="Google Shape;7991;p61">
            <a:extLst>
              <a:ext uri="{FF2B5EF4-FFF2-40B4-BE49-F238E27FC236}">
                <a16:creationId xmlns:a16="http://schemas.microsoft.com/office/drawing/2014/main" id="{5BD96740-99D0-B61E-4B19-BED826A58005}"/>
              </a:ext>
            </a:extLst>
          </p:cNvPr>
          <p:cNvGrpSpPr/>
          <p:nvPr/>
        </p:nvGrpSpPr>
        <p:grpSpPr>
          <a:xfrm>
            <a:off x="8611220" y="1943666"/>
            <a:ext cx="441285" cy="443607"/>
            <a:chOff x="-45673275" y="3937700"/>
            <a:chExt cx="299325" cy="300900"/>
          </a:xfrm>
          <a:solidFill>
            <a:srgbClr val="6C1D35"/>
          </a:solidFill>
        </p:grpSpPr>
        <p:sp>
          <p:nvSpPr>
            <p:cNvPr id="668" name="Google Shape;7992;p61">
              <a:extLst>
                <a:ext uri="{FF2B5EF4-FFF2-40B4-BE49-F238E27FC236}">
                  <a16:creationId xmlns:a16="http://schemas.microsoft.com/office/drawing/2014/main" id="{0C749BD9-6022-45C6-C43C-740439B429EF}"/>
                </a:ext>
              </a:extLst>
            </p:cNvPr>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grpFill/>
            <a:ln>
              <a:noFill/>
            </a:ln>
          </p:spPr>
          <p:txBody>
            <a:bodyPr spcFirstLastPara="1" wrap="square" lIns="121900" tIns="121900" rIns="121900" bIns="121900" anchor="ctr" anchorCtr="0">
              <a:noAutofit/>
            </a:bodyPr>
            <a:lstStyle/>
            <a:p>
              <a:endParaRPr sz="2400"/>
            </a:p>
          </p:txBody>
        </p:sp>
        <p:sp>
          <p:nvSpPr>
            <p:cNvPr id="669" name="Google Shape;7993;p61">
              <a:extLst>
                <a:ext uri="{FF2B5EF4-FFF2-40B4-BE49-F238E27FC236}">
                  <a16:creationId xmlns:a16="http://schemas.microsoft.com/office/drawing/2014/main" id="{1B65CC00-4FE4-7204-4DFC-850B2E977DC3}"/>
                </a:ext>
              </a:extLst>
            </p:cNvPr>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grpFill/>
            <a:ln>
              <a:noFill/>
            </a:ln>
          </p:spPr>
          <p:txBody>
            <a:bodyPr spcFirstLastPara="1" wrap="square" lIns="121900" tIns="121900" rIns="121900" bIns="121900" anchor="ctr" anchorCtr="0">
              <a:noAutofit/>
            </a:bodyPr>
            <a:lstStyle/>
            <a:p>
              <a:endParaRPr sz="2400"/>
            </a:p>
          </p:txBody>
        </p:sp>
        <p:sp>
          <p:nvSpPr>
            <p:cNvPr id="670" name="Google Shape;7994;p61">
              <a:extLst>
                <a:ext uri="{FF2B5EF4-FFF2-40B4-BE49-F238E27FC236}">
                  <a16:creationId xmlns:a16="http://schemas.microsoft.com/office/drawing/2014/main" id="{905E5492-7A29-C0A3-3B57-5896CC3636D4}"/>
                </a:ext>
              </a:extLst>
            </p:cNvPr>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grpFill/>
            <a:ln>
              <a:noFill/>
            </a:ln>
          </p:spPr>
          <p:txBody>
            <a:bodyPr spcFirstLastPara="1" wrap="square" lIns="121900" tIns="121900" rIns="121900" bIns="121900" anchor="ctr" anchorCtr="0">
              <a:noAutofit/>
            </a:bodyPr>
            <a:lstStyle/>
            <a:p>
              <a:endParaRPr sz="2400"/>
            </a:p>
          </p:txBody>
        </p:sp>
        <p:sp>
          <p:nvSpPr>
            <p:cNvPr id="671" name="Google Shape;7995;p61">
              <a:extLst>
                <a:ext uri="{FF2B5EF4-FFF2-40B4-BE49-F238E27FC236}">
                  <a16:creationId xmlns:a16="http://schemas.microsoft.com/office/drawing/2014/main" id="{605092E7-4AE4-33E5-B66B-7E5FEA48AC63}"/>
                </a:ext>
              </a:extLst>
            </p:cNvPr>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grpFill/>
            <a:ln>
              <a:noFill/>
            </a:ln>
          </p:spPr>
          <p:txBody>
            <a:bodyPr spcFirstLastPara="1" wrap="square" lIns="121900" tIns="121900" rIns="121900" bIns="121900" anchor="ctr" anchorCtr="0">
              <a:noAutofit/>
            </a:bodyPr>
            <a:lstStyle/>
            <a:p>
              <a:endParaRPr sz="2400"/>
            </a:p>
          </p:txBody>
        </p:sp>
        <p:sp>
          <p:nvSpPr>
            <p:cNvPr id="672" name="Google Shape;7996;p61">
              <a:extLst>
                <a:ext uri="{FF2B5EF4-FFF2-40B4-BE49-F238E27FC236}">
                  <a16:creationId xmlns:a16="http://schemas.microsoft.com/office/drawing/2014/main" id="{D1B59171-9983-E161-D6E4-370985A8E7C7}"/>
                </a:ext>
              </a:extLst>
            </p:cNvPr>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grpFill/>
            <a:ln>
              <a:noFill/>
            </a:ln>
          </p:spPr>
          <p:txBody>
            <a:bodyPr spcFirstLastPara="1" wrap="square" lIns="121900" tIns="121900" rIns="121900" bIns="121900" anchor="ctr" anchorCtr="0">
              <a:noAutofit/>
            </a:bodyPr>
            <a:lstStyle/>
            <a:p>
              <a:endParaRPr sz="2400"/>
            </a:p>
          </p:txBody>
        </p:sp>
        <p:sp>
          <p:nvSpPr>
            <p:cNvPr id="673" name="Google Shape;7997;p61">
              <a:extLst>
                <a:ext uri="{FF2B5EF4-FFF2-40B4-BE49-F238E27FC236}">
                  <a16:creationId xmlns:a16="http://schemas.microsoft.com/office/drawing/2014/main" id="{CFC74946-1CD6-E2C4-71B0-2270B05562E9}"/>
                </a:ext>
              </a:extLst>
            </p:cNvPr>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74" name="Google Shape;8007;p61">
            <a:extLst>
              <a:ext uri="{FF2B5EF4-FFF2-40B4-BE49-F238E27FC236}">
                <a16:creationId xmlns:a16="http://schemas.microsoft.com/office/drawing/2014/main" id="{DC1124FC-ACB8-A25D-21CA-82CF9BC7B6C1}"/>
              </a:ext>
            </a:extLst>
          </p:cNvPr>
          <p:cNvGrpSpPr/>
          <p:nvPr/>
        </p:nvGrpSpPr>
        <p:grpSpPr>
          <a:xfrm>
            <a:off x="3656445" y="1373529"/>
            <a:ext cx="442428" cy="444787"/>
            <a:chOff x="-49027775" y="3550975"/>
            <a:chExt cx="300100" cy="301700"/>
          </a:xfrm>
          <a:solidFill>
            <a:srgbClr val="6C1D35"/>
          </a:solidFill>
        </p:grpSpPr>
        <p:sp>
          <p:nvSpPr>
            <p:cNvPr id="675" name="Google Shape;8008;p61">
              <a:extLst>
                <a:ext uri="{FF2B5EF4-FFF2-40B4-BE49-F238E27FC236}">
                  <a16:creationId xmlns:a16="http://schemas.microsoft.com/office/drawing/2014/main" id="{9A12C9AD-D023-EE21-3863-2070EB009A52}"/>
                </a:ext>
              </a:extLst>
            </p:cNvPr>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grpFill/>
            <a:ln>
              <a:noFill/>
            </a:ln>
          </p:spPr>
          <p:txBody>
            <a:bodyPr spcFirstLastPara="1" wrap="square" lIns="121900" tIns="121900" rIns="121900" bIns="121900" anchor="ctr" anchorCtr="0">
              <a:noAutofit/>
            </a:bodyPr>
            <a:lstStyle/>
            <a:p>
              <a:endParaRPr sz="2400"/>
            </a:p>
          </p:txBody>
        </p:sp>
        <p:sp>
          <p:nvSpPr>
            <p:cNvPr id="676" name="Google Shape;8009;p61">
              <a:extLst>
                <a:ext uri="{FF2B5EF4-FFF2-40B4-BE49-F238E27FC236}">
                  <a16:creationId xmlns:a16="http://schemas.microsoft.com/office/drawing/2014/main" id="{C320F5A4-8BF6-810E-F0C9-8739CBC8A4E5}"/>
                </a:ext>
              </a:extLst>
            </p:cNvPr>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grpFill/>
            <a:ln>
              <a:noFill/>
            </a:ln>
          </p:spPr>
          <p:txBody>
            <a:bodyPr spcFirstLastPara="1" wrap="square" lIns="121900" tIns="121900" rIns="121900" bIns="121900" anchor="ctr" anchorCtr="0">
              <a:noAutofit/>
            </a:bodyPr>
            <a:lstStyle/>
            <a:p>
              <a:endParaRPr sz="2400"/>
            </a:p>
          </p:txBody>
        </p:sp>
        <p:sp>
          <p:nvSpPr>
            <p:cNvPr id="677" name="Google Shape;8010;p61">
              <a:extLst>
                <a:ext uri="{FF2B5EF4-FFF2-40B4-BE49-F238E27FC236}">
                  <a16:creationId xmlns:a16="http://schemas.microsoft.com/office/drawing/2014/main" id="{412C3A8D-C455-75F7-A6E5-0438E5E35967}"/>
                </a:ext>
              </a:extLst>
            </p:cNvPr>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grpFill/>
            <a:ln>
              <a:noFill/>
            </a:ln>
          </p:spPr>
          <p:txBody>
            <a:bodyPr spcFirstLastPara="1" wrap="square" lIns="121900" tIns="121900" rIns="121900" bIns="121900" anchor="ctr" anchorCtr="0">
              <a:noAutofit/>
            </a:bodyPr>
            <a:lstStyle/>
            <a:p>
              <a:endParaRPr sz="2400"/>
            </a:p>
          </p:txBody>
        </p:sp>
        <p:sp>
          <p:nvSpPr>
            <p:cNvPr id="678" name="Google Shape;8011;p61">
              <a:extLst>
                <a:ext uri="{FF2B5EF4-FFF2-40B4-BE49-F238E27FC236}">
                  <a16:creationId xmlns:a16="http://schemas.microsoft.com/office/drawing/2014/main" id="{0F4F7EAF-C8B4-09B9-BE3F-F805C14F65A0}"/>
                </a:ext>
              </a:extLst>
            </p:cNvPr>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grpFill/>
            <a:ln>
              <a:noFill/>
            </a:ln>
          </p:spPr>
          <p:txBody>
            <a:bodyPr spcFirstLastPara="1" wrap="square" lIns="121900" tIns="121900" rIns="121900" bIns="121900" anchor="ctr" anchorCtr="0">
              <a:noAutofit/>
            </a:bodyPr>
            <a:lstStyle/>
            <a:p>
              <a:endParaRPr sz="2400"/>
            </a:p>
          </p:txBody>
        </p:sp>
        <p:sp>
          <p:nvSpPr>
            <p:cNvPr id="679" name="Google Shape;8012;p61">
              <a:extLst>
                <a:ext uri="{FF2B5EF4-FFF2-40B4-BE49-F238E27FC236}">
                  <a16:creationId xmlns:a16="http://schemas.microsoft.com/office/drawing/2014/main" id="{50344875-ACFB-1467-BE40-A361CB869571}"/>
                </a:ext>
              </a:extLst>
            </p:cNvPr>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grpFill/>
            <a:ln>
              <a:noFill/>
            </a:ln>
          </p:spPr>
          <p:txBody>
            <a:bodyPr spcFirstLastPara="1" wrap="square" lIns="121900" tIns="121900" rIns="121900" bIns="121900" anchor="ctr" anchorCtr="0">
              <a:noAutofit/>
            </a:bodyPr>
            <a:lstStyle/>
            <a:p>
              <a:endParaRPr sz="2400"/>
            </a:p>
          </p:txBody>
        </p:sp>
        <p:sp>
          <p:nvSpPr>
            <p:cNvPr id="680" name="Google Shape;8013;p61">
              <a:extLst>
                <a:ext uri="{FF2B5EF4-FFF2-40B4-BE49-F238E27FC236}">
                  <a16:creationId xmlns:a16="http://schemas.microsoft.com/office/drawing/2014/main" id="{043132EA-F39E-C5B0-A574-BD235C31CB39}"/>
                </a:ext>
              </a:extLst>
            </p:cNvPr>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grpFill/>
            <a:ln>
              <a:noFill/>
            </a:ln>
          </p:spPr>
          <p:txBody>
            <a:bodyPr spcFirstLastPara="1" wrap="square" lIns="121900" tIns="121900" rIns="121900" bIns="121900" anchor="ctr" anchorCtr="0">
              <a:noAutofit/>
            </a:bodyPr>
            <a:lstStyle/>
            <a:p>
              <a:endParaRPr sz="2400"/>
            </a:p>
          </p:txBody>
        </p:sp>
        <p:sp>
          <p:nvSpPr>
            <p:cNvPr id="681" name="Google Shape;8014;p61">
              <a:extLst>
                <a:ext uri="{FF2B5EF4-FFF2-40B4-BE49-F238E27FC236}">
                  <a16:creationId xmlns:a16="http://schemas.microsoft.com/office/drawing/2014/main" id="{E2AA7626-8FD7-AA43-62DA-31610E02AF2A}"/>
                </a:ext>
              </a:extLst>
            </p:cNvPr>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682" name="Google Shape;8015;p61">
              <a:extLst>
                <a:ext uri="{FF2B5EF4-FFF2-40B4-BE49-F238E27FC236}">
                  <a16:creationId xmlns:a16="http://schemas.microsoft.com/office/drawing/2014/main" id="{B1836545-F3A6-DED3-C442-07EA720A2735}"/>
                </a:ext>
              </a:extLst>
            </p:cNvPr>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grpFill/>
            <a:ln>
              <a:noFill/>
            </a:ln>
          </p:spPr>
          <p:txBody>
            <a:bodyPr spcFirstLastPara="1" wrap="square" lIns="121900" tIns="121900" rIns="121900" bIns="121900" anchor="ctr" anchorCtr="0">
              <a:noAutofit/>
            </a:bodyPr>
            <a:lstStyle/>
            <a:p>
              <a:endParaRPr sz="2400"/>
            </a:p>
          </p:txBody>
        </p:sp>
        <p:sp>
          <p:nvSpPr>
            <p:cNvPr id="683" name="Google Shape;8016;p61">
              <a:extLst>
                <a:ext uri="{FF2B5EF4-FFF2-40B4-BE49-F238E27FC236}">
                  <a16:creationId xmlns:a16="http://schemas.microsoft.com/office/drawing/2014/main" id="{5E80E9C0-6995-2E91-349F-30EEED4D4DC3}"/>
                </a:ext>
              </a:extLst>
            </p:cNvPr>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grpFill/>
            <a:ln>
              <a:noFill/>
            </a:ln>
          </p:spPr>
          <p:txBody>
            <a:bodyPr spcFirstLastPara="1" wrap="square" lIns="121900" tIns="121900" rIns="121900" bIns="121900" anchor="ctr" anchorCtr="0">
              <a:noAutofit/>
            </a:bodyPr>
            <a:lstStyle/>
            <a:p>
              <a:endParaRPr sz="2400"/>
            </a:p>
          </p:txBody>
        </p:sp>
        <p:sp>
          <p:nvSpPr>
            <p:cNvPr id="684" name="Google Shape;8017;p61">
              <a:extLst>
                <a:ext uri="{FF2B5EF4-FFF2-40B4-BE49-F238E27FC236}">
                  <a16:creationId xmlns:a16="http://schemas.microsoft.com/office/drawing/2014/main" id="{26C41ED0-754C-BD31-9386-4B8A330186A8}"/>
                </a:ext>
              </a:extLst>
            </p:cNvPr>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85" name="Google Shape;8018;p61">
            <a:extLst>
              <a:ext uri="{FF2B5EF4-FFF2-40B4-BE49-F238E27FC236}">
                <a16:creationId xmlns:a16="http://schemas.microsoft.com/office/drawing/2014/main" id="{B3C38DD1-6E11-1F52-8D5C-8AF11C99ED32}"/>
              </a:ext>
            </a:extLst>
          </p:cNvPr>
          <p:cNvGrpSpPr/>
          <p:nvPr/>
        </p:nvGrpSpPr>
        <p:grpSpPr>
          <a:xfrm>
            <a:off x="3654048" y="1917830"/>
            <a:ext cx="447219" cy="442759"/>
            <a:chOff x="-49031025" y="3920175"/>
            <a:chExt cx="303350" cy="300325"/>
          </a:xfrm>
          <a:solidFill>
            <a:srgbClr val="6C1D35"/>
          </a:solidFill>
        </p:grpSpPr>
        <p:sp>
          <p:nvSpPr>
            <p:cNvPr id="686" name="Google Shape;8019;p61">
              <a:extLst>
                <a:ext uri="{FF2B5EF4-FFF2-40B4-BE49-F238E27FC236}">
                  <a16:creationId xmlns:a16="http://schemas.microsoft.com/office/drawing/2014/main" id="{3969779A-F483-C1D8-8BE2-D0D8C2C5DABE}"/>
                </a:ext>
              </a:extLst>
            </p:cNvPr>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grpFill/>
            <a:ln>
              <a:noFill/>
            </a:ln>
          </p:spPr>
          <p:txBody>
            <a:bodyPr spcFirstLastPara="1" wrap="square" lIns="121900" tIns="121900" rIns="121900" bIns="121900" anchor="ctr" anchorCtr="0">
              <a:noAutofit/>
            </a:bodyPr>
            <a:lstStyle/>
            <a:p>
              <a:endParaRPr sz="2400"/>
            </a:p>
          </p:txBody>
        </p:sp>
        <p:sp>
          <p:nvSpPr>
            <p:cNvPr id="687" name="Google Shape;8020;p61">
              <a:extLst>
                <a:ext uri="{FF2B5EF4-FFF2-40B4-BE49-F238E27FC236}">
                  <a16:creationId xmlns:a16="http://schemas.microsoft.com/office/drawing/2014/main" id="{E334E603-5AAC-039F-518E-4470CBF02746}"/>
                </a:ext>
              </a:extLst>
            </p:cNvPr>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grpFill/>
            <a:ln>
              <a:noFill/>
            </a:ln>
          </p:spPr>
          <p:txBody>
            <a:bodyPr spcFirstLastPara="1" wrap="square" lIns="121900" tIns="121900" rIns="121900" bIns="121900" anchor="ctr" anchorCtr="0">
              <a:noAutofit/>
            </a:bodyPr>
            <a:lstStyle/>
            <a:p>
              <a:endParaRPr sz="2400"/>
            </a:p>
          </p:txBody>
        </p:sp>
        <p:sp>
          <p:nvSpPr>
            <p:cNvPr id="688" name="Google Shape;8021;p61">
              <a:extLst>
                <a:ext uri="{FF2B5EF4-FFF2-40B4-BE49-F238E27FC236}">
                  <a16:creationId xmlns:a16="http://schemas.microsoft.com/office/drawing/2014/main" id="{060F42D3-7534-0CF0-FA64-44A126E54CEC}"/>
                </a:ext>
              </a:extLst>
            </p:cNvPr>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grpFill/>
            <a:ln>
              <a:noFill/>
            </a:ln>
          </p:spPr>
          <p:txBody>
            <a:bodyPr spcFirstLastPara="1" wrap="square" lIns="121900" tIns="121900" rIns="121900" bIns="121900" anchor="ctr" anchorCtr="0">
              <a:noAutofit/>
            </a:bodyPr>
            <a:lstStyle/>
            <a:p>
              <a:endParaRPr sz="2400"/>
            </a:p>
          </p:txBody>
        </p:sp>
        <p:sp>
          <p:nvSpPr>
            <p:cNvPr id="689" name="Google Shape;8022;p61">
              <a:extLst>
                <a:ext uri="{FF2B5EF4-FFF2-40B4-BE49-F238E27FC236}">
                  <a16:creationId xmlns:a16="http://schemas.microsoft.com/office/drawing/2014/main" id="{08765E08-B736-C382-CD92-12EC96C1F24B}"/>
                </a:ext>
              </a:extLst>
            </p:cNvPr>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grpFill/>
            <a:ln>
              <a:noFill/>
            </a:ln>
          </p:spPr>
          <p:txBody>
            <a:bodyPr spcFirstLastPara="1" wrap="square" lIns="121900" tIns="121900" rIns="121900" bIns="121900" anchor="ctr" anchorCtr="0">
              <a:noAutofit/>
            </a:bodyPr>
            <a:lstStyle/>
            <a:p>
              <a:endParaRPr sz="2400"/>
            </a:p>
          </p:txBody>
        </p:sp>
        <p:sp>
          <p:nvSpPr>
            <p:cNvPr id="690" name="Google Shape;8023;p61">
              <a:extLst>
                <a:ext uri="{FF2B5EF4-FFF2-40B4-BE49-F238E27FC236}">
                  <a16:creationId xmlns:a16="http://schemas.microsoft.com/office/drawing/2014/main" id="{28CDB62F-2FAD-C0C3-49D9-EF352F719288}"/>
                </a:ext>
              </a:extLst>
            </p:cNvPr>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grpFill/>
            <a:ln>
              <a:noFill/>
            </a:ln>
          </p:spPr>
          <p:txBody>
            <a:bodyPr spcFirstLastPara="1" wrap="square" lIns="121900" tIns="121900" rIns="121900" bIns="121900" anchor="ctr" anchorCtr="0">
              <a:noAutofit/>
            </a:bodyPr>
            <a:lstStyle/>
            <a:p>
              <a:endParaRPr sz="2400"/>
            </a:p>
          </p:txBody>
        </p:sp>
        <p:sp>
          <p:nvSpPr>
            <p:cNvPr id="691" name="Google Shape;8024;p61">
              <a:extLst>
                <a:ext uri="{FF2B5EF4-FFF2-40B4-BE49-F238E27FC236}">
                  <a16:creationId xmlns:a16="http://schemas.microsoft.com/office/drawing/2014/main" id="{76CBF30E-5FAB-7B84-4F4E-82AB35D8718C}"/>
                </a:ext>
              </a:extLst>
            </p:cNvPr>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92" name="Google Shape;8032;p61">
            <a:extLst>
              <a:ext uri="{FF2B5EF4-FFF2-40B4-BE49-F238E27FC236}">
                <a16:creationId xmlns:a16="http://schemas.microsoft.com/office/drawing/2014/main" id="{C7A97B17-63E4-DE1D-17F8-9B0929C82FB9}"/>
              </a:ext>
            </a:extLst>
          </p:cNvPr>
          <p:cNvGrpSpPr/>
          <p:nvPr/>
        </p:nvGrpSpPr>
        <p:grpSpPr>
          <a:xfrm>
            <a:off x="6409021" y="1400251"/>
            <a:ext cx="442428" cy="442428"/>
            <a:chOff x="-47154800" y="3569100"/>
            <a:chExt cx="300100" cy="300100"/>
          </a:xfrm>
          <a:solidFill>
            <a:srgbClr val="6C1D35"/>
          </a:solidFill>
        </p:grpSpPr>
        <p:sp>
          <p:nvSpPr>
            <p:cNvPr id="693" name="Google Shape;8033;p61">
              <a:extLst>
                <a:ext uri="{FF2B5EF4-FFF2-40B4-BE49-F238E27FC236}">
                  <a16:creationId xmlns:a16="http://schemas.microsoft.com/office/drawing/2014/main" id="{9B78E280-BB25-2647-269E-D52C71FFE1AF}"/>
                </a:ext>
              </a:extLst>
            </p:cNvPr>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121900" tIns="121900" rIns="121900" bIns="121900" anchor="ctr" anchorCtr="0">
              <a:noAutofit/>
            </a:bodyPr>
            <a:lstStyle/>
            <a:p>
              <a:endParaRPr sz="2400"/>
            </a:p>
          </p:txBody>
        </p:sp>
        <p:sp>
          <p:nvSpPr>
            <p:cNvPr id="694" name="Google Shape;8034;p61">
              <a:extLst>
                <a:ext uri="{FF2B5EF4-FFF2-40B4-BE49-F238E27FC236}">
                  <a16:creationId xmlns:a16="http://schemas.microsoft.com/office/drawing/2014/main" id="{C2B01AB7-0F1A-7835-F27B-AAC6A0766A3E}"/>
                </a:ext>
              </a:extLst>
            </p:cNvPr>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695" name="Google Shape;8035;p61">
              <a:extLst>
                <a:ext uri="{FF2B5EF4-FFF2-40B4-BE49-F238E27FC236}">
                  <a16:creationId xmlns:a16="http://schemas.microsoft.com/office/drawing/2014/main" id="{909731EA-2C59-9FDA-4343-12A4BA9E921F}"/>
                </a:ext>
              </a:extLst>
            </p:cNvPr>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121900" tIns="121900" rIns="121900" bIns="121900" anchor="ctr" anchorCtr="0">
              <a:noAutofit/>
            </a:bodyPr>
            <a:lstStyle/>
            <a:p>
              <a:endParaRPr sz="2400"/>
            </a:p>
          </p:txBody>
        </p:sp>
        <p:sp>
          <p:nvSpPr>
            <p:cNvPr id="696" name="Google Shape;8036;p61">
              <a:extLst>
                <a:ext uri="{FF2B5EF4-FFF2-40B4-BE49-F238E27FC236}">
                  <a16:creationId xmlns:a16="http://schemas.microsoft.com/office/drawing/2014/main" id="{C19C7FC5-F4D9-A674-8741-450FF293C713}"/>
                </a:ext>
              </a:extLst>
            </p:cNvPr>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121900" tIns="121900" rIns="121900" bIns="121900" anchor="ctr" anchorCtr="0">
              <a:noAutofit/>
            </a:bodyPr>
            <a:lstStyle/>
            <a:p>
              <a:endParaRPr sz="2400"/>
            </a:p>
          </p:txBody>
        </p:sp>
        <p:sp>
          <p:nvSpPr>
            <p:cNvPr id="697" name="Google Shape;8037;p61">
              <a:extLst>
                <a:ext uri="{FF2B5EF4-FFF2-40B4-BE49-F238E27FC236}">
                  <a16:creationId xmlns:a16="http://schemas.microsoft.com/office/drawing/2014/main" id="{3CAD481C-D97B-BDF5-2856-8BC11402851F}"/>
                </a:ext>
              </a:extLst>
            </p:cNvPr>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121900" tIns="121900" rIns="121900" bIns="121900" anchor="ctr" anchorCtr="0">
              <a:noAutofit/>
            </a:bodyPr>
            <a:lstStyle/>
            <a:p>
              <a:endParaRPr sz="2400"/>
            </a:p>
          </p:txBody>
        </p:sp>
        <p:sp>
          <p:nvSpPr>
            <p:cNvPr id="698" name="Google Shape;8038;p61">
              <a:extLst>
                <a:ext uri="{FF2B5EF4-FFF2-40B4-BE49-F238E27FC236}">
                  <a16:creationId xmlns:a16="http://schemas.microsoft.com/office/drawing/2014/main" id="{EC2A9392-66BA-993E-8D6B-60A5891F2715}"/>
                </a:ext>
              </a:extLst>
            </p:cNvPr>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699" name="Google Shape;8039;p61">
            <a:extLst>
              <a:ext uri="{FF2B5EF4-FFF2-40B4-BE49-F238E27FC236}">
                <a16:creationId xmlns:a16="http://schemas.microsoft.com/office/drawing/2014/main" id="{B27F8D63-9AF2-B7ED-28CB-17A451324B30}"/>
              </a:ext>
            </a:extLst>
          </p:cNvPr>
          <p:cNvGrpSpPr/>
          <p:nvPr/>
        </p:nvGrpSpPr>
        <p:grpSpPr>
          <a:xfrm>
            <a:off x="6409609" y="1945987"/>
            <a:ext cx="441248" cy="440143"/>
            <a:chOff x="-47154000" y="3939275"/>
            <a:chExt cx="299300" cy="298550"/>
          </a:xfrm>
          <a:solidFill>
            <a:srgbClr val="6C1D35"/>
          </a:solidFill>
        </p:grpSpPr>
        <p:sp>
          <p:nvSpPr>
            <p:cNvPr id="700" name="Google Shape;8040;p61">
              <a:extLst>
                <a:ext uri="{FF2B5EF4-FFF2-40B4-BE49-F238E27FC236}">
                  <a16:creationId xmlns:a16="http://schemas.microsoft.com/office/drawing/2014/main" id="{83EBFD36-8077-3C0A-FED0-2BD107770946}"/>
                </a:ext>
              </a:extLst>
            </p:cNvPr>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grpFill/>
            <a:ln>
              <a:noFill/>
            </a:ln>
          </p:spPr>
          <p:txBody>
            <a:bodyPr spcFirstLastPara="1" wrap="square" lIns="121900" tIns="121900" rIns="121900" bIns="121900" anchor="ctr" anchorCtr="0">
              <a:noAutofit/>
            </a:bodyPr>
            <a:lstStyle/>
            <a:p>
              <a:endParaRPr sz="2400"/>
            </a:p>
          </p:txBody>
        </p:sp>
        <p:sp>
          <p:nvSpPr>
            <p:cNvPr id="701" name="Google Shape;8041;p61">
              <a:extLst>
                <a:ext uri="{FF2B5EF4-FFF2-40B4-BE49-F238E27FC236}">
                  <a16:creationId xmlns:a16="http://schemas.microsoft.com/office/drawing/2014/main" id="{CE605CB7-C642-33BA-36F6-99193FA62962}"/>
                </a:ext>
              </a:extLst>
            </p:cNvPr>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grpFill/>
            <a:ln>
              <a:noFill/>
            </a:ln>
          </p:spPr>
          <p:txBody>
            <a:bodyPr spcFirstLastPara="1" wrap="square" lIns="121900" tIns="121900" rIns="121900" bIns="121900" anchor="ctr" anchorCtr="0">
              <a:noAutofit/>
            </a:bodyPr>
            <a:lstStyle/>
            <a:p>
              <a:endParaRPr sz="2400"/>
            </a:p>
          </p:txBody>
        </p:sp>
        <p:sp>
          <p:nvSpPr>
            <p:cNvPr id="702" name="Google Shape;8042;p61">
              <a:extLst>
                <a:ext uri="{FF2B5EF4-FFF2-40B4-BE49-F238E27FC236}">
                  <a16:creationId xmlns:a16="http://schemas.microsoft.com/office/drawing/2014/main" id="{46B6892D-E1C1-5C10-92DB-F340DA75AEE6}"/>
                </a:ext>
              </a:extLst>
            </p:cNvPr>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grpFill/>
            <a:ln>
              <a:noFill/>
            </a:ln>
          </p:spPr>
          <p:txBody>
            <a:bodyPr spcFirstLastPara="1" wrap="square" lIns="121900" tIns="121900" rIns="121900" bIns="121900" anchor="ctr" anchorCtr="0">
              <a:noAutofit/>
            </a:bodyPr>
            <a:lstStyle/>
            <a:p>
              <a:endParaRPr sz="2400"/>
            </a:p>
          </p:txBody>
        </p:sp>
        <p:sp>
          <p:nvSpPr>
            <p:cNvPr id="703" name="Google Shape;8043;p61">
              <a:extLst>
                <a:ext uri="{FF2B5EF4-FFF2-40B4-BE49-F238E27FC236}">
                  <a16:creationId xmlns:a16="http://schemas.microsoft.com/office/drawing/2014/main" id="{E29583EA-F675-1F32-E472-EE2F55580D25}"/>
                </a:ext>
              </a:extLst>
            </p:cNvPr>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704" name="Google Shape;8048;p61">
            <a:extLst>
              <a:ext uri="{FF2B5EF4-FFF2-40B4-BE49-F238E27FC236}">
                <a16:creationId xmlns:a16="http://schemas.microsoft.com/office/drawing/2014/main" id="{D9975E11-1029-7D92-81AF-4649647BA0AC}"/>
              </a:ext>
            </a:extLst>
          </p:cNvPr>
          <p:cNvGrpSpPr/>
          <p:nvPr/>
        </p:nvGrpSpPr>
        <p:grpSpPr>
          <a:xfrm>
            <a:off x="9180914" y="1401429"/>
            <a:ext cx="389023" cy="441248"/>
            <a:chOff x="-45286550" y="3569900"/>
            <a:chExt cx="263875" cy="299300"/>
          </a:xfrm>
          <a:solidFill>
            <a:srgbClr val="6C1D35"/>
          </a:solidFill>
        </p:grpSpPr>
        <p:sp>
          <p:nvSpPr>
            <p:cNvPr id="705" name="Google Shape;8049;p61">
              <a:extLst>
                <a:ext uri="{FF2B5EF4-FFF2-40B4-BE49-F238E27FC236}">
                  <a16:creationId xmlns:a16="http://schemas.microsoft.com/office/drawing/2014/main" id="{3D982F45-9447-89EA-4A79-E809BFD4341C}"/>
                </a:ext>
              </a:extLst>
            </p:cNvPr>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706" name="Google Shape;8050;p61">
              <a:extLst>
                <a:ext uri="{FF2B5EF4-FFF2-40B4-BE49-F238E27FC236}">
                  <a16:creationId xmlns:a16="http://schemas.microsoft.com/office/drawing/2014/main" id="{9170FBBE-CA99-9869-4145-E97BAA6E3360}"/>
                </a:ext>
              </a:extLst>
            </p:cNvPr>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grpFill/>
            <a:ln>
              <a:noFill/>
            </a:ln>
          </p:spPr>
          <p:txBody>
            <a:bodyPr spcFirstLastPara="1" wrap="square" lIns="121900" tIns="121900" rIns="121900" bIns="121900" anchor="ctr" anchorCtr="0">
              <a:noAutofit/>
            </a:bodyPr>
            <a:lstStyle/>
            <a:p>
              <a:endParaRPr sz="2400"/>
            </a:p>
          </p:txBody>
        </p:sp>
        <p:sp>
          <p:nvSpPr>
            <p:cNvPr id="707" name="Google Shape;8051;p61">
              <a:extLst>
                <a:ext uri="{FF2B5EF4-FFF2-40B4-BE49-F238E27FC236}">
                  <a16:creationId xmlns:a16="http://schemas.microsoft.com/office/drawing/2014/main" id="{02C6EAEF-96B6-B19A-C4C7-7E7E4258066E}"/>
                </a:ext>
              </a:extLst>
            </p:cNvPr>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grpFill/>
            <a:ln>
              <a:noFill/>
            </a:ln>
          </p:spPr>
          <p:txBody>
            <a:bodyPr spcFirstLastPara="1" wrap="square" lIns="121900" tIns="121900" rIns="121900" bIns="121900" anchor="ctr" anchorCtr="0">
              <a:noAutofit/>
            </a:bodyPr>
            <a:lstStyle/>
            <a:p>
              <a:endParaRPr sz="2400"/>
            </a:p>
          </p:txBody>
        </p:sp>
        <p:sp>
          <p:nvSpPr>
            <p:cNvPr id="708" name="Google Shape;8052;p61">
              <a:extLst>
                <a:ext uri="{FF2B5EF4-FFF2-40B4-BE49-F238E27FC236}">
                  <a16:creationId xmlns:a16="http://schemas.microsoft.com/office/drawing/2014/main" id="{C4877931-F817-691E-5A66-77D4E87B9708}"/>
                </a:ext>
              </a:extLst>
            </p:cNvPr>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grpFill/>
            <a:ln>
              <a:noFill/>
            </a:ln>
          </p:spPr>
          <p:txBody>
            <a:bodyPr spcFirstLastPara="1" wrap="square" lIns="121900" tIns="121900" rIns="121900" bIns="121900" anchor="ctr" anchorCtr="0">
              <a:noAutofit/>
            </a:bodyPr>
            <a:lstStyle/>
            <a:p>
              <a:endParaRPr sz="2400"/>
            </a:p>
          </p:txBody>
        </p:sp>
        <p:sp>
          <p:nvSpPr>
            <p:cNvPr id="709" name="Google Shape;8053;p61">
              <a:extLst>
                <a:ext uri="{FF2B5EF4-FFF2-40B4-BE49-F238E27FC236}">
                  <a16:creationId xmlns:a16="http://schemas.microsoft.com/office/drawing/2014/main" id="{9EB435F7-B5A0-B77A-BDE1-899A44EF30F8}"/>
                </a:ext>
              </a:extLst>
            </p:cNvPr>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grpFill/>
            <a:ln>
              <a:noFill/>
            </a:ln>
          </p:spPr>
          <p:txBody>
            <a:bodyPr spcFirstLastPara="1" wrap="square" lIns="121900" tIns="121900" rIns="121900" bIns="121900" anchor="ctr" anchorCtr="0">
              <a:noAutofit/>
            </a:bodyPr>
            <a:lstStyle/>
            <a:p>
              <a:endParaRPr sz="2400"/>
            </a:p>
          </p:txBody>
        </p:sp>
        <p:sp>
          <p:nvSpPr>
            <p:cNvPr id="710" name="Google Shape;8054;p61">
              <a:extLst>
                <a:ext uri="{FF2B5EF4-FFF2-40B4-BE49-F238E27FC236}">
                  <a16:creationId xmlns:a16="http://schemas.microsoft.com/office/drawing/2014/main" id="{C368A784-7206-68C1-D57A-3235CD8168C1}"/>
                </a:ext>
              </a:extLst>
            </p:cNvPr>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711" name="Google Shape;8055;p61">
            <a:extLst>
              <a:ext uri="{FF2B5EF4-FFF2-40B4-BE49-F238E27FC236}">
                <a16:creationId xmlns:a16="http://schemas.microsoft.com/office/drawing/2014/main" id="{4C3168C9-EC60-B577-08DC-06FB9875227B}"/>
              </a:ext>
            </a:extLst>
          </p:cNvPr>
          <p:cNvGrpSpPr/>
          <p:nvPr/>
        </p:nvGrpSpPr>
        <p:grpSpPr>
          <a:xfrm>
            <a:off x="9194846" y="1944845"/>
            <a:ext cx="361159" cy="442428"/>
            <a:chOff x="-45277900" y="3938500"/>
            <a:chExt cx="244975" cy="300100"/>
          </a:xfrm>
          <a:solidFill>
            <a:srgbClr val="6C1D35"/>
          </a:solidFill>
        </p:grpSpPr>
        <p:sp>
          <p:nvSpPr>
            <p:cNvPr id="712" name="Google Shape;8056;p61">
              <a:extLst>
                <a:ext uri="{FF2B5EF4-FFF2-40B4-BE49-F238E27FC236}">
                  <a16:creationId xmlns:a16="http://schemas.microsoft.com/office/drawing/2014/main" id="{5B566FC4-2779-127A-EC53-326447EF8E2C}"/>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grpFill/>
            <a:ln>
              <a:noFill/>
            </a:ln>
          </p:spPr>
          <p:txBody>
            <a:bodyPr spcFirstLastPara="1" wrap="square" lIns="121900" tIns="121900" rIns="121900" bIns="121900" anchor="ctr" anchorCtr="0">
              <a:noAutofit/>
            </a:bodyPr>
            <a:lstStyle/>
            <a:p>
              <a:endParaRPr sz="2400"/>
            </a:p>
          </p:txBody>
        </p:sp>
        <p:sp>
          <p:nvSpPr>
            <p:cNvPr id="713" name="Google Shape;8057;p61">
              <a:extLst>
                <a:ext uri="{FF2B5EF4-FFF2-40B4-BE49-F238E27FC236}">
                  <a16:creationId xmlns:a16="http://schemas.microsoft.com/office/drawing/2014/main" id="{FE6AFA8B-385E-C60C-D2A9-F4EE0C5C187E}"/>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714" name="Google Shape;8058;p61">
              <a:extLst>
                <a:ext uri="{FF2B5EF4-FFF2-40B4-BE49-F238E27FC236}">
                  <a16:creationId xmlns:a16="http://schemas.microsoft.com/office/drawing/2014/main" id="{B503A3DE-E9CF-870A-CC59-C732B00943B8}"/>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grpFill/>
            <a:ln>
              <a:noFill/>
            </a:ln>
          </p:spPr>
          <p:txBody>
            <a:bodyPr spcFirstLastPara="1" wrap="square" lIns="121900" tIns="121900" rIns="121900" bIns="121900" anchor="ctr" anchorCtr="0">
              <a:noAutofit/>
            </a:bodyPr>
            <a:lstStyle/>
            <a:p>
              <a:endParaRPr sz="2400"/>
            </a:p>
          </p:txBody>
        </p:sp>
        <p:sp>
          <p:nvSpPr>
            <p:cNvPr id="715" name="Google Shape;8059;p61">
              <a:extLst>
                <a:ext uri="{FF2B5EF4-FFF2-40B4-BE49-F238E27FC236}">
                  <a16:creationId xmlns:a16="http://schemas.microsoft.com/office/drawing/2014/main" id="{CAEED3E4-6D67-0603-31DC-5ABF7CA3E82D}"/>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716" name="Google Shape;8060;p61">
            <a:extLst>
              <a:ext uri="{FF2B5EF4-FFF2-40B4-BE49-F238E27FC236}">
                <a16:creationId xmlns:a16="http://schemas.microsoft.com/office/drawing/2014/main" id="{365D3777-22A3-8292-1497-CF8D45CDCE7A}"/>
              </a:ext>
            </a:extLst>
          </p:cNvPr>
          <p:cNvGrpSpPr/>
          <p:nvPr/>
        </p:nvGrpSpPr>
        <p:grpSpPr>
          <a:xfrm>
            <a:off x="10304162" y="1388415"/>
            <a:ext cx="442428" cy="442428"/>
            <a:chOff x="-44502875" y="3576975"/>
            <a:chExt cx="300100" cy="300100"/>
          </a:xfrm>
          <a:solidFill>
            <a:srgbClr val="6C1D35"/>
          </a:solidFill>
        </p:grpSpPr>
        <p:sp>
          <p:nvSpPr>
            <p:cNvPr id="717" name="Google Shape;8061;p61">
              <a:extLst>
                <a:ext uri="{FF2B5EF4-FFF2-40B4-BE49-F238E27FC236}">
                  <a16:creationId xmlns:a16="http://schemas.microsoft.com/office/drawing/2014/main" id="{250E18C3-65C1-953E-FD79-83880EB95F8F}"/>
                </a:ext>
              </a:extLst>
            </p:cNvPr>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grpFill/>
            <a:ln>
              <a:noFill/>
            </a:ln>
          </p:spPr>
          <p:txBody>
            <a:bodyPr spcFirstLastPara="1" wrap="square" lIns="121900" tIns="121900" rIns="121900" bIns="121900" anchor="ctr" anchorCtr="0">
              <a:noAutofit/>
            </a:bodyPr>
            <a:lstStyle/>
            <a:p>
              <a:endParaRPr sz="2400"/>
            </a:p>
          </p:txBody>
        </p:sp>
        <p:sp>
          <p:nvSpPr>
            <p:cNvPr id="718" name="Google Shape;8062;p61">
              <a:extLst>
                <a:ext uri="{FF2B5EF4-FFF2-40B4-BE49-F238E27FC236}">
                  <a16:creationId xmlns:a16="http://schemas.microsoft.com/office/drawing/2014/main" id="{B02B9FA2-9A2F-1C00-339D-58CE9B856427}"/>
                </a:ext>
              </a:extLst>
            </p:cNvPr>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grpFill/>
            <a:ln>
              <a:noFill/>
            </a:ln>
          </p:spPr>
          <p:txBody>
            <a:bodyPr spcFirstLastPara="1" wrap="square" lIns="121900" tIns="121900" rIns="121900" bIns="121900" anchor="ctr" anchorCtr="0">
              <a:noAutofit/>
            </a:bodyPr>
            <a:lstStyle/>
            <a:p>
              <a:endParaRPr sz="2400"/>
            </a:p>
          </p:txBody>
        </p:sp>
        <p:sp>
          <p:nvSpPr>
            <p:cNvPr id="719" name="Google Shape;8063;p61">
              <a:extLst>
                <a:ext uri="{FF2B5EF4-FFF2-40B4-BE49-F238E27FC236}">
                  <a16:creationId xmlns:a16="http://schemas.microsoft.com/office/drawing/2014/main" id="{69862C24-D30E-D1CB-99BA-FAA34BD0F1E5}"/>
                </a:ext>
              </a:extLst>
            </p:cNvPr>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303142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Freeform 61">
            <a:extLst>
              <a:ext uri="{FF2B5EF4-FFF2-40B4-BE49-F238E27FC236}">
                <a16:creationId xmlns:a16="http://schemas.microsoft.com/office/drawing/2014/main" id="{EF8EB319-4FCF-06AA-3BCC-83B0C176AA4C}"/>
              </a:ext>
            </a:extLst>
          </p:cNvPr>
          <p:cNvSpPr>
            <a:spLocks noChangeArrowheads="1"/>
          </p:cNvSpPr>
          <p:nvPr/>
        </p:nvSpPr>
        <p:spPr bwMode="auto">
          <a:xfrm>
            <a:off x="11184707" y="5806695"/>
            <a:ext cx="381147" cy="549655"/>
          </a:xfrm>
          <a:custGeom>
            <a:avLst/>
            <a:gdLst>
              <a:gd name="T0" fmla="*/ 2147483646 w 418"/>
              <a:gd name="T1" fmla="*/ 2147483646 h 602"/>
              <a:gd name="T2" fmla="*/ 2147483646 w 418"/>
              <a:gd name="T3" fmla="*/ 2147483646 h 602"/>
              <a:gd name="T4" fmla="*/ 2147483646 w 418"/>
              <a:gd name="T5" fmla="*/ 2147483646 h 602"/>
              <a:gd name="T6" fmla="*/ 2147483646 w 418"/>
              <a:gd name="T7" fmla="*/ 2147483646 h 602"/>
              <a:gd name="T8" fmla="*/ 2147483646 w 418"/>
              <a:gd name="T9" fmla="*/ 2147483646 h 602"/>
              <a:gd name="T10" fmla="*/ 2147483646 w 418"/>
              <a:gd name="T11" fmla="*/ 2147483646 h 602"/>
              <a:gd name="T12" fmla="*/ 2147483646 w 418"/>
              <a:gd name="T13" fmla="*/ 2147483646 h 602"/>
              <a:gd name="T14" fmla="*/ 2147483646 w 418"/>
              <a:gd name="T15" fmla="*/ 2147483646 h 602"/>
              <a:gd name="T16" fmla="*/ 2147483646 w 418"/>
              <a:gd name="T17" fmla="*/ 2147483646 h 602"/>
              <a:gd name="T18" fmla="*/ 2147483646 w 418"/>
              <a:gd name="T19" fmla="*/ 2147483646 h 602"/>
              <a:gd name="T20" fmla="*/ 2147483646 w 418"/>
              <a:gd name="T21" fmla="*/ 2147483646 h 602"/>
              <a:gd name="T22" fmla="*/ 2147483646 w 418"/>
              <a:gd name="T23" fmla="*/ 2147483646 h 602"/>
              <a:gd name="T24" fmla="*/ 2147483646 w 418"/>
              <a:gd name="T25" fmla="*/ 2147483646 h 602"/>
              <a:gd name="T26" fmla="*/ 0 w 418"/>
              <a:gd name="T27" fmla="*/ 2147483646 h 602"/>
              <a:gd name="T28" fmla="*/ 0 w 418"/>
              <a:gd name="T29" fmla="*/ 2147483646 h 602"/>
              <a:gd name="T30" fmla="*/ 0 w 418"/>
              <a:gd name="T31" fmla="*/ 2147483646 h 602"/>
              <a:gd name="T32" fmla="*/ 2147483646 w 418"/>
              <a:gd name="T33" fmla="*/ 2147483646 h 602"/>
              <a:gd name="T34" fmla="*/ 2147483646 w 418"/>
              <a:gd name="T35" fmla="*/ 2147483646 h 602"/>
              <a:gd name="T36" fmla="*/ 2147483646 w 418"/>
              <a:gd name="T37" fmla="*/ 2147483646 h 602"/>
              <a:gd name="T38" fmla="*/ 2147483646 w 418"/>
              <a:gd name="T39" fmla="*/ 2147483646 h 602"/>
              <a:gd name="T40" fmla="*/ 2147483646 w 418"/>
              <a:gd name="T41" fmla="*/ 2147483646 h 602"/>
              <a:gd name="T42" fmla="*/ 2147483646 w 418"/>
              <a:gd name="T43" fmla="*/ 2147483646 h 602"/>
              <a:gd name="T44" fmla="*/ 2147483646 w 418"/>
              <a:gd name="T45" fmla="*/ 2147483646 h 602"/>
              <a:gd name="T46" fmla="*/ 2147483646 w 418"/>
              <a:gd name="T47" fmla="*/ 2147483646 h 602"/>
              <a:gd name="T48" fmla="*/ 2147483646 w 418"/>
              <a:gd name="T49" fmla="*/ 2147483646 h 602"/>
              <a:gd name="T50" fmla="*/ 2147483646 w 418"/>
              <a:gd name="T51" fmla="*/ 2147483646 h 602"/>
              <a:gd name="T52" fmla="*/ 2147483646 w 418"/>
              <a:gd name="T53" fmla="*/ 2147483646 h 602"/>
              <a:gd name="T54" fmla="*/ 2147483646 w 418"/>
              <a:gd name="T55" fmla="*/ 2147483646 h 602"/>
              <a:gd name="T56" fmla="*/ 2147483646 w 418"/>
              <a:gd name="T57" fmla="*/ 2147483646 h 602"/>
              <a:gd name="T58" fmla="*/ 2147483646 w 418"/>
              <a:gd name="T59" fmla="*/ 0 h 602"/>
              <a:gd name="T60" fmla="*/ 2147483646 w 418"/>
              <a:gd name="T61" fmla="*/ 0 h 602"/>
              <a:gd name="T62" fmla="*/ 2147483646 w 418"/>
              <a:gd name="T63" fmla="*/ 2147483646 h 602"/>
              <a:gd name="T64" fmla="*/ 2147483646 w 418"/>
              <a:gd name="T65" fmla="*/ 2147483646 h 602"/>
              <a:gd name="T66" fmla="*/ 2147483646 w 418"/>
              <a:gd name="T67" fmla="*/ 2147483646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18" h="602">
                <a:moveTo>
                  <a:pt x="417" y="276"/>
                </a:moveTo>
                <a:lnTo>
                  <a:pt x="417" y="276"/>
                </a:lnTo>
                <a:cubicBezTo>
                  <a:pt x="417" y="382"/>
                  <a:pt x="339" y="466"/>
                  <a:pt x="233" y="480"/>
                </a:cubicBezTo>
                <a:cubicBezTo>
                  <a:pt x="233" y="544"/>
                  <a:pt x="233" y="544"/>
                  <a:pt x="233" y="544"/>
                </a:cubicBezTo>
                <a:cubicBezTo>
                  <a:pt x="332" y="544"/>
                  <a:pt x="332" y="544"/>
                  <a:pt x="332" y="544"/>
                </a:cubicBezTo>
                <a:cubicBezTo>
                  <a:pt x="346" y="544"/>
                  <a:pt x="360" y="558"/>
                  <a:pt x="360" y="572"/>
                </a:cubicBezTo>
                <a:cubicBezTo>
                  <a:pt x="360" y="594"/>
                  <a:pt x="346" y="601"/>
                  <a:pt x="332" y="601"/>
                </a:cubicBezTo>
                <a:cubicBezTo>
                  <a:pt x="205" y="601"/>
                  <a:pt x="205" y="601"/>
                  <a:pt x="205" y="601"/>
                </a:cubicBezTo>
                <a:cubicBezTo>
                  <a:pt x="85" y="601"/>
                  <a:pt x="85" y="601"/>
                  <a:pt x="85" y="601"/>
                </a:cubicBezTo>
                <a:cubicBezTo>
                  <a:pt x="71" y="601"/>
                  <a:pt x="56" y="594"/>
                  <a:pt x="56" y="572"/>
                </a:cubicBezTo>
                <a:cubicBezTo>
                  <a:pt x="56" y="558"/>
                  <a:pt x="71" y="544"/>
                  <a:pt x="85" y="544"/>
                </a:cubicBezTo>
                <a:cubicBezTo>
                  <a:pt x="177" y="544"/>
                  <a:pt x="177" y="544"/>
                  <a:pt x="177" y="544"/>
                </a:cubicBezTo>
                <a:cubicBezTo>
                  <a:pt x="177" y="480"/>
                  <a:pt x="177" y="480"/>
                  <a:pt x="177" y="480"/>
                </a:cubicBezTo>
                <a:cubicBezTo>
                  <a:pt x="78" y="466"/>
                  <a:pt x="0" y="382"/>
                  <a:pt x="0" y="276"/>
                </a:cubicBezTo>
                <a:cubicBezTo>
                  <a:pt x="0" y="254"/>
                  <a:pt x="14" y="247"/>
                  <a:pt x="28" y="247"/>
                </a:cubicBezTo>
                <a:cubicBezTo>
                  <a:pt x="42" y="247"/>
                  <a:pt x="56" y="254"/>
                  <a:pt x="56" y="276"/>
                </a:cubicBezTo>
                <a:cubicBezTo>
                  <a:pt x="56" y="353"/>
                  <a:pt x="127" y="424"/>
                  <a:pt x="205" y="424"/>
                </a:cubicBezTo>
                <a:cubicBezTo>
                  <a:pt x="290" y="424"/>
                  <a:pt x="360" y="353"/>
                  <a:pt x="360" y="276"/>
                </a:cubicBezTo>
                <a:cubicBezTo>
                  <a:pt x="360" y="254"/>
                  <a:pt x="367" y="247"/>
                  <a:pt x="389" y="247"/>
                </a:cubicBezTo>
                <a:cubicBezTo>
                  <a:pt x="403" y="247"/>
                  <a:pt x="417" y="254"/>
                  <a:pt x="417" y="276"/>
                </a:cubicBezTo>
                <a:close/>
                <a:moveTo>
                  <a:pt x="205" y="374"/>
                </a:moveTo>
                <a:lnTo>
                  <a:pt x="205" y="374"/>
                </a:lnTo>
                <a:cubicBezTo>
                  <a:pt x="141" y="374"/>
                  <a:pt x="92" y="325"/>
                  <a:pt x="92" y="261"/>
                </a:cubicBezTo>
                <a:cubicBezTo>
                  <a:pt x="92" y="113"/>
                  <a:pt x="92" y="113"/>
                  <a:pt x="92" y="113"/>
                </a:cubicBezTo>
                <a:cubicBezTo>
                  <a:pt x="92" y="49"/>
                  <a:pt x="141" y="0"/>
                  <a:pt x="205" y="0"/>
                </a:cubicBezTo>
                <a:cubicBezTo>
                  <a:pt x="269" y="0"/>
                  <a:pt x="318" y="49"/>
                  <a:pt x="318" y="113"/>
                </a:cubicBezTo>
                <a:cubicBezTo>
                  <a:pt x="318" y="261"/>
                  <a:pt x="318" y="261"/>
                  <a:pt x="318" y="261"/>
                </a:cubicBezTo>
                <a:cubicBezTo>
                  <a:pt x="318" y="325"/>
                  <a:pt x="269" y="374"/>
                  <a:pt x="205" y="3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1" name="Freeform 62">
            <a:extLst>
              <a:ext uri="{FF2B5EF4-FFF2-40B4-BE49-F238E27FC236}">
                <a16:creationId xmlns:a16="http://schemas.microsoft.com/office/drawing/2014/main" id="{2FDBDCF5-AF56-0F2C-19D9-FFE4BB519F36}"/>
              </a:ext>
            </a:extLst>
          </p:cNvPr>
          <p:cNvSpPr>
            <a:spLocks noChangeArrowheads="1"/>
          </p:cNvSpPr>
          <p:nvPr/>
        </p:nvSpPr>
        <p:spPr bwMode="auto">
          <a:xfrm>
            <a:off x="10173661" y="5806695"/>
            <a:ext cx="477437" cy="549655"/>
          </a:xfrm>
          <a:custGeom>
            <a:avLst/>
            <a:gdLst>
              <a:gd name="T0" fmla="*/ 2147483646 w 524"/>
              <a:gd name="T1" fmla="*/ 2147483646 h 602"/>
              <a:gd name="T2" fmla="*/ 2147483646 w 524"/>
              <a:gd name="T3" fmla="*/ 2147483646 h 602"/>
              <a:gd name="T4" fmla="*/ 2147483646 w 524"/>
              <a:gd name="T5" fmla="*/ 2147483646 h 602"/>
              <a:gd name="T6" fmla="*/ 2147483646 w 524"/>
              <a:gd name="T7" fmla="*/ 2147483646 h 602"/>
              <a:gd name="T8" fmla="*/ 2147483646 w 524"/>
              <a:gd name="T9" fmla="*/ 2147483646 h 602"/>
              <a:gd name="T10" fmla="*/ 2147483646 w 524"/>
              <a:gd name="T11" fmla="*/ 2147483646 h 602"/>
              <a:gd name="T12" fmla="*/ 2147483646 w 524"/>
              <a:gd name="T13" fmla="*/ 2147483646 h 602"/>
              <a:gd name="T14" fmla="*/ 2147483646 w 524"/>
              <a:gd name="T15" fmla="*/ 2147483646 h 602"/>
              <a:gd name="T16" fmla="*/ 2147483646 w 524"/>
              <a:gd name="T17" fmla="*/ 2147483646 h 602"/>
              <a:gd name="T18" fmla="*/ 2147483646 w 524"/>
              <a:gd name="T19" fmla="*/ 2147483646 h 602"/>
              <a:gd name="T20" fmla="*/ 2147483646 w 524"/>
              <a:gd name="T21" fmla="*/ 0 h 602"/>
              <a:gd name="T22" fmla="*/ 2147483646 w 524"/>
              <a:gd name="T23" fmla="*/ 2147483646 h 602"/>
              <a:gd name="T24" fmla="*/ 2147483646 w 524"/>
              <a:gd name="T25" fmla="*/ 2147483646 h 602"/>
              <a:gd name="T26" fmla="*/ 2147483646 w 524"/>
              <a:gd name="T27" fmla="*/ 2147483646 h 602"/>
              <a:gd name="T28" fmla="*/ 2147483646 w 524"/>
              <a:gd name="T29" fmla="*/ 2147483646 h 602"/>
              <a:gd name="T30" fmla="*/ 2147483646 w 524"/>
              <a:gd name="T31" fmla="*/ 2147483646 h 602"/>
              <a:gd name="T32" fmla="*/ 2147483646 w 524"/>
              <a:gd name="T33" fmla="*/ 2147483646 h 602"/>
              <a:gd name="T34" fmla="*/ 2147483646 w 524"/>
              <a:gd name="T35" fmla="*/ 2147483646 h 602"/>
              <a:gd name="T36" fmla="*/ 2147483646 w 524"/>
              <a:gd name="T37" fmla="*/ 2147483646 h 602"/>
              <a:gd name="T38" fmla="*/ 2147483646 w 524"/>
              <a:gd name="T39" fmla="*/ 2147483646 h 602"/>
              <a:gd name="T40" fmla="*/ 2147483646 w 524"/>
              <a:gd name="T41" fmla="*/ 2147483646 h 602"/>
              <a:gd name="T42" fmla="*/ 2147483646 w 524"/>
              <a:gd name="T43" fmla="*/ 2147483646 h 602"/>
              <a:gd name="T44" fmla="*/ 2147483646 w 524"/>
              <a:gd name="T45" fmla="*/ 2147483646 h 602"/>
              <a:gd name="T46" fmla="*/ 2147483646 w 524"/>
              <a:gd name="T47" fmla="*/ 2147483646 h 602"/>
              <a:gd name="T48" fmla="*/ 2147483646 w 524"/>
              <a:gd name="T49" fmla="*/ 2147483646 h 602"/>
              <a:gd name="T50" fmla="*/ 2147483646 w 524"/>
              <a:gd name="T51" fmla="*/ 2147483646 h 602"/>
              <a:gd name="T52" fmla="*/ 2147483646 w 524"/>
              <a:gd name="T53" fmla="*/ 2147483646 h 602"/>
              <a:gd name="T54" fmla="*/ 2147483646 w 524"/>
              <a:gd name="T55" fmla="*/ 2147483646 h 602"/>
              <a:gd name="T56" fmla="*/ 2147483646 w 524"/>
              <a:gd name="T57" fmla="*/ 2147483646 h 602"/>
              <a:gd name="T58" fmla="*/ 2147483646 w 524"/>
              <a:gd name="T59" fmla="*/ 2147483646 h 602"/>
              <a:gd name="T60" fmla="*/ 2147483646 w 524"/>
              <a:gd name="T61" fmla="*/ 2147483646 h 602"/>
              <a:gd name="T62" fmla="*/ 2147483646 w 524"/>
              <a:gd name="T63" fmla="*/ 2147483646 h 602"/>
              <a:gd name="T64" fmla="*/ 2147483646 w 524"/>
              <a:gd name="T65" fmla="*/ 2147483646 h 602"/>
              <a:gd name="T66" fmla="*/ 2147483646 w 524"/>
              <a:gd name="T67" fmla="*/ 2147483646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602">
                <a:moveTo>
                  <a:pt x="516" y="155"/>
                </a:moveTo>
                <a:lnTo>
                  <a:pt x="516" y="155"/>
                </a:lnTo>
                <a:cubicBezTo>
                  <a:pt x="22" y="473"/>
                  <a:pt x="22" y="473"/>
                  <a:pt x="22" y="473"/>
                </a:cubicBezTo>
                <a:cubicBezTo>
                  <a:pt x="22" y="473"/>
                  <a:pt x="22" y="480"/>
                  <a:pt x="14" y="480"/>
                </a:cubicBezTo>
                <a:cubicBezTo>
                  <a:pt x="7" y="480"/>
                  <a:pt x="0" y="473"/>
                  <a:pt x="0" y="466"/>
                </a:cubicBezTo>
                <a:cubicBezTo>
                  <a:pt x="0" y="459"/>
                  <a:pt x="7" y="452"/>
                  <a:pt x="7" y="452"/>
                </a:cubicBezTo>
                <a:cubicBezTo>
                  <a:pt x="502" y="127"/>
                  <a:pt x="502" y="127"/>
                  <a:pt x="502" y="127"/>
                </a:cubicBezTo>
                <a:cubicBezTo>
                  <a:pt x="502" y="127"/>
                  <a:pt x="502" y="127"/>
                  <a:pt x="509" y="127"/>
                </a:cubicBezTo>
                <a:cubicBezTo>
                  <a:pt x="516" y="127"/>
                  <a:pt x="523" y="134"/>
                  <a:pt x="523" y="141"/>
                </a:cubicBezTo>
                <a:cubicBezTo>
                  <a:pt x="523" y="148"/>
                  <a:pt x="516" y="148"/>
                  <a:pt x="516" y="155"/>
                </a:cubicBezTo>
                <a:close/>
                <a:moveTo>
                  <a:pt x="149" y="261"/>
                </a:moveTo>
                <a:lnTo>
                  <a:pt x="149" y="261"/>
                </a:lnTo>
                <a:cubicBezTo>
                  <a:pt x="149" y="113"/>
                  <a:pt x="149" y="113"/>
                  <a:pt x="149" y="113"/>
                </a:cubicBezTo>
                <a:cubicBezTo>
                  <a:pt x="149" y="49"/>
                  <a:pt x="198" y="0"/>
                  <a:pt x="262" y="0"/>
                </a:cubicBezTo>
                <a:cubicBezTo>
                  <a:pt x="325" y="0"/>
                  <a:pt x="375" y="49"/>
                  <a:pt x="375" y="113"/>
                </a:cubicBezTo>
                <a:cubicBezTo>
                  <a:pt x="375" y="177"/>
                  <a:pt x="375" y="177"/>
                  <a:pt x="375" y="177"/>
                </a:cubicBezTo>
                <a:cubicBezTo>
                  <a:pt x="163" y="318"/>
                  <a:pt x="163" y="318"/>
                  <a:pt x="163" y="318"/>
                </a:cubicBezTo>
                <a:cubicBezTo>
                  <a:pt x="156" y="304"/>
                  <a:pt x="149" y="283"/>
                  <a:pt x="149" y="261"/>
                </a:cubicBezTo>
                <a:close/>
                <a:moveTo>
                  <a:pt x="57" y="276"/>
                </a:moveTo>
                <a:lnTo>
                  <a:pt x="57" y="276"/>
                </a:lnTo>
                <a:cubicBezTo>
                  <a:pt x="57" y="254"/>
                  <a:pt x="64" y="247"/>
                  <a:pt x="85" y="247"/>
                </a:cubicBezTo>
                <a:cubicBezTo>
                  <a:pt x="99" y="247"/>
                  <a:pt x="113" y="254"/>
                  <a:pt x="113" y="276"/>
                </a:cubicBezTo>
                <a:cubicBezTo>
                  <a:pt x="113" y="297"/>
                  <a:pt x="113" y="318"/>
                  <a:pt x="127" y="339"/>
                </a:cubicBezTo>
                <a:cubicBezTo>
                  <a:pt x="78" y="374"/>
                  <a:pt x="78" y="374"/>
                  <a:pt x="78" y="374"/>
                </a:cubicBezTo>
                <a:cubicBezTo>
                  <a:pt x="64" y="339"/>
                  <a:pt x="57" y="311"/>
                  <a:pt x="57" y="276"/>
                </a:cubicBezTo>
                <a:close/>
                <a:moveTo>
                  <a:pt x="234" y="374"/>
                </a:moveTo>
                <a:lnTo>
                  <a:pt x="234" y="374"/>
                </a:lnTo>
                <a:cubicBezTo>
                  <a:pt x="375" y="283"/>
                  <a:pt x="375" y="283"/>
                  <a:pt x="375" y="283"/>
                </a:cubicBezTo>
                <a:cubicBezTo>
                  <a:pt x="368" y="332"/>
                  <a:pt x="318" y="374"/>
                  <a:pt x="262" y="374"/>
                </a:cubicBezTo>
                <a:cubicBezTo>
                  <a:pt x="255" y="374"/>
                  <a:pt x="241" y="374"/>
                  <a:pt x="234" y="374"/>
                </a:cubicBezTo>
                <a:close/>
                <a:moveTo>
                  <a:pt x="142" y="544"/>
                </a:moveTo>
                <a:lnTo>
                  <a:pt x="142" y="544"/>
                </a:lnTo>
                <a:cubicBezTo>
                  <a:pt x="234" y="544"/>
                  <a:pt x="234" y="544"/>
                  <a:pt x="234" y="544"/>
                </a:cubicBezTo>
                <a:cubicBezTo>
                  <a:pt x="234" y="480"/>
                  <a:pt x="234" y="480"/>
                  <a:pt x="234" y="480"/>
                </a:cubicBezTo>
                <a:cubicBezTo>
                  <a:pt x="198" y="473"/>
                  <a:pt x="163" y="459"/>
                  <a:pt x="135" y="438"/>
                </a:cubicBezTo>
                <a:cubicBezTo>
                  <a:pt x="184" y="403"/>
                  <a:pt x="184" y="403"/>
                  <a:pt x="184" y="403"/>
                </a:cubicBezTo>
                <a:cubicBezTo>
                  <a:pt x="205" y="417"/>
                  <a:pt x="234" y="424"/>
                  <a:pt x="262" y="424"/>
                </a:cubicBezTo>
                <a:cubicBezTo>
                  <a:pt x="269" y="424"/>
                  <a:pt x="269" y="424"/>
                  <a:pt x="276" y="424"/>
                </a:cubicBezTo>
                <a:lnTo>
                  <a:pt x="283" y="424"/>
                </a:lnTo>
                <a:cubicBezTo>
                  <a:pt x="354" y="410"/>
                  <a:pt x="410" y="346"/>
                  <a:pt x="410" y="276"/>
                </a:cubicBezTo>
                <a:cubicBezTo>
                  <a:pt x="410" y="254"/>
                  <a:pt x="424" y="247"/>
                  <a:pt x="438" y="247"/>
                </a:cubicBezTo>
                <a:cubicBezTo>
                  <a:pt x="460" y="247"/>
                  <a:pt x="467" y="254"/>
                  <a:pt x="467" y="276"/>
                </a:cubicBezTo>
                <a:cubicBezTo>
                  <a:pt x="467" y="382"/>
                  <a:pt x="389" y="466"/>
                  <a:pt x="290" y="480"/>
                </a:cubicBezTo>
                <a:cubicBezTo>
                  <a:pt x="290" y="544"/>
                  <a:pt x="290" y="544"/>
                  <a:pt x="290" y="544"/>
                </a:cubicBezTo>
                <a:cubicBezTo>
                  <a:pt x="382" y="544"/>
                  <a:pt x="382" y="544"/>
                  <a:pt x="382" y="544"/>
                </a:cubicBezTo>
                <a:cubicBezTo>
                  <a:pt x="403" y="544"/>
                  <a:pt x="410" y="558"/>
                  <a:pt x="410" y="572"/>
                </a:cubicBezTo>
                <a:cubicBezTo>
                  <a:pt x="410" y="594"/>
                  <a:pt x="403" y="601"/>
                  <a:pt x="382" y="601"/>
                </a:cubicBezTo>
                <a:cubicBezTo>
                  <a:pt x="290" y="601"/>
                  <a:pt x="290" y="601"/>
                  <a:pt x="290" y="601"/>
                </a:cubicBezTo>
                <a:cubicBezTo>
                  <a:pt x="142" y="601"/>
                  <a:pt x="142" y="601"/>
                  <a:pt x="142" y="601"/>
                </a:cubicBezTo>
                <a:cubicBezTo>
                  <a:pt x="120" y="601"/>
                  <a:pt x="113" y="594"/>
                  <a:pt x="113" y="572"/>
                </a:cubicBezTo>
                <a:cubicBezTo>
                  <a:pt x="113" y="558"/>
                  <a:pt x="120" y="544"/>
                  <a:pt x="142" y="54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2" name="Freeform 63">
            <a:extLst>
              <a:ext uri="{FF2B5EF4-FFF2-40B4-BE49-F238E27FC236}">
                <a16:creationId xmlns:a16="http://schemas.microsoft.com/office/drawing/2014/main" id="{FF33F481-5EA3-E75C-0AD8-902F7B4A6EEF}"/>
              </a:ext>
            </a:extLst>
          </p:cNvPr>
          <p:cNvSpPr>
            <a:spLocks noChangeArrowheads="1"/>
          </p:cNvSpPr>
          <p:nvPr/>
        </p:nvSpPr>
        <p:spPr bwMode="auto">
          <a:xfrm>
            <a:off x="9254891" y="5850827"/>
            <a:ext cx="393185" cy="469416"/>
          </a:xfrm>
          <a:custGeom>
            <a:avLst/>
            <a:gdLst>
              <a:gd name="T0" fmla="*/ 2147483646 w 432"/>
              <a:gd name="T1" fmla="*/ 2147483646 h 517"/>
              <a:gd name="T2" fmla="*/ 2147483646 w 432"/>
              <a:gd name="T3" fmla="*/ 2147483646 h 517"/>
              <a:gd name="T4" fmla="*/ 2147483646 w 432"/>
              <a:gd name="T5" fmla="*/ 2147483646 h 517"/>
              <a:gd name="T6" fmla="*/ 0 w 432"/>
              <a:gd name="T7" fmla="*/ 2147483646 h 517"/>
              <a:gd name="T8" fmla="*/ 2147483646 w 432"/>
              <a:gd name="T9" fmla="*/ 2147483646 h 517"/>
              <a:gd name="T10" fmla="*/ 2147483646 w 432"/>
              <a:gd name="T11" fmla="*/ 2147483646 h 517"/>
              <a:gd name="T12" fmla="*/ 2147483646 w 432"/>
              <a:gd name="T13" fmla="*/ 2147483646 h 517"/>
              <a:gd name="T14" fmla="*/ 2147483646 w 432"/>
              <a:gd name="T15" fmla="*/ 2147483646 h 517"/>
              <a:gd name="T16" fmla="*/ 2147483646 w 432"/>
              <a:gd name="T17" fmla="*/ 0 h 517"/>
              <a:gd name="T18" fmla="*/ 2147483646 w 432"/>
              <a:gd name="T19" fmla="*/ 2147483646 h 517"/>
              <a:gd name="T20" fmla="*/ 2147483646 w 432"/>
              <a:gd name="T21" fmla="*/ 2147483646 h 517"/>
              <a:gd name="T22" fmla="*/ 2147483646 w 432"/>
              <a:gd name="T23" fmla="*/ 2147483646 h 517"/>
              <a:gd name="T24" fmla="*/ 2147483646 w 432"/>
              <a:gd name="T25" fmla="*/ 2147483646 h 517"/>
              <a:gd name="T26" fmla="*/ 2147483646 w 432"/>
              <a:gd name="T27" fmla="*/ 2147483646 h 517"/>
              <a:gd name="T28" fmla="*/ 2147483646 w 432"/>
              <a:gd name="T29" fmla="*/ 2147483646 h 517"/>
              <a:gd name="T30" fmla="*/ 2147483646 w 432"/>
              <a:gd name="T31" fmla="*/ 2147483646 h 517"/>
              <a:gd name="T32" fmla="*/ 2147483646 w 432"/>
              <a:gd name="T33" fmla="*/ 2147483646 h 517"/>
              <a:gd name="T34" fmla="*/ 2147483646 w 432"/>
              <a:gd name="T35" fmla="*/ 2147483646 h 517"/>
              <a:gd name="T36" fmla="*/ 2147483646 w 432"/>
              <a:gd name="T37" fmla="*/ 2147483646 h 517"/>
              <a:gd name="T38" fmla="*/ 2147483646 w 432"/>
              <a:gd name="T39" fmla="*/ 2147483646 h 5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2" h="517">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3" name="Freeform 64">
            <a:extLst>
              <a:ext uri="{FF2B5EF4-FFF2-40B4-BE49-F238E27FC236}">
                <a16:creationId xmlns:a16="http://schemas.microsoft.com/office/drawing/2014/main" id="{EF91317A-3518-4DF1-E62F-57BB3E53BF7E}"/>
              </a:ext>
            </a:extLst>
          </p:cNvPr>
          <p:cNvSpPr>
            <a:spLocks noChangeArrowheads="1"/>
          </p:cNvSpPr>
          <p:nvPr/>
        </p:nvSpPr>
        <p:spPr bwMode="auto">
          <a:xfrm>
            <a:off x="8380256" y="5955141"/>
            <a:ext cx="224677" cy="264798"/>
          </a:xfrm>
          <a:custGeom>
            <a:avLst/>
            <a:gdLst>
              <a:gd name="T0" fmla="*/ 2147483646 w 249"/>
              <a:gd name="T1" fmla="*/ 2147483646 h 291"/>
              <a:gd name="T2" fmla="*/ 2147483646 w 249"/>
              <a:gd name="T3" fmla="*/ 2147483646 h 291"/>
              <a:gd name="T4" fmla="*/ 2147483646 w 249"/>
              <a:gd name="T5" fmla="*/ 2147483646 h 291"/>
              <a:gd name="T6" fmla="*/ 2147483646 w 249"/>
              <a:gd name="T7" fmla="*/ 2147483646 h 291"/>
              <a:gd name="T8" fmla="*/ 0 w 249"/>
              <a:gd name="T9" fmla="*/ 2147483646 h 291"/>
              <a:gd name="T10" fmla="*/ 2147483646 w 249"/>
              <a:gd name="T11" fmla="*/ 2147483646 h 291"/>
              <a:gd name="T12" fmla="*/ 2147483646 w 249"/>
              <a:gd name="T13" fmla="*/ 2147483646 h 291"/>
              <a:gd name="T14" fmla="*/ 2147483646 w 249"/>
              <a:gd name="T15" fmla="*/ 2147483646 h 291"/>
              <a:gd name="T16" fmla="*/ 2147483646 w 249"/>
              <a:gd name="T17" fmla="*/ 2147483646 h 291"/>
              <a:gd name="T18" fmla="*/ 2147483646 w 249"/>
              <a:gd name="T19" fmla="*/ 2147483646 h 291"/>
              <a:gd name="T20" fmla="*/ 2147483646 w 249"/>
              <a:gd name="T21" fmla="*/ 2147483646 h 291"/>
              <a:gd name="T22" fmla="*/ 2147483646 w 249"/>
              <a:gd name="T23" fmla="*/ 0 h 291"/>
              <a:gd name="T24" fmla="*/ 2147483646 w 249"/>
              <a:gd name="T25" fmla="*/ 2147483646 h 291"/>
              <a:gd name="T26" fmla="*/ 2147483646 w 249"/>
              <a:gd name="T27" fmla="*/ 2147483646 h 291"/>
              <a:gd name="T28" fmla="*/ 2147483646 w 249"/>
              <a:gd name="T29" fmla="*/ 2147483646 h 291"/>
              <a:gd name="T30" fmla="*/ 2147483646 w 249"/>
              <a:gd name="T31" fmla="*/ 2147483646 h 291"/>
              <a:gd name="T32" fmla="*/ 2147483646 w 249"/>
              <a:gd name="T33" fmla="*/ 2147483646 h 291"/>
              <a:gd name="T34" fmla="*/ 2147483646 w 249"/>
              <a:gd name="T35" fmla="*/ 2147483646 h 291"/>
              <a:gd name="T36" fmla="*/ 2147483646 w 249"/>
              <a:gd name="T37" fmla="*/ 2147483646 h 291"/>
              <a:gd name="T38" fmla="*/ 2147483646 w 249"/>
              <a:gd name="T39" fmla="*/ 2147483646 h 291"/>
              <a:gd name="T40" fmla="*/ 2147483646 w 249"/>
              <a:gd name="T41" fmla="*/ 2147483646 h 291"/>
              <a:gd name="T42" fmla="*/ 2147483646 w 249"/>
              <a:gd name="T43" fmla="*/ 2147483646 h 291"/>
              <a:gd name="T44" fmla="*/ 2147483646 w 249"/>
              <a:gd name="T45" fmla="*/ 2147483646 h 291"/>
              <a:gd name="T46" fmla="*/ 2147483646 w 249"/>
              <a:gd name="T47" fmla="*/ 2147483646 h 291"/>
              <a:gd name="T48" fmla="*/ 2147483646 w 249"/>
              <a:gd name="T49" fmla="*/ 2147483646 h 291"/>
              <a:gd name="T50" fmla="*/ 0 w 249"/>
              <a:gd name="T51" fmla="*/ 2147483646 h 291"/>
              <a:gd name="T52" fmla="*/ 2147483646 w 249"/>
              <a:gd name="T53" fmla="*/ 2147483646 h 2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9" h="291">
                <a:moveTo>
                  <a:pt x="248" y="177"/>
                </a:moveTo>
                <a:lnTo>
                  <a:pt x="248" y="177"/>
                </a:lnTo>
                <a:cubicBezTo>
                  <a:pt x="248" y="191"/>
                  <a:pt x="234" y="205"/>
                  <a:pt x="220" y="205"/>
                </a:cubicBezTo>
                <a:cubicBezTo>
                  <a:pt x="29" y="205"/>
                  <a:pt x="29" y="205"/>
                  <a:pt x="29" y="205"/>
                </a:cubicBezTo>
                <a:cubicBezTo>
                  <a:pt x="15" y="205"/>
                  <a:pt x="0" y="191"/>
                  <a:pt x="0" y="177"/>
                </a:cubicBezTo>
                <a:cubicBezTo>
                  <a:pt x="0" y="170"/>
                  <a:pt x="0" y="163"/>
                  <a:pt x="7" y="163"/>
                </a:cubicBezTo>
                <a:cubicBezTo>
                  <a:pt x="100" y="15"/>
                  <a:pt x="100" y="15"/>
                  <a:pt x="100" y="15"/>
                </a:cubicBezTo>
                <a:cubicBezTo>
                  <a:pt x="107" y="0"/>
                  <a:pt x="114" y="0"/>
                  <a:pt x="121" y="0"/>
                </a:cubicBezTo>
                <a:cubicBezTo>
                  <a:pt x="135" y="0"/>
                  <a:pt x="142" y="0"/>
                  <a:pt x="149" y="15"/>
                </a:cubicBezTo>
                <a:cubicBezTo>
                  <a:pt x="241" y="163"/>
                  <a:pt x="241" y="163"/>
                  <a:pt x="241" y="163"/>
                </a:cubicBezTo>
                <a:cubicBezTo>
                  <a:pt x="241" y="163"/>
                  <a:pt x="248" y="170"/>
                  <a:pt x="248" y="177"/>
                </a:cubicBezTo>
                <a:close/>
                <a:moveTo>
                  <a:pt x="29" y="234"/>
                </a:moveTo>
                <a:lnTo>
                  <a:pt x="29" y="234"/>
                </a:lnTo>
                <a:cubicBezTo>
                  <a:pt x="220" y="234"/>
                  <a:pt x="220" y="234"/>
                  <a:pt x="220" y="234"/>
                </a:cubicBezTo>
                <a:cubicBezTo>
                  <a:pt x="234" y="234"/>
                  <a:pt x="248" y="248"/>
                  <a:pt x="248" y="262"/>
                </a:cubicBezTo>
                <a:cubicBezTo>
                  <a:pt x="248" y="276"/>
                  <a:pt x="234" y="290"/>
                  <a:pt x="220" y="290"/>
                </a:cubicBezTo>
                <a:cubicBezTo>
                  <a:pt x="29" y="290"/>
                  <a:pt x="29" y="290"/>
                  <a:pt x="29" y="290"/>
                </a:cubicBezTo>
                <a:cubicBezTo>
                  <a:pt x="15" y="290"/>
                  <a:pt x="0" y="276"/>
                  <a:pt x="0" y="262"/>
                </a:cubicBezTo>
                <a:cubicBezTo>
                  <a:pt x="0" y="248"/>
                  <a:pt x="15" y="234"/>
                  <a:pt x="29" y="2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4" name="Freeform 65">
            <a:extLst>
              <a:ext uri="{FF2B5EF4-FFF2-40B4-BE49-F238E27FC236}">
                <a16:creationId xmlns:a16="http://schemas.microsoft.com/office/drawing/2014/main" id="{95885386-B46A-DC50-5729-3B6C198742BD}"/>
              </a:ext>
            </a:extLst>
          </p:cNvPr>
          <p:cNvSpPr>
            <a:spLocks noChangeArrowheads="1"/>
          </p:cNvSpPr>
          <p:nvPr/>
        </p:nvSpPr>
        <p:spPr bwMode="auto">
          <a:xfrm>
            <a:off x="7429392" y="5967179"/>
            <a:ext cx="208629" cy="224677"/>
          </a:xfrm>
          <a:custGeom>
            <a:avLst/>
            <a:gdLst>
              <a:gd name="T0" fmla="*/ 0 w 228"/>
              <a:gd name="T1" fmla="*/ 2147483646 h 248"/>
              <a:gd name="T2" fmla="*/ 0 w 228"/>
              <a:gd name="T3" fmla="*/ 2147483646 h 248"/>
              <a:gd name="T4" fmla="*/ 0 w 228"/>
              <a:gd name="T5" fmla="*/ 2147483646 h 248"/>
              <a:gd name="T6" fmla="*/ 0 w 228"/>
              <a:gd name="T7" fmla="*/ 2147483646 h 248"/>
              <a:gd name="T8" fmla="*/ 2147483646 w 228"/>
              <a:gd name="T9" fmla="*/ 2147483646 h 248"/>
              <a:gd name="T10" fmla="*/ 2147483646 w 228"/>
              <a:gd name="T11" fmla="*/ 2147483646 h 248"/>
              <a:gd name="T12" fmla="*/ 2147483646 w 228"/>
              <a:gd name="T13" fmla="*/ 2147483646 h 248"/>
              <a:gd name="T14" fmla="*/ 2147483646 w 228"/>
              <a:gd name="T15" fmla="*/ 2147483646 h 248"/>
              <a:gd name="T16" fmla="*/ 2147483646 w 228"/>
              <a:gd name="T17" fmla="*/ 2147483646 h 248"/>
              <a:gd name="T18" fmla="*/ 2147483646 w 228"/>
              <a:gd name="T19" fmla="*/ 2147483646 h 248"/>
              <a:gd name="T20" fmla="*/ 2147483646 w 228"/>
              <a:gd name="T21" fmla="*/ 2147483646 h 248"/>
              <a:gd name="T22" fmla="*/ 2147483646 w 228"/>
              <a:gd name="T23" fmla="*/ 2147483646 h 248"/>
              <a:gd name="T24" fmla="*/ 2147483646 w 228"/>
              <a:gd name="T25" fmla="*/ 0 h 248"/>
              <a:gd name="T26" fmla="*/ 2147483646 w 228"/>
              <a:gd name="T27" fmla="*/ 2147483646 h 248"/>
              <a:gd name="T28" fmla="*/ 2147483646 w 228"/>
              <a:gd name="T29" fmla="*/ 2147483646 h 248"/>
              <a:gd name="T30" fmla="*/ 2147483646 w 228"/>
              <a:gd name="T31" fmla="*/ 2147483646 h 248"/>
              <a:gd name="T32" fmla="*/ 2147483646 w 228"/>
              <a:gd name="T33" fmla="*/ 2147483646 h 248"/>
              <a:gd name="T34" fmla="*/ 2147483646 w 228"/>
              <a:gd name="T35" fmla="*/ 0 h 248"/>
              <a:gd name="T36" fmla="*/ 0 w 228"/>
              <a:gd name="T37" fmla="*/ 2147483646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0" y="28"/>
                </a:moveTo>
                <a:lnTo>
                  <a:pt x="0" y="28"/>
                </a:lnTo>
                <a:cubicBezTo>
                  <a:pt x="0" y="219"/>
                  <a:pt x="0" y="219"/>
                  <a:pt x="0" y="219"/>
                </a:cubicBezTo>
                <a:cubicBezTo>
                  <a:pt x="0" y="233"/>
                  <a:pt x="15" y="247"/>
                  <a:pt x="29" y="247"/>
                </a:cubicBezTo>
                <a:cubicBezTo>
                  <a:pt x="36" y="247"/>
                  <a:pt x="43" y="247"/>
                  <a:pt x="43" y="240"/>
                </a:cubicBezTo>
                <a:cubicBezTo>
                  <a:pt x="170" y="162"/>
                  <a:pt x="170" y="162"/>
                  <a:pt x="170" y="162"/>
                </a:cubicBezTo>
                <a:cubicBezTo>
                  <a:pt x="170" y="219"/>
                  <a:pt x="170" y="219"/>
                  <a:pt x="170" y="219"/>
                </a:cubicBezTo>
                <a:cubicBezTo>
                  <a:pt x="170" y="233"/>
                  <a:pt x="184" y="247"/>
                  <a:pt x="198" y="247"/>
                </a:cubicBezTo>
                <a:cubicBezTo>
                  <a:pt x="213" y="247"/>
                  <a:pt x="227" y="233"/>
                  <a:pt x="227" y="219"/>
                </a:cubicBezTo>
                <a:cubicBezTo>
                  <a:pt x="227" y="28"/>
                  <a:pt x="227" y="28"/>
                  <a:pt x="227" y="28"/>
                </a:cubicBezTo>
                <a:cubicBezTo>
                  <a:pt x="227" y="14"/>
                  <a:pt x="213" y="0"/>
                  <a:pt x="198" y="0"/>
                </a:cubicBezTo>
                <a:cubicBezTo>
                  <a:pt x="184" y="0"/>
                  <a:pt x="170" y="14"/>
                  <a:pt x="170" y="28"/>
                </a:cubicBezTo>
                <a:cubicBezTo>
                  <a:pt x="170" y="84"/>
                  <a:pt x="170" y="84"/>
                  <a:pt x="170" y="84"/>
                </a:cubicBezTo>
                <a:cubicBezTo>
                  <a:pt x="43" y="7"/>
                  <a:pt x="43" y="7"/>
                  <a:pt x="43" y="7"/>
                </a:cubicBezTo>
                <a:cubicBezTo>
                  <a:pt x="43" y="7"/>
                  <a:pt x="36" y="0"/>
                  <a:pt x="29" y="0"/>
                </a:cubicBezTo>
                <a:cubicBezTo>
                  <a:pt x="15" y="0"/>
                  <a:pt x="0" y="14"/>
                  <a:pt x="0" y="2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5" name="Freeform 66">
            <a:extLst>
              <a:ext uri="{FF2B5EF4-FFF2-40B4-BE49-F238E27FC236}">
                <a16:creationId xmlns:a16="http://schemas.microsoft.com/office/drawing/2014/main" id="{844FBE16-F661-3DF5-8771-32E40DAE01E5}"/>
              </a:ext>
            </a:extLst>
          </p:cNvPr>
          <p:cNvSpPr>
            <a:spLocks noChangeArrowheads="1"/>
          </p:cNvSpPr>
          <p:nvPr/>
        </p:nvSpPr>
        <p:spPr bwMode="auto">
          <a:xfrm>
            <a:off x="6470502" y="5967179"/>
            <a:ext cx="208629" cy="224677"/>
          </a:xfrm>
          <a:custGeom>
            <a:avLst/>
            <a:gdLst>
              <a:gd name="T0" fmla="*/ 2147483646 w 228"/>
              <a:gd name="T1" fmla="*/ 2147483646 h 248"/>
              <a:gd name="T2" fmla="*/ 2147483646 w 228"/>
              <a:gd name="T3" fmla="*/ 2147483646 h 248"/>
              <a:gd name="T4" fmla="*/ 2147483646 w 228"/>
              <a:gd name="T5" fmla="*/ 2147483646 h 248"/>
              <a:gd name="T6" fmla="*/ 2147483646 w 228"/>
              <a:gd name="T7" fmla="*/ 2147483646 h 248"/>
              <a:gd name="T8" fmla="*/ 2147483646 w 228"/>
              <a:gd name="T9" fmla="*/ 2147483646 h 248"/>
              <a:gd name="T10" fmla="*/ 2147483646 w 228"/>
              <a:gd name="T11" fmla="*/ 2147483646 h 248"/>
              <a:gd name="T12" fmla="*/ 2147483646 w 228"/>
              <a:gd name="T13" fmla="*/ 2147483646 h 248"/>
              <a:gd name="T14" fmla="*/ 2147483646 w 228"/>
              <a:gd name="T15" fmla="*/ 2147483646 h 248"/>
              <a:gd name="T16" fmla="*/ 2147483646 w 228"/>
              <a:gd name="T17" fmla="*/ 2147483646 h 248"/>
              <a:gd name="T18" fmla="*/ 2147483646 w 228"/>
              <a:gd name="T19" fmla="*/ 2147483646 h 248"/>
              <a:gd name="T20" fmla="*/ 0 w 228"/>
              <a:gd name="T21" fmla="*/ 2147483646 h 248"/>
              <a:gd name="T22" fmla="*/ 0 w 228"/>
              <a:gd name="T23" fmla="*/ 2147483646 h 248"/>
              <a:gd name="T24" fmla="*/ 2147483646 w 228"/>
              <a:gd name="T25" fmla="*/ 0 h 248"/>
              <a:gd name="T26" fmla="*/ 2147483646 w 228"/>
              <a:gd name="T27" fmla="*/ 2147483646 h 248"/>
              <a:gd name="T28" fmla="*/ 2147483646 w 228"/>
              <a:gd name="T29" fmla="*/ 2147483646 h 248"/>
              <a:gd name="T30" fmla="*/ 2147483646 w 228"/>
              <a:gd name="T31" fmla="*/ 2147483646 h 248"/>
              <a:gd name="T32" fmla="*/ 2147483646 w 228"/>
              <a:gd name="T33" fmla="*/ 2147483646 h 248"/>
              <a:gd name="T34" fmla="*/ 2147483646 w 228"/>
              <a:gd name="T35" fmla="*/ 0 h 248"/>
              <a:gd name="T36" fmla="*/ 2147483646 w 228"/>
              <a:gd name="T37" fmla="*/ 2147483646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227" y="28"/>
                </a:moveTo>
                <a:lnTo>
                  <a:pt x="227" y="28"/>
                </a:lnTo>
                <a:cubicBezTo>
                  <a:pt x="227" y="219"/>
                  <a:pt x="227" y="219"/>
                  <a:pt x="227" y="219"/>
                </a:cubicBezTo>
                <a:cubicBezTo>
                  <a:pt x="227" y="233"/>
                  <a:pt x="212" y="247"/>
                  <a:pt x="198" y="247"/>
                </a:cubicBezTo>
                <a:cubicBezTo>
                  <a:pt x="191" y="247"/>
                  <a:pt x="184" y="247"/>
                  <a:pt x="184" y="240"/>
                </a:cubicBezTo>
                <a:cubicBezTo>
                  <a:pt x="57" y="162"/>
                  <a:pt x="57" y="162"/>
                  <a:pt x="57" y="162"/>
                </a:cubicBezTo>
                <a:cubicBezTo>
                  <a:pt x="57" y="219"/>
                  <a:pt x="57" y="219"/>
                  <a:pt x="57" y="219"/>
                </a:cubicBezTo>
                <a:cubicBezTo>
                  <a:pt x="57" y="233"/>
                  <a:pt x="43" y="247"/>
                  <a:pt x="29" y="247"/>
                </a:cubicBezTo>
                <a:cubicBezTo>
                  <a:pt x="7" y="247"/>
                  <a:pt x="0" y="233"/>
                  <a:pt x="0" y="219"/>
                </a:cubicBezTo>
                <a:cubicBezTo>
                  <a:pt x="0" y="28"/>
                  <a:pt x="0" y="28"/>
                  <a:pt x="0" y="28"/>
                </a:cubicBezTo>
                <a:cubicBezTo>
                  <a:pt x="0" y="14"/>
                  <a:pt x="7" y="0"/>
                  <a:pt x="29" y="0"/>
                </a:cubicBezTo>
                <a:cubicBezTo>
                  <a:pt x="43" y="0"/>
                  <a:pt x="57" y="14"/>
                  <a:pt x="57" y="28"/>
                </a:cubicBezTo>
                <a:cubicBezTo>
                  <a:pt x="57" y="84"/>
                  <a:pt x="57" y="84"/>
                  <a:pt x="57" y="84"/>
                </a:cubicBezTo>
                <a:cubicBezTo>
                  <a:pt x="184" y="7"/>
                  <a:pt x="184" y="7"/>
                  <a:pt x="184" y="7"/>
                </a:cubicBezTo>
                <a:cubicBezTo>
                  <a:pt x="184" y="7"/>
                  <a:pt x="191" y="0"/>
                  <a:pt x="198" y="0"/>
                </a:cubicBezTo>
                <a:cubicBezTo>
                  <a:pt x="212" y="0"/>
                  <a:pt x="227" y="14"/>
                  <a:pt x="227" y="2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6" name="Freeform 67">
            <a:extLst>
              <a:ext uri="{FF2B5EF4-FFF2-40B4-BE49-F238E27FC236}">
                <a16:creationId xmlns:a16="http://schemas.microsoft.com/office/drawing/2014/main" id="{BD45D40F-CBD0-4230-DA7A-4DA1DB150B15}"/>
              </a:ext>
            </a:extLst>
          </p:cNvPr>
          <p:cNvSpPr>
            <a:spLocks noChangeArrowheads="1"/>
          </p:cNvSpPr>
          <p:nvPr/>
        </p:nvSpPr>
        <p:spPr bwMode="auto">
          <a:xfrm>
            <a:off x="5447420" y="5967179"/>
            <a:ext cx="328991" cy="224677"/>
          </a:xfrm>
          <a:custGeom>
            <a:avLst/>
            <a:gdLst>
              <a:gd name="T0" fmla="*/ 0 w 361"/>
              <a:gd name="T1" fmla="*/ 2147483646 h 248"/>
              <a:gd name="T2" fmla="*/ 0 w 361"/>
              <a:gd name="T3" fmla="*/ 2147483646 h 248"/>
              <a:gd name="T4" fmla="*/ 0 w 361"/>
              <a:gd name="T5" fmla="*/ 2147483646 h 248"/>
              <a:gd name="T6" fmla="*/ 2147483646 w 361"/>
              <a:gd name="T7" fmla="*/ 2147483646 h 248"/>
              <a:gd name="T8" fmla="*/ 2147483646 w 361"/>
              <a:gd name="T9" fmla="*/ 2147483646 h 248"/>
              <a:gd name="T10" fmla="*/ 2147483646 w 361"/>
              <a:gd name="T11" fmla="*/ 2147483646 h 248"/>
              <a:gd name="T12" fmla="*/ 2147483646 w 361"/>
              <a:gd name="T13" fmla="*/ 2147483646 h 248"/>
              <a:gd name="T14" fmla="*/ 2147483646 w 361"/>
              <a:gd name="T15" fmla="*/ 2147483646 h 248"/>
              <a:gd name="T16" fmla="*/ 2147483646 w 361"/>
              <a:gd name="T17" fmla="*/ 2147483646 h 248"/>
              <a:gd name="T18" fmla="*/ 2147483646 w 361"/>
              <a:gd name="T19" fmla="*/ 2147483646 h 248"/>
              <a:gd name="T20" fmla="*/ 2147483646 w 361"/>
              <a:gd name="T21" fmla="*/ 2147483646 h 248"/>
              <a:gd name="T22" fmla="*/ 2147483646 w 361"/>
              <a:gd name="T23" fmla="*/ 2147483646 h 248"/>
              <a:gd name="T24" fmla="*/ 2147483646 w 361"/>
              <a:gd name="T25" fmla="*/ 2147483646 h 248"/>
              <a:gd name="T26" fmla="*/ 2147483646 w 361"/>
              <a:gd name="T27" fmla="*/ 2147483646 h 248"/>
              <a:gd name="T28" fmla="*/ 2147483646 w 361"/>
              <a:gd name="T29" fmla="*/ 2147483646 h 248"/>
              <a:gd name="T30" fmla="*/ 2147483646 w 361"/>
              <a:gd name="T31" fmla="*/ 2147483646 h 248"/>
              <a:gd name="T32" fmla="*/ 2147483646 w 361"/>
              <a:gd name="T33" fmla="*/ 2147483646 h 248"/>
              <a:gd name="T34" fmla="*/ 2147483646 w 361"/>
              <a:gd name="T35" fmla="*/ 2147483646 h 248"/>
              <a:gd name="T36" fmla="*/ 2147483646 w 361"/>
              <a:gd name="T37" fmla="*/ 2147483646 h 248"/>
              <a:gd name="T38" fmla="*/ 2147483646 w 361"/>
              <a:gd name="T39" fmla="*/ 2147483646 h 248"/>
              <a:gd name="T40" fmla="*/ 2147483646 w 361"/>
              <a:gd name="T41" fmla="*/ 2147483646 h 248"/>
              <a:gd name="T42" fmla="*/ 2147483646 w 361"/>
              <a:gd name="T43" fmla="*/ 2147483646 h 248"/>
              <a:gd name="T44" fmla="*/ 2147483646 w 361"/>
              <a:gd name="T45" fmla="*/ 0 h 248"/>
              <a:gd name="T46" fmla="*/ 2147483646 w 361"/>
              <a:gd name="T47" fmla="*/ 2147483646 h 248"/>
              <a:gd name="T48" fmla="*/ 2147483646 w 361"/>
              <a:gd name="T49" fmla="*/ 2147483646 h 248"/>
              <a:gd name="T50" fmla="*/ 2147483646 w 361"/>
              <a:gd name="T51" fmla="*/ 2147483646 h 248"/>
              <a:gd name="T52" fmla="*/ 2147483646 w 361"/>
              <a:gd name="T53" fmla="*/ 2147483646 h 248"/>
              <a:gd name="T54" fmla="*/ 2147483646 w 361"/>
              <a:gd name="T55" fmla="*/ 2147483646 h 248"/>
              <a:gd name="T56" fmla="*/ 2147483646 w 361"/>
              <a:gd name="T57" fmla="*/ 0 h 248"/>
              <a:gd name="T58" fmla="*/ 0 w 361"/>
              <a:gd name="T59" fmla="*/ 2147483646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1" h="248">
                <a:moveTo>
                  <a:pt x="0" y="28"/>
                </a:moveTo>
                <a:lnTo>
                  <a:pt x="0" y="28"/>
                </a:lnTo>
                <a:cubicBezTo>
                  <a:pt x="0" y="219"/>
                  <a:pt x="0" y="219"/>
                  <a:pt x="0" y="219"/>
                </a:cubicBezTo>
                <a:cubicBezTo>
                  <a:pt x="0" y="233"/>
                  <a:pt x="14" y="247"/>
                  <a:pt x="28" y="247"/>
                </a:cubicBezTo>
                <a:cubicBezTo>
                  <a:pt x="35" y="247"/>
                  <a:pt x="42" y="247"/>
                  <a:pt x="42" y="240"/>
                </a:cubicBezTo>
                <a:cubicBezTo>
                  <a:pt x="148" y="176"/>
                  <a:pt x="148" y="176"/>
                  <a:pt x="148" y="176"/>
                </a:cubicBezTo>
                <a:cubicBezTo>
                  <a:pt x="148" y="219"/>
                  <a:pt x="148" y="219"/>
                  <a:pt x="148" y="219"/>
                </a:cubicBezTo>
                <a:cubicBezTo>
                  <a:pt x="148" y="233"/>
                  <a:pt x="162" y="247"/>
                  <a:pt x="176" y="247"/>
                </a:cubicBezTo>
                <a:cubicBezTo>
                  <a:pt x="183" y="247"/>
                  <a:pt x="191" y="247"/>
                  <a:pt x="191" y="240"/>
                </a:cubicBezTo>
                <a:cubicBezTo>
                  <a:pt x="346" y="148"/>
                  <a:pt x="346" y="148"/>
                  <a:pt x="346" y="148"/>
                </a:cubicBezTo>
                <a:cubicBezTo>
                  <a:pt x="353" y="141"/>
                  <a:pt x="360" y="134"/>
                  <a:pt x="360" y="127"/>
                </a:cubicBezTo>
                <a:cubicBezTo>
                  <a:pt x="360" y="113"/>
                  <a:pt x="353" y="106"/>
                  <a:pt x="346" y="99"/>
                </a:cubicBezTo>
                <a:cubicBezTo>
                  <a:pt x="191" y="7"/>
                  <a:pt x="191" y="7"/>
                  <a:pt x="191" y="7"/>
                </a:cubicBezTo>
                <a:cubicBezTo>
                  <a:pt x="191" y="7"/>
                  <a:pt x="183" y="0"/>
                  <a:pt x="176" y="0"/>
                </a:cubicBezTo>
                <a:cubicBezTo>
                  <a:pt x="162" y="0"/>
                  <a:pt x="148" y="14"/>
                  <a:pt x="148" y="28"/>
                </a:cubicBezTo>
                <a:cubicBezTo>
                  <a:pt x="148" y="70"/>
                  <a:pt x="148" y="70"/>
                  <a:pt x="148" y="70"/>
                </a:cubicBezTo>
                <a:cubicBezTo>
                  <a:pt x="42" y="7"/>
                  <a:pt x="42" y="7"/>
                  <a:pt x="42" y="7"/>
                </a:cubicBezTo>
                <a:cubicBezTo>
                  <a:pt x="42" y="7"/>
                  <a:pt x="35" y="0"/>
                  <a:pt x="28" y="0"/>
                </a:cubicBezTo>
                <a:cubicBezTo>
                  <a:pt x="14" y="0"/>
                  <a:pt x="0" y="14"/>
                  <a:pt x="0" y="2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7" name="Freeform 68">
            <a:extLst>
              <a:ext uri="{FF2B5EF4-FFF2-40B4-BE49-F238E27FC236}">
                <a16:creationId xmlns:a16="http://schemas.microsoft.com/office/drawing/2014/main" id="{59A311C4-6A36-EEAA-7D57-D2B22ACC02D4}"/>
              </a:ext>
            </a:extLst>
          </p:cNvPr>
          <p:cNvSpPr>
            <a:spLocks noChangeArrowheads="1"/>
          </p:cNvSpPr>
          <p:nvPr/>
        </p:nvSpPr>
        <p:spPr bwMode="auto">
          <a:xfrm>
            <a:off x="4492543" y="5967179"/>
            <a:ext cx="320967" cy="224677"/>
          </a:xfrm>
          <a:custGeom>
            <a:avLst/>
            <a:gdLst>
              <a:gd name="T0" fmla="*/ 2147483646 w 354"/>
              <a:gd name="T1" fmla="*/ 2147483646 h 248"/>
              <a:gd name="T2" fmla="*/ 2147483646 w 354"/>
              <a:gd name="T3" fmla="*/ 2147483646 h 248"/>
              <a:gd name="T4" fmla="*/ 2147483646 w 354"/>
              <a:gd name="T5" fmla="*/ 2147483646 h 248"/>
              <a:gd name="T6" fmla="*/ 2147483646 w 354"/>
              <a:gd name="T7" fmla="*/ 2147483646 h 248"/>
              <a:gd name="T8" fmla="*/ 2147483646 w 354"/>
              <a:gd name="T9" fmla="*/ 2147483646 h 248"/>
              <a:gd name="T10" fmla="*/ 2147483646 w 354"/>
              <a:gd name="T11" fmla="*/ 2147483646 h 248"/>
              <a:gd name="T12" fmla="*/ 2147483646 w 354"/>
              <a:gd name="T13" fmla="*/ 2147483646 h 248"/>
              <a:gd name="T14" fmla="*/ 2147483646 w 354"/>
              <a:gd name="T15" fmla="*/ 2147483646 h 248"/>
              <a:gd name="T16" fmla="*/ 2147483646 w 354"/>
              <a:gd name="T17" fmla="*/ 2147483646 h 248"/>
              <a:gd name="T18" fmla="*/ 2147483646 w 354"/>
              <a:gd name="T19" fmla="*/ 2147483646 h 248"/>
              <a:gd name="T20" fmla="*/ 2147483646 w 354"/>
              <a:gd name="T21" fmla="*/ 2147483646 h 248"/>
              <a:gd name="T22" fmla="*/ 2147483646 w 354"/>
              <a:gd name="T23" fmla="*/ 2147483646 h 248"/>
              <a:gd name="T24" fmla="*/ 2147483646 w 354"/>
              <a:gd name="T25" fmla="*/ 2147483646 h 248"/>
              <a:gd name="T26" fmla="*/ 2147483646 w 354"/>
              <a:gd name="T27" fmla="*/ 2147483646 h 248"/>
              <a:gd name="T28" fmla="*/ 2147483646 w 354"/>
              <a:gd name="T29" fmla="*/ 2147483646 h 248"/>
              <a:gd name="T30" fmla="*/ 0 w 354"/>
              <a:gd name="T31" fmla="*/ 2147483646 h 248"/>
              <a:gd name="T32" fmla="*/ 2147483646 w 354"/>
              <a:gd name="T33" fmla="*/ 2147483646 h 248"/>
              <a:gd name="T34" fmla="*/ 2147483646 w 354"/>
              <a:gd name="T35" fmla="*/ 2147483646 h 248"/>
              <a:gd name="T36" fmla="*/ 2147483646 w 354"/>
              <a:gd name="T37" fmla="*/ 2147483646 h 248"/>
              <a:gd name="T38" fmla="*/ 2147483646 w 354"/>
              <a:gd name="T39" fmla="*/ 2147483646 h 248"/>
              <a:gd name="T40" fmla="*/ 2147483646 w 354"/>
              <a:gd name="T41" fmla="*/ 2147483646 h 248"/>
              <a:gd name="T42" fmla="*/ 2147483646 w 354"/>
              <a:gd name="T43" fmla="*/ 2147483646 h 248"/>
              <a:gd name="T44" fmla="*/ 2147483646 w 354"/>
              <a:gd name="T45" fmla="*/ 0 h 248"/>
              <a:gd name="T46" fmla="*/ 2147483646 w 354"/>
              <a:gd name="T47" fmla="*/ 2147483646 h 248"/>
              <a:gd name="T48" fmla="*/ 2147483646 w 354"/>
              <a:gd name="T49" fmla="*/ 2147483646 h 248"/>
              <a:gd name="T50" fmla="*/ 2147483646 w 354"/>
              <a:gd name="T51" fmla="*/ 2147483646 h 248"/>
              <a:gd name="T52" fmla="*/ 2147483646 w 354"/>
              <a:gd name="T53" fmla="*/ 2147483646 h 248"/>
              <a:gd name="T54" fmla="*/ 2147483646 w 354"/>
              <a:gd name="T55" fmla="*/ 2147483646 h 248"/>
              <a:gd name="T56" fmla="*/ 2147483646 w 354"/>
              <a:gd name="T57" fmla="*/ 0 h 248"/>
              <a:gd name="T58" fmla="*/ 2147483646 w 354"/>
              <a:gd name="T59" fmla="*/ 2147483646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54" h="248">
                <a:moveTo>
                  <a:pt x="353" y="28"/>
                </a:moveTo>
                <a:lnTo>
                  <a:pt x="353" y="28"/>
                </a:lnTo>
                <a:cubicBezTo>
                  <a:pt x="353" y="219"/>
                  <a:pt x="353" y="219"/>
                  <a:pt x="353" y="219"/>
                </a:cubicBezTo>
                <a:cubicBezTo>
                  <a:pt x="353" y="233"/>
                  <a:pt x="346" y="247"/>
                  <a:pt x="325" y="247"/>
                </a:cubicBezTo>
                <a:cubicBezTo>
                  <a:pt x="325" y="247"/>
                  <a:pt x="318" y="247"/>
                  <a:pt x="311" y="240"/>
                </a:cubicBezTo>
                <a:cubicBezTo>
                  <a:pt x="205" y="176"/>
                  <a:pt x="205" y="176"/>
                  <a:pt x="205" y="176"/>
                </a:cubicBezTo>
                <a:cubicBezTo>
                  <a:pt x="205" y="219"/>
                  <a:pt x="205" y="219"/>
                  <a:pt x="205" y="219"/>
                </a:cubicBezTo>
                <a:cubicBezTo>
                  <a:pt x="205" y="233"/>
                  <a:pt x="190" y="247"/>
                  <a:pt x="176" y="247"/>
                </a:cubicBezTo>
                <a:cubicBezTo>
                  <a:pt x="169" y="247"/>
                  <a:pt x="162" y="247"/>
                  <a:pt x="162" y="240"/>
                </a:cubicBezTo>
                <a:cubicBezTo>
                  <a:pt x="14" y="148"/>
                  <a:pt x="14" y="148"/>
                  <a:pt x="14" y="148"/>
                </a:cubicBezTo>
                <a:cubicBezTo>
                  <a:pt x="0" y="141"/>
                  <a:pt x="0" y="134"/>
                  <a:pt x="0" y="127"/>
                </a:cubicBezTo>
                <a:cubicBezTo>
                  <a:pt x="0" y="113"/>
                  <a:pt x="0" y="106"/>
                  <a:pt x="14" y="99"/>
                </a:cubicBezTo>
                <a:cubicBezTo>
                  <a:pt x="162" y="7"/>
                  <a:pt x="162" y="7"/>
                  <a:pt x="162" y="7"/>
                </a:cubicBezTo>
                <a:cubicBezTo>
                  <a:pt x="162" y="7"/>
                  <a:pt x="169" y="0"/>
                  <a:pt x="176" y="0"/>
                </a:cubicBezTo>
                <a:cubicBezTo>
                  <a:pt x="190" y="0"/>
                  <a:pt x="205" y="14"/>
                  <a:pt x="205" y="28"/>
                </a:cubicBezTo>
                <a:cubicBezTo>
                  <a:pt x="205" y="70"/>
                  <a:pt x="205" y="70"/>
                  <a:pt x="205" y="70"/>
                </a:cubicBezTo>
                <a:cubicBezTo>
                  <a:pt x="311" y="7"/>
                  <a:pt x="311" y="7"/>
                  <a:pt x="311" y="7"/>
                </a:cubicBezTo>
                <a:cubicBezTo>
                  <a:pt x="318" y="7"/>
                  <a:pt x="325" y="0"/>
                  <a:pt x="325" y="0"/>
                </a:cubicBezTo>
                <a:cubicBezTo>
                  <a:pt x="346" y="0"/>
                  <a:pt x="353" y="14"/>
                  <a:pt x="353" y="2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8" name="Freeform 69">
            <a:extLst>
              <a:ext uri="{FF2B5EF4-FFF2-40B4-BE49-F238E27FC236}">
                <a16:creationId xmlns:a16="http://schemas.microsoft.com/office/drawing/2014/main" id="{60D3648D-EA6A-8DF9-649F-104CCCDABC0A}"/>
              </a:ext>
            </a:extLst>
          </p:cNvPr>
          <p:cNvSpPr>
            <a:spLocks noChangeArrowheads="1"/>
          </p:cNvSpPr>
          <p:nvPr/>
        </p:nvSpPr>
        <p:spPr bwMode="auto">
          <a:xfrm>
            <a:off x="3613895" y="5967179"/>
            <a:ext cx="156473" cy="224677"/>
          </a:xfrm>
          <a:custGeom>
            <a:avLst/>
            <a:gdLst>
              <a:gd name="T0" fmla="*/ 2147483646 w 171"/>
              <a:gd name="T1" fmla="*/ 2147483646 h 248"/>
              <a:gd name="T2" fmla="*/ 2147483646 w 171"/>
              <a:gd name="T3" fmla="*/ 2147483646 h 248"/>
              <a:gd name="T4" fmla="*/ 2147483646 w 171"/>
              <a:gd name="T5" fmla="*/ 2147483646 h 248"/>
              <a:gd name="T6" fmla="*/ 2147483646 w 171"/>
              <a:gd name="T7" fmla="*/ 2147483646 h 248"/>
              <a:gd name="T8" fmla="*/ 2147483646 w 171"/>
              <a:gd name="T9" fmla="*/ 0 h 248"/>
              <a:gd name="T10" fmla="*/ 2147483646 w 171"/>
              <a:gd name="T11" fmla="*/ 2147483646 h 248"/>
              <a:gd name="T12" fmla="*/ 2147483646 w 171"/>
              <a:gd name="T13" fmla="*/ 2147483646 h 248"/>
              <a:gd name="T14" fmla="*/ 2147483646 w 171"/>
              <a:gd name="T15" fmla="*/ 2147483646 h 248"/>
              <a:gd name="T16" fmla="*/ 2147483646 w 171"/>
              <a:gd name="T17" fmla="*/ 2147483646 h 248"/>
              <a:gd name="T18" fmla="*/ 2147483646 w 171"/>
              <a:gd name="T19" fmla="*/ 2147483646 h 248"/>
              <a:gd name="T20" fmla="*/ 0 w 171"/>
              <a:gd name="T21" fmla="*/ 2147483646 h 248"/>
              <a:gd name="T22" fmla="*/ 0 w 171"/>
              <a:gd name="T23" fmla="*/ 2147483646 h 248"/>
              <a:gd name="T24" fmla="*/ 2147483646 w 171"/>
              <a:gd name="T25" fmla="*/ 0 h 248"/>
              <a:gd name="T26" fmla="*/ 2147483646 w 171"/>
              <a:gd name="T27" fmla="*/ 2147483646 h 248"/>
              <a:gd name="T28" fmla="*/ 2147483646 w 171"/>
              <a:gd name="T29" fmla="*/ 2147483646 h 248"/>
              <a:gd name="T30" fmla="*/ 2147483646 w 171"/>
              <a:gd name="T31" fmla="*/ 2147483646 h 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1" h="248">
                <a:moveTo>
                  <a:pt x="142" y="247"/>
                </a:moveTo>
                <a:lnTo>
                  <a:pt x="142" y="247"/>
                </a:lnTo>
                <a:cubicBezTo>
                  <a:pt x="121" y="247"/>
                  <a:pt x="114" y="233"/>
                  <a:pt x="114" y="219"/>
                </a:cubicBezTo>
                <a:cubicBezTo>
                  <a:pt x="114" y="28"/>
                  <a:pt x="114" y="28"/>
                  <a:pt x="114" y="28"/>
                </a:cubicBezTo>
                <a:cubicBezTo>
                  <a:pt x="114" y="14"/>
                  <a:pt x="121" y="0"/>
                  <a:pt x="142" y="0"/>
                </a:cubicBezTo>
                <a:cubicBezTo>
                  <a:pt x="156" y="0"/>
                  <a:pt x="170" y="14"/>
                  <a:pt x="170" y="28"/>
                </a:cubicBezTo>
                <a:cubicBezTo>
                  <a:pt x="170" y="219"/>
                  <a:pt x="170" y="219"/>
                  <a:pt x="170" y="219"/>
                </a:cubicBezTo>
                <a:cubicBezTo>
                  <a:pt x="170" y="233"/>
                  <a:pt x="156" y="247"/>
                  <a:pt x="142" y="247"/>
                </a:cubicBezTo>
                <a:close/>
                <a:moveTo>
                  <a:pt x="29" y="247"/>
                </a:moveTo>
                <a:lnTo>
                  <a:pt x="29" y="247"/>
                </a:lnTo>
                <a:cubicBezTo>
                  <a:pt x="7" y="247"/>
                  <a:pt x="0" y="233"/>
                  <a:pt x="0" y="219"/>
                </a:cubicBezTo>
                <a:cubicBezTo>
                  <a:pt x="0" y="28"/>
                  <a:pt x="0" y="28"/>
                  <a:pt x="0" y="28"/>
                </a:cubicBezTo>
                <a:cubicBezTo>
                  <a:pt x="0" y="14"/>
                  <a:pt x="7" y="0"/>
                  <a:pt x="29" y="0"/>
                </a:cubicBezTo>
                <a:cubicBezTo>
                  <a:pt x="43" y="0"/>
                  <a:pt x="57" y="14"/>
                  <a:pt x="57" y="28"/>
                </a:cubicBezTo>
                <a:cubicBezTo>
                  <a:pt x="57" y="219"/>
                  <a:pt x="57" y="219"/>
                  <a:pt x="57" y="219"/>
                </a:cubicBezTo>
                <a:cubicBezTo>
                  <a:pt x="57" y="233"/>
                  <a:pt x="43" y="247"/>
                  <a:pt x="29"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09" name="Freeform 70">
            <a:extLst>
              <a:ext uri="{FF2B5EF4-FFF2-40B4-BE49-F238E27FC236}">
                <a16:creationId xmlns:a16="http://schemas.microsoft.com/office/drawing/2014/main" id="{1610C9AA-1CD4-2FD6-C911-B98807CE0AB0}"/>
              </a:ext>
            </a:extLst>
          </p:cNvPr>
          <p:cNvSpPr>
            <a:spLocks noChangeArrowheads="1"/>
          </p:cNvSpPr>
          <p:nvPr/>
        </p:nvSpPr>
        <p:spPr bwMode="auto">
          <a:xfrm>
            <a:off x="2614886" y="5963165"/>
            <a:ext cx="236712" cy="236714"/>
          </a:xfrm>
          <a:custGeom>
            <a:avLst/>
            <a:gdLst>
              <a:gd name="T0" fmla="*/ 2147483646 w 262"/>
              <a:gd name="T1" fmla="*/ 2147483646 h 262"/>
              <a:gd name="T2" fmla="*/ 2147483646 w 262"/>
              <a:gd name="T3" fmla="*/ 2147483646 h 262"/>
              <a:gd name="T4" fmla="*/ 2147483646 w 262"/>
              <a:gd name="T5" fmla="*/ 2147483646 h 262"/>
              <a:gd name="T6" fmla="*/ 0 w 262"/>
              <a:gd name="T7" fmla="*/ 2147483646 h 262"/>
              <a:gd name="T8" fmla="*/ 0 w 262"/>
              <a:gd name="T9" fmla="*/ 2147483646 h 262"/>
              <a:gd name="T10" fmla="*/ 2147483646 w 262"/>
              <a:gd name="T11" fmla="*/ 0 h 262"/>
              <a:gd name="T12" fmla="*/ 2147483646 w 262"/>
              <a:gd name="T13" fmla="*/ 0 h 262"/>
              <a:gd name="T14" fmla="*/ 2147483646 w 262"/>
              <a:gd name="T15" fmla="*/ 2147483646 h 262"/>
              <a:gd name="T16" fmla="*/ 2147483646 w 262"/>
              <a:gd name="T17" fmla="*/ 2147483646 h 262"/>
              <a:gd name="T18" fmla="*/ 2147483646 w 262"/>
              <a:gd name="T19" fmla="*/ 2147483646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262">
                <a:moveTo>
                  <a:pt x="233" y="261"/>
                </a:moveTo>
                <a:lnTo>
                  <a:pt x="233" y="261"/>
                </a:lnTo>
                <a:cubicBezTo>
                  <a:pt x="28" y="261"/>
                  <a:pt x="28" y="261"/>
                  <a:pt x="28" y="261"/>
                </a:cubicBezTo>
                <a:cubicBezTo>
                  <a:pt x="7" y="261"/>
                  <a:pt x="0" y="254"/>
                  <a:pt x="0" y="233"/>
                </a:cubicBezTo>
                <a:cubicBezTo>
                  <a:pt x="0" y="28"/>
                  <a:pt x="0" y="28"/>
                  <a:pt x="0" y="28"/>
                </a:cubicBezTo>
                <a:cubicBezTo>
                  <a:pt x="0" y="14"/>
                  <a:pt x="7" y="0"/>
                  <a:pt x="28" y="0"/>
                </a:cubicBezTo>
                <a:cubicBezTo>
                  <a:pt x="233" y="0"/>
                  <a:pt x="233" y="0"/>
                  <a:pt x="233" y="0"/>
                </a:cubicBezTo>
                <a:cubicBezTo>
                  <a:pt x="247" y="0"/>
                  <a:pt x="261" y="14"/>
                  <a:pt x="261" y="28"/>
                </a:cubicBezTo>
                <a:cubicBezTo>
                  <a:pt x="261" y="233"/>
                  <a:pt x="261" y="233"/>
                  <a:pt x="261" y="233"/>
                </a:cubicBezTo>
                <a:cubicBezTo>
                  <a:pt x="261" y="254"/>
                  <a:pt x="247" y="261"/>
                  <a:pt x="233" y="261"/>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0" name="Freeform 71">
            <a:extLst>
              <a:ext uri="{FF2B5EF4-FFF2-40B4-BE49-F238E27FC236}">
                <a16:creationId xmlns:a16="http://schemas.microsoft.com/office/drawing/2014/main" id="{7E5CF64F-EF2A-0FDA-3CB6-FB986FD10EC7}"/>
              </a:ext>
            </a:extLst>
          </p:cNvPr>
          <p:cNvSpPr>
            <a:spLocks noChangeArrowheads="1"/>
          </p:cNvSpPr>
          <p:nvPr/>
        </p:nvSpPr>
        <p:spPr bwMode="auto">
          <a:xfrm>
            <a:off x="1647971" y="5963165"/>
            <a:ext cx="244739" cy="236714"/>
          </a:xfrm>
          <a:custGeom>
            <a:avLst/>
            <a:gdLst>
              <a:gd name="T0" fmla="*/ 2147483646 w 269"/>
              <a:gd name="T1" fmla="*/ 0 h 262"/>
              <a:gd name="T2" fmla="*/ 2147483646 w 269"/>
              <a:gd name="T3" fmla="*/ 0 h 262"/>
              <a:gd name="T4" fmla="*/ 2147483646 w 269"/>
              <a:gd name="T5" fmla="*/ 2147483646 h 262"/>
              <a:gd name="T6" fmla="*/ 2147483646 w 269"/>
              <a:gd name="T7" fmla="*/ 2147483646 h 262"/>
              <a:gd name="T8" fmla="*/ 0 w 269"/>
              <a:gd name="T9" fmla="*/ 2147483646 h 262"/>
              <a:gd name="T10" fmla="*/ 2147483646 w 269"/>
              <a:gd name="T11" fmla="*/ 0 h 2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9" h="262">
                <a:moveTo>
                  <a:pt x="134" y="0"/>
                </a:moveTo>
                <a:lnTo>
                  <a:pt x="134" y="0"/>
                </a:lnTo>
                <a:cubicBezTo>
                  <a:pt x="205" y="0"/>
                  <a:pt x="268" y="56"/>
                  <a:pt x="268" y="134"/>
                </a:cubicBezTo>
                <a:cubicBezTo>
                  <a:pt x="268" y="204"/>
                  <a:pt x="205" y="261"/>
                  <a:pt x="134" y="261"/>
                </a:cubicBezTo>
                <a:cubicBezTo>
                  <a:pt x="63" y="261"/>
                  <a:pt x="0" y="204"/>
                  <a:pt x="0" y="134"/>
                </a:cubicBezTo>
                <a:cubicBezTo>
                  <a:pt x="0" y="56"/>
                  <a:pt x="63" y="0"/>
                  <a:pt x="134"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1" name="Freeform 72">
            <a:extLst>
              <a:ext uri="{FF2B5EF4-FFF2-40B4-BE49-F238E27FC236}">
                <a16:creationId xmlns:a16="http://schemas.microsoft.com/office/drawing/2014/main" id="{1489BEF4-7230-4B10-4AEC-BEF3B18DC7BB}"/>
              </a:ext>
            </a:extLst>
          </p:cNvPr>
          <p:cNvSpPr>
            <a:spLocks noChangeArrowheads="1"/>
          </p:cNvSpPr>
          <p:nvPr/>
        </p:nvSpPr>
        <p:spPr bwMode="auto">
          <a:xfrm>
            <a:off x="689083" y="5943106"/>
            <a:ext cx="236712" cy="276833"/>
          </a:xfrm>
          <a:custGeom>
            <a:avLst/>
            <a:gdLst>
              <a:gd name="T0" fmla="*/ 2147483646 w 262"/>
              <a:gd name="T1" fmla="*/ 2147483646 h 305"/>
              <a:gd name="T2" fmla="*/ 2147483646 w 262"/>
              <a:gd name="T3" fmla="*/ 2147483646 h 305"/>
              <a:gd name="T4" fmla="*/ 2147483646 w 262"/>
              <a:gd name="T5" fmla="*/ 2147483646 h 305"/>
              <a:gd name="T6" fmla="*/ 2147483646 w 262"/>
              <a:gd name="T7" fmla="*/ 2147483646 h 305"/>
              <a:gd name="T8" fmla="*/ 2147483646 w 262"/>
              <a:gd name="T9" fmla="*/ 2147483646 h 305"/>
              <a:gd name="T10" fmla="*/ 2147483646 w 262"/>
              <a:gd name="T11" fmla="*/ 2147483646 h 305"/>
              <a:gd name="T12" fmla="*/ 2147483646 w 262"/>
              <a:gd name="T13" fmla="*/ 2147483646 h 305"/>
              <a:gd name="T14" fmla="*/ 2147483646 w 262"/>
              <a:gd name="T15" fmla="*/ 2147483646 h 305"/>
              <a:gd name="T16" fmla="*/ 2147483646 w 262"/>
              <a:gd name="T17" fmla="*/ 2147483646 h 305"/>
              <a:gd name="T18" fmla="*/ 0 w 262"/>
              <a:gd name="T19" fmla="*/ 2147483646 h 305"/>
              <a:gd name="T20" fmla="*/ 0 w 262"/>
              <a:gd name="T21" fmla="*/ 2147483646 h 305"/>
              <a:gd name="T22" fmla="*/ 0 w 262"/>
              <a:gd name="T23" fmla="*/ 2147483646 h 305"/>
              <a:gd name="T24" fmla="*/ 0 w 262"/>
              <a:gd name="T25" fmla="*/ 2147483646 h 305"/>
              <a:gd name="T26" fmla="*/ 2147483646 w 262"/>
              <a:gd name="T27" fmla="*/ 0 h 305"/>
              <a:gd name="T28" fmla="*/ 2147483646 w 262"/>
              <a:gd name="T29" fmla="*/ 2147483646 h 305"/>
              <a:gd name="T30" fmla="*/ 2147483646 w 262"/>
              <a:gd name="T31" fmla="*/ 2147483646 h 305"/>
              <a:gd name="T32" fmla="*/ 2147483646 w 262"/>
              <a:gd name="T33" fmla="*/ 2147483646 h 305"/>
              <a:gd name="T34" fmla="*/ 2147483646 w 262"/>
              <a:gd name="T35" fmla="*/ 2147483646 h 305"/>
              <a:gd name="T36" fmla="*/ 2147483646 w 262"/>
              <a:gd name="T37" fmla="*/ 2147483646 h 305"/>
              <a:gd name="T38" fmla="*/ 2147483646 w 262"/>
              <a:gd name="T39" fmla="*/ 2147483646 h 305"/>
              <a:gd name="T40" fmla="*/ 2147483646 w 262"/>
              <a:gd name="T41" fmla="*/ 2147483646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2" name="Freeform 73">
            <a:extLst>
              <a:ext uri="{FF2B5EF4-FFF2-40B4-BE49-F238E27FC236}">
                <a16:creationId xmlns:a16="http://schemas.microsoft.com/office/drawing/2014/main" id="{57A35989-7711-EA74-89DD-D333F6FD65A6}"/>
              </a:ext>
            </a:extLst>
          </p:cNvPr>
          <p:cNvSpPr>
            <a:spLocks noChangeArrowheads="1"/>
          </p:cNvSpPr>
          <p:nvPr/>
        </p:nvSpPr>
        <p:spPr bwMode="auto">
          <a:xfrm>
            <a:off x="11100452" y="4851818"/>
            <a:ext cx="549657" cy="549655"/>
          </a:xfrm>
          <a:custGeom>
            <a:avLst/>
            <a:gdLst>
              <a:gd name="T0" fmla="*/ 2147483646 w 602"/>
              <a:gd name="T1" fmla="*/ 2147483646 h 602"/>
              <a:gd name="T2" fmla="*/ 2147483646 w 602"/>
              <a:gd name="T3" fmla="*/ 2147483646 h 602"/>
              <a:gd name="T4" fmla="*/ 2147483646 w 602"/>
              <a:gd name="T5" fmla="*/ 2147483646 h 602"/>
              <a:gd name="T6" fmla="*/ 0 w 602"/>
              <a:gd name="T7" fmla="*/ 2147483646 h 602"/>
              <a:gd name="T8" fmla="*/ 0 w 602"/>
              <a:gd name="T9" fmla="*/ 2147483646 h 602"/>
              <a:gd name="T10" fmla="*/ 2147483646 w 602"/>
              <a:gd name="T11" fmla="*/ 0 h 602"/>
              <a:gd name="T12" fmla="*/ 2147483646 w 602"/>
              <a:gd name="T13" fmla="*/ 0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2147483646 w 602"/>
              <a:gd name="T73" fmla="*/ 2147483646 h 602"/>
              <a:gd name="T74" fmla="*/ 2147483646 w 602"/>
              <a:gd name="T75" fmla="*/ 2147483646 h 602"/>
              <a:gd name="T76" fmla="*/ 2147483646 w 602"/>
              <a:gd name="T77" fmla="*/ 2147483646 h 602"/>
              <a:gd name="T78" fmla="*/ 2147483646 w 602"/>
              <a:gd name="T79" fmla="*/ 2147483646 h 602"/>
              <a:gd name="T80" fmla="*/ 2147483646 w 602"/>
              <a:gd name="T81" fmla="*/ 2147483646 h 602"/>
              <a:gd name="T82" fmla="*/ 2147483646 w 602"/>
              <a:gd name="T83" fmla="*/ 2147483646 h 602"/>
              <a:gd name="T84" fmla="*/ 2147483646 w 602"/>
              <a:gd name="T85" fmla="*/ 2147483646 h 602"/>
              <a:gd name="T86" fmla="*/ 2147483646 w 602"/>
              <a:gd name="T87" fmla="*/ 2147483646 h 602"/>
              <a:gd name="T88" fmla="*/ 2147483646 w 602"/>
              <a:gd name="T89" fmla="*/ 2147483646 h 602"/>
              <a:gd name="T90" fmla="*/ 2147483646 w 602"/>
              <a:gd name="T91" fmla="*/ 2147483646 h 6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602">
                <a:moveTo>
                  <a:pt x="573" y="601"/>
                </a:moveTo>
                <a:lnTo>
                  <a:pt x="573" y="601"/>
                </a:lnTo>
                <a:cubicBezTo>
                  <a:pt x="28" y="601"/>
                  <a:pt x="28" y="601"/>
                  <a:pt x="28" y="601"/>
                </a:cubicBezTo>
                <a:cubicBezTo>
                  <a:pt x="7" y="601"/>
                  <a:pt x="0" y="586"/>
                  <a:pt x="0" y="572"/>
                </a:cubicBezTo>
                <a:cubicBezTo>
                  <a:pt x="0" y="28"/>
                  <a:pt x="0" y="28"/>
                  <a:pt x="0" y="28"/>
                </a:cubicBezTo>
                <a:cubicBezTo>
                  <a:pt x="0" y="7"/>
                  <a:pt x="7" y="0"/>
                  <a:pt x="28" y="0"/>
                </a:cubicBezTo>
                <a:cubicBezTo>
                  <a:pt x="573" y="0"/>
                  <a:pt x="573" y="0"/>
                  <a:pt x="573" y="0"/>
                </a:cubicBezTo>
                <a:cubicBezTo>
                  <a:pt x="587" y="0"/>
                  <a:pt x="601" y="7"/>
                  <a:pt x="601" y="28"/>
                </a:cubicBezTo>
                <a:cubicBezTo>
                  <a:pt x="601" y="572"/>
                  <a:pt x="601" y="572"/>
                  <a:pt x="601" y="572"/>
                </a:cubicBezTo>
                <a:cubicBezTo>
                  <a:pt x="601" y="586"/>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13" y="403"/>
                </a:moveTo>
                <a:lnTo>
                  <a:pt x="113" y="403"/>
                </a:lnTo>
                <a:cubicBezTo>
                  <a:pt x="170" y="403"/>
                  <a:pt x="170" y="403"/>
                  <a:pt x="170" y="403"/>
                </a:cubicBezTo>
                <a:cubicBezTo>
                  <a:pt x="184" y="403"/>
                  <a:pt x="198" y="417"/>
                  <a:pt x="198" y="431"/>
                </a:cubicBezTo>
                <a:cubicBezTo>
                  <a:pt x="198" y="487"/>
                  <a:pt x="198" y="487"/>
                  <a:pt x="198" y="487"/>
                </a:cubicBezTo>
                <a:cubicBezTo>
                  <a:pt x="198" y="502"/>
                  <a:pt x="184" y="516"/>
                  <a:pt x="170" y="516"/>
                </a:cubicBezTo>
                <a:cubicBezTo>
                  <a:pt x="113" y="516"/>
                  <a:pt x="113" y="516"/>
                  <a:pt x="113" y="516"/>
                </a:cubicBezTo>
                <a:cubicBezTo>
                  <a:pt x="92" y="516"/>
                  <a:pt x="85" y="502"/>
                  <a:pt x="85" y="487"/>
                </a:cubicBezTo>
                <a:cubicBezTo>
                  <a:pt x="85" y="431"/>
                  <a:pt x="85" y="431"/>
                  <a:pt x="85" y="431"/>
                </a:cubicBezTo>
                <a:cubicBezTo>
                  <a:pt x="85" y="417"/>
                  <a:pt x="92" y="403"/>
                  <a:pt x="113" y="403"/>
                </a:cubicBezTo>
                <a:close/>
                <a:moveTo>
                  <a:pt x="269" y="148"/>
                </a:moveTo>
                <a:lnTo>
                  <a:pt x="269" y="148"/>
                </a:lnTo>
                <a:cubicBezTo>
                  <a:pt x="325" y="148"/>
                  <a:pt x="325" y="148"/>
                  <a:pt x="325" y="148"/>
                </a:cubicBezTo>
                <a:cubicBezTo>
                  <a:pt x="346" y="148"/>
                  <a:pt x="353" y="162"/>
                  <a:pt x="353" y="176"/>
                </a:cubicBezTo>
                <a:cubicBezTo>
                  <a:pt x="353" y="487"/>
                  <a:pt x="353" y="487"/>
                  <a:pt x="353" y="487"/>
                </a:cubicBezTo>
                <a:cubicBezTo>
                  <a:pt x="353" y="502"/>
                  <a:pt x="346" y="516"/>
                  <a:pt x="325" y="516"/>
                </a:cubicBezTo>
                <a:cubicBezTo>
                  <a:pt x="269" y="516"/>
                  <a:pt x="269" y="516"/>
                  <a:pt x="269" y="516"/>
                </a:cubicBezTo>
                <a:cubicBezTo>
                  <a:pt x="255" y="516"/>
                  <a:pt x="240" y="502"/>
                  <a:pt x="240" y="487"/>
                </a:cubicBezTo>
                <a:cubicBezTo>
                  <a:pt x="240" y="176"/>
                  <a:pt x="240" y="176"/>
                  <a:pt x="240" y="176"/>
                </a:cubicBezTo>
                <a:cubicBezTo>
                  <a:pt x="240" y="162"/>
                  <a:pt x="255" y="148"/>
                  <a:pt x="269" y="148"/>
                </a:cubicBezTo>
                <a:close/>
                <a:moveTo>
                  <a:pt x="431" y="261"/>
                </a:moveTo>
                <a:lnTo>
                  <a:pt x="431" y="261"/>
                </a:lnTo>
                <a:cubicBezTo>
                  <a:pt x="488" y="261"/>
                  <a:pt x="488" y="261"/>
                  <a:pt x="488" y="261"/>
                </a:cubicBezTo>
                <a:cubicBezTo>
                  <a:pt x="502" y="261"/>
                  <a:pt x="516" y="276"/>
                  <a:pt x="516" y="290"/>
                </a:cubicBezTo>
                <a:cubicBezTo>
                  <a:pt x="516" y="487"/>
                  <a:pt x="516" y="487"/>
                  <a:pt x="516" y="487"/>
                </a:cubicBezTo>
                <a:cubicBezTo>
                  <a:pt x="516" y="502"/>
                  <a:pt x="502" y="516"/>
                  <a:pt x="488" y="516"/>
                </a:cubicBezTo>
                <a:cubicBezTo>
                  <a:pt x="431" y="516"/>
                  <a:pt x="431" y="516"/>
                  <a:pt x="431" y="516"/>
                </a:cubicBezTo>
                <a:cubicBezTo>
                  <a:pt x="417" y="516"/>
                  <a:pt x="403" y="502"/>
                  <a:pt x="403" y="487"/>
                </a:cubicBezTo>
                <a:cubicBezTo>
                  <a:pt x="403" y="290"/>
                  <a:pt x="403" y="290"/>
                  <a:pt x="403" y="290"/>
                </a:cubicBezTo>
                <a:cubicBezTo>
                  <a:pt x="403" y="276"/>
                  <a:pt x="417" y="261"/>
                  <a:pt x="431" y="26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3" name="Freeform 74">
            <a:extLst>
              <a:ext uri="{FF2B5EF4-FFF2-40B4-BE49-F238E27FC236}">
                <a16:creationId xmlns:a16="http://schemas.microsoft.com/office/drawing/2014/main" id="{ECD776BC-E8E4-64E7-3A6A-D3647F9EB7D7}"/>
              </a:ext>
            </a:extLst>
          </p:cNvPr>
          <p:cNvSpPr>
            <a:spLocks noChangeArrowheads="1"/>
          </p:cNvSpPr>
          <p:nvPr/>
        </p:nvSpPr>
        <p:spPr bwMode="auto">
          <a:xfrm>
            <a:off x="10133540" y="4851818"/>
            <a:ext cx="553668" cy="549655"/>
          </a:xfrm>
          <a:custGeom>
            <a:avLst/>
            <a:gdLst>
              <a:gd name="T0" fmla="*/ 2147483646 w 609"/>
              <a:gd name="T1" fmla="*/ 2147483646 h 602"/>
              <a:gd name="T2" fmla="*/ 2147483646 w 609"/>
              <a:gd name="T3" fmla="*/ 2147483646 h 602"/>
              <a:gd name="T4" fmla="*/ 2147483646 w 609"/>
              <a:gd name="T5" fmla="*/ 2147483646 h 602"/>
              <a:gd name="T6" fmla="*/ 0 w 609"/>
              <a:gd name="T7" fmla="*/ 2147483646 h 602"/>
              <a:gd name="T8" fmla="*/ 0 w 609"/>
              <a:gd name="T9" fmla="*/ 2147483646 h 602"/>
              <a:gd name="T10" fmla="*/ 2147483646 w 609"/>
              <a:gd name="T11" fmla="*/ 0 h 602"/>
              <a:gd name="T12" fmla="*/ 2147483646 w 609"/>
              <a:gd name="T13" fmla="*/ 0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2147483646 w 609"/>
              <a:gd name="T37" fmla="*/ 2147483646 h 602"/>
              <a:gd name="T38" fmla="*/ 2147483646 w 609"/>
              <a:gd name="T39" fmla="*/ 2147483646 h 602"/>
              <a:gd name="T40" fmla="*/ 2147483646 w 609"/>
              <a:gd name="T41" fmla="*/ 2147483646 h 602"/>
              <a:gd name="T42" fmla="*/ 2147483646 w 609"/>
              <a:gd name="T43" fmla="*/ 2147483646 h 602"/>
              <a:gd name="T44" fmla="*/ 2147483646 w 609"/>
              <a:gd name="T45" fmla="*/ 2147483646 h 602"/>
              <a:gd name="T46" fmla="*/ 2147483646 w 609"/>
              <a:gd name="T47" fmla="*/ 2147483646 h 602"/>
              <a:gd name="T48" fmla="*/ 2147483646 w 609"/>
              <a:gd name="T49" fmla="*/ 2147483646 h 602"/>
              <a:gd name="T50" fmla="*/ 2147483646 w 609"/>
              <a:gd name="T51" fmla="*/ 2147483646 h 602"/>
              <a:gd name="T52" fmla="*/ 2147483646 w 609"/>
              <a:gd name="T53" fmla="*/ 2147483646 h 602"/>
              <a:gd name="T54" fmla="*/ 2147483646 w 609"/>
              <a:gd name="T55" fmla="*/ 2147483646 h 602"/>
              <a:gd name="T56" fmla="*/ 2147483646 w 609"/>
              <a:gd name="T57" fmla="*/ 2147483646 h 602"/>
              <a:gd name="T58" fmla="*/ 2147483646 w 609"/>
              <a:gd name="T59" fmla="*/ 2147483646 h 602"/>
              <a:gd name="T60" fmla="*/ 2147483646 w 609"/>
              <a:gd name="T61" fmla="*/ 2147483646 h 602"/>
              <a:gd name="T62" fmla="*/ 2147483646 w 609"/>
              <a:gd name="T63" fmla="*/ 2147483646 h 602"/>
              <a:gd name="T64" fmla="*/ 2147483646 w 609"/>
              <a:gd name="T65" fmla="*/ 2147483646 h 602"/>
              <a:gd name="T66" fmla="*/ 2147483646 w 609"/>
              <a:gd name="T67" fmla="*/ 2147483646 h 602"/>
              <a:gd name="T68" fmla="*/ 2147483646 w 609"/>
              <a:gd name="T69" fmla="*/ 2147483646 h 602"/>
              <a:gd name="T70" fmla="*/ 2147483646 w 609"/>
              <a:gd name="T71" fmla="*/ 2147483646 h 602"/>
              <a:gd name="T72" fmla="*/ 2147483646 w 609"/>
              <a:gd name="T73" fmla="*/ 2147483646 h 602"/>
              <a:gd name="T74" fmla="*/ 2147483646 w 609"/>
              <a:gd name="T75" fmla="*/ 2147483646 h 602"/>
              <a:gd name="T76" fmla="*/ 2147483646 w 609"/>
              <a:gd name="T77" fmla="*/ 2147483646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602">
                <a:moveTo>
                  <a:pt x="579" y="601"/>
                </a:moveTo>
                <a:lnTo>
                  <a:pt x="579" y="601"/>
                </a:lnTo>
                <a:cubicBezTo>
                  <a:pt x="28" y="601"/>
                  <a:pt x="28" y="601"/>
                  <a:pt x="28" y="601"/>
                </a:cubicBezTo>
                <a:cubicBezTo>
                  <a:pt x="14" y="601"/>
                  <a:pt x="0" y="586"/>
                  <a:pt x="0" y="572"/>
                </a:cubicBezTo>
                <a:cubicBezTo>
                  <a:pt x="0" y="28"/>
                  <a:pt x="0" y="28"/>
                  <a:pt x="0" y="28"/>
                </a:cubicBezTo>
                <a:cubicBezTo>
                  <a:pt x="0" y="7"/>
                  <a:pt x="14" y="0"/>
                  <a:pt x="28" y="0"/>
                </a:cubicBezTo>
                <a:cubicBezTo>
                  <a:pt x="579" y="0"/>
                  <a:pt x="579" y="0"/>
                  <a:pt x="579" y="0"/>
                </a:cubicBezTo>
                <a:cubicBezTo>
                  <a:pt x="594" y="0"/>
                  <a:pt x="608" y="7"/>
                  <a:pt x="608" y="28"/>
                </a:cubicBezTo>
                <a:cubicBezTo>
                  <a:pt x="608" y="572"/>
                  <a:pt x="608" y="572"/>
                  <a:pt x="608" y="572"/>
                </a:cubicBezTo>
                <a:cubicBezTo>
                  <a:pt x="608" y="586"/>
                  <a:pt x="594" y="601"/>
                  <a:pt x="579" y="601"/>
                </a:cubicBezTo>
                <a:close/>
                <a:moveTo>
                  <a:pt x="551" y="56"/>
                </a:moveTo>
                <a:lnTo>
                  <a:pt x="551" y="56"/>
                </a:lnTo>
                <a:cubicBezTo>
                  <a:pt x="56" y="56"/>
                  <a:pt x="56" y="56"/>
                  <a:pt x="56" y="56"/>
                </a:cubicBezTo>
                <a:cubicBezTo>
                  <a:pt x="56" y="544"/>
                  <a:pt x="56" y="544"/>
                  <a:pt x="56" y="544"/>
                </a:cubicBezTo>
                <a:cubicBezTo>
                  <a:pt x="551" y="544"/>
                  <a:pt x="551" y="544"/>
                  <a:pt x="551" y="544"/>
                </a:cubicBezTo>
                <a:lnTo>
                  <a:pt x="551" y="56"/>
                </a:lnTo>
                <a:close/>
                <a:moveTo>
                  <a:pt x="99" y="304"/>
                </a:moveTo>
                <a:lnTo>
                  <a:pt x="99" y="304"/>
                </a:lnTo>
                <a:cubicBezTo>
                  <a:pt x="177" y="254"/>
                  <a:pt x="177" y="254"/>
                  <a:pt x="177" y="254"/>
                </a:cubicBezTo>
                <a:cubicBezTo>
                  <a:pt x="184" y="254"/>
                  <a:pt x="184" y="254"/>
                  <a:pt x="191" y="254"/>
                </a:cubicBezTo>
                <a:cubicBezTo>
                  <a:pt x="198" y="254"/>
                  <a:pt x="205" y="254"/>
                  <a:pt x="205" y="254"/>
                </a:cubicBezTo>
                <a:cubicBezTo>
                  <a:pt x="332" y="339"/>
                  <a:pt x="332" y="339"/>
                  <a:pt x="332" y="339"/>
                </a:cubicBezTo>
                <a:cubicBezTo>
                  <a:pt x="473" y="240"/>
                  <a:pt x="473" y="240"/>
                  <a:pt x="473" y="240"/>
                </a:cubicBezTo>
                <a:cubicBezTo>
                  <a:pt x="480" y="233"/>
                  <a:pt x="488" y="233"/>
                  <a:pt x="495" y="233"/>
                </a:cubicBezTo>
                <a:cubicBezTo>
                  <a:pt x="509" y="233"/>
                  <a:pt x="523" y="247"/>
                  <a:pt x="523" y="261"/>
                </a:cubicBezTo>
                <a:cubicBezTo>
                  <a:pt x="523" y="268"/>
                  <a:pt x="516" y="283"/>
                  <a:pt x="509" y="283"/>
                </a:cubicBezTo>
                <a:cubicBezTo>
                  <a:pt x="346" y="396"/>
                  <a:pt x="346" y="396"/>
                  <a:pt x="346" y="396"/>
                </a:cubicBezTo>
                <a:cubicBezTo>
                  <a:pt x="346" y="403"/>
                  <a:pt x="339" y="403"/>
                  <a:pt x="332" y="403"/>
                </a:cubicBezTo>
                <a:cubicBezTo>
                  <a:pt x="325" y="403"/>
                  <a:pt x="318" y="403"/>
                  <a:pt x="318" y="396"/>
                </a:cubicBezTo>
                <a:cubicBezTo>
                  <a:pt x="191" y="311"/>
                  <a:pt x="191" y="311"/>
                  <a:pt x="191" y="311"/>
                </a:cubicBezTo>
                <a:cubicBezTo>
                  <a:pt x="134" y="353"/>
                  <a:pt x="134" y="353"/>
                  <a:pt x="134" y="353"/>
                </a:cubicBezTo>
                <a:cubicBezTo>
                  <a:pt x="127" y="353"/>
                  <a:pt x="120" y="353"/>
                  <a:pt x="113" y="353"/>
                </a:cubicBezTo>
                <a:cubicBezTo>
                  <a:pt x="99" y="353"/>
                  <a:pt x="85" y="346"/>
                  <a:pt x="85" y="325"/>
                </a:cubicBezTo>
                <a:cubicBezTo>
                  <a:pt x="85" y="318"/>
                  <a:pt x="92" y="311"/>
                  <a:pt x="99" y="3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4" name="Freeform 75">
            <a:extLst>
              <a:ext uri="{FF2B5EF4-FFF2-40B4-BE49-F238E27FC236}">
                <a16:creationId xmlns:a16="http://schemas.microsoft.com/office/drawing/2014/main" id="{C6F5E44B-CEFC-BF36-2105-76C58FA4ECA1}"/>
              </a:ext>
            </a:extLst>
          </p:cNvPr>
          <p:cNvSpPr>
            <a:spLocks noChangeArrowheads="1"/>
          </p:cNvSpPr>
          <p:nvPr/>
        </p:nvSpPr>
        <p:spPr bwMode="auto">
          <a:xfrm>
            <a:off x="9178663" y="4887926"/>
            <a:ext cx="549655" cy="465402"/>
          </a:xfrm>
          <a:custGeom>
            <a:avLst/>
            <a:gdLst>
              <a:gd name="T0" fmla="*/ 2147483646 w 602"/>
              <a:gd name="T1" fmla="*/ 2147483646 h 510"/>
              <a:gd name="T2" fmla="*/ 2147483646 w 602"/>
              <a:gd name="T3" fmla="*/ 2147483646 h 510"/>
              <a:gd name="T4" fmla="*/ 2147483646 w 602"/>
              <a:gd name="T5" fmla="*/ 2147483646 h 510"/>
              <a:gd name="T6" fmla="*/ 0 w 602"/>
              <a:gd name="T7" fmla="*/ 2147483646 h 510"/>
              <a:gd name="T8" fmla="*/ 0 w 602"/>
              <a:gd name="T9" fmla="*/ 2147483646 h 510"/>
              <a:gd name="T10" fmla="*/ 2147483646 w 602"/>
              <a:gd name="T11" fmla="*/ 0 h 510"/>
              <a:gd name="T12" fmla="*/ 2147483646 w 602"/>
              <a:gd name="T13" fmla="*/ 2147483646 h 510"/>
              <a:gd name="T14" fmla="*/ 2147483646 w 602"/>
              <a:gd name="T15" fmla="*/ 2147483646 h 510"/>
              <a:gd name="T16" fmla="*/ 2147483646 w 602"/>
              <a:gd name="T17" fmla="*/ 2147483646 h 510"/>
              <a:gd name="T18" fmla="*/ 2147483646 w 602"/>
              <a:gd name="T19" fmla="*/ 2147483646 h 510"/>
              <a:gd name="T20" fmla="*/ 2147483646 w 602"/>
              <a:gd name="T21" fmla="*/ 2147483646 h 510"/>
              <a:gd name="T22" fmla="*/ 2147483646 w 602"/>
              <a:gd name="T23" fmla="*/ 2147483646 h 510"/>
              <a:gd name="T24" fmla="*/ 2147483646 w 602"/>
              <a:gd name="T25" fmla="*/ 2147483646 h 510"/>
              <a:gd name="T26" fmla="*/ 2147483646 w 602"/>
              <a:gd name="T27" fmla="*/ 2147483646 h 510"/>
              <a:gd name="T28" fmla="*/ 2147483646 w 602"/>
              <a:gd name="T29" fmla="*/ 2147483646 h 510"/>
              <a:gd name="T30" fmla="*/ 2147483646 w 602"/>
              <a:gd name="T31" fmla="*/ 2147483646 h 510"/>
              <a:gd name="T32" fmla="*/ 2147483646 w 602"/>
              <a:gd name="T33" fmla="*/ 2147483646 h 510"/>
              <a:gd name="T34" fmla="*/ 2147483646 w 602"/>
              <a:gd name="T35" fmla="*/ 2147483646 h 510"/>
              <a:gd name="T36" fmla="*/ 2147483646 w 602"/>
              <a:gd name="T37" fmla="*/ 2147483646 h 510"/>
              <a:gd name="T38" fmla="*/ 2147483646 w 602"/>
              <a:gd name="T39" fmla="*/ 2147483646 h 510"/>
              <a:gd name="T40" fmla="*/ 2147483646 w 602"/>
              <a:gd name="T41" fmla="*/ 2147483646 h 510"/>
              <a:gd name="T42" fmla="*/ 2147483646 w 602"/>
              <a:gd name="T43" fmla="*/ 2147483646 h 510"/>
              <a:gd name="T44" fmla="*/ 2147483646 w 602"/>
              <a:gd name="T45" fmla="*/ 2147483646 h 510"/>
              <a:gd name="T46" fmla="*/ 2147483646 w 602"/>
              <a:gd name="T47" fmla="*/ 2147483646 h 510"/>
              <a:gd name="T48" fmla="*/ 2147483646 w 602"/>
              <a:gd name="T49" fmla="*/ 2147483646 h 510"/>
              <a:gd name="T50" fmla="*/ 2147483646 w 602"/>
              <a:gd name="T51" fmla="*/ 2147483646 h 510"/>
              <a:gd name="T52" fmla="*/ 2147483646 w 602"/>
              <a:gd name="T53" fmla="*/ 2147483646 h 510"/>
              <a:gd name="T54" fmla="*/ 2147483646 w 602"/>
              <a:gd name="T55" fmla="*/ 2147483646 h 510"/>
              <a:gd name="T56" fmla="*/ 2147483646 w 602"/>
              <a:gd name="T57" fmla="*/ 2147483646 h 510"/>
              <a:gd name="T58" fmla="*/ 2147483646 w 602"/>
              <a:gd name="T59" fmla="*/ 2147483646 h 510"/>
              <a:gd name="T60" fmla="*/ 2147483646 w 602"/>
              <a:gd name="T61" fmla="*/ 2147483646 h 510"/>
              <a:gd name="T62" fmla="*/ 2147483646 w 602"/>
              <a:gd name="T63" fmla="*/ 2147483646 h 510"/>
              <a:gd name="T64" fmla="*/ 2147483646 w 602"/>
              <a:gd name="T65" fmla="*/ 2147483646 h 510"/>
              <a:gd name="T66" fmla="*/ 2147483646 w 602"/>
              <a:gd name="T67" fmla="*/ 2147483646 h 510"/>
              <a:gd name="T68" fmla="*/ 2147483646 w 602"/>
              <a:gd name="T69" fmla="*/ 2147483646 h 510"/>
              <a:gd name="T70" fmla="*/ 2147483646 w 602"/>
              <a:gd name="T71" fmla="*/ 2147483646 h 510"/>
              <a:gd name="T72" fmla="*/ 2147483646 w 602"/>
              <a:gd name="T73" fmla="*/ 2147483646 h 510"/>
              <a:gd name="T74" fmla="*/ 2147483646 w 602"/>
              <a:gd name="T75" fmla="*/ 2147483646 h 510"/>
              <a:gd name="T76" fmla="*/ 2147483646 w 602"/>
              <a:gd name="T77" fmla="*/ 2147483646 h 510"/>
              <a:gd name="T78" fmla="*/ 2147483646 w 602"/>
              <a:gd name="T79" fmla="*/ 2147483646 h 510"/>
              <a:gd name="T80" fmla="*/ 2147483646 w 602"/>
              <a:gd name="T81" fmla="*/ 2147483646 h 510"/>
              <a:gd name="T82" fmla="*/ 2147483646 w 602"/>
              <a:gd name="T83" fmla="*/ 2147483646 h 510"/>
              <a:gd name="T84" fmla="*/ 2147483646 w 602"/>
              <a:gd name="T85" fmla="*/ 2147483646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5" name="Freeform 76">
            <a:extLst>
              <a:ext uri="{FF2B5EF4-FFF2-40B4-BE49-F238E27FC236}">
                <a16:creationId xmlns:a16="http://schemas.microsoft.com/office/drawing/2014/main" id="{E013D1BB-A376-ABBD-A9A9-EB58B2693655}"/>
              </a:ext>
            </a:extLst>
          </p:cNvPr>
          <p:cNvSpPr>
            <a:spLocks noChangeArrowheads="1"/>
          </p:cNvSpPr>
          <p:nvPr/>
        </p:nvSpPr>
        <p:spPr bwMode="auto">
          <a:xfrm>
            <a:off x="8219772" y="4887926"/>
            <a:ext cx="545644" cy="465402"/>
          </a:xfrm>
          <a:custGeom>
            <a:avLst/>
            <a:gdLst>
              <a:gd name="T0" fmla="*/ 2147483646 w 601"/>
              <a:gd name="T1" fmla="*/ 2147483646 h 510"/>
              <a:gd name="T2" fmla="*/ 2147483646 w 601"/>
              <a:gd name="T3" fmla="*/ 2147483646 h 510"/>
              <a:gd name="T4" fmla="*/ 2147483646 w 601"/>
              <a:gd name="T5" fmla="*/ 2147483646 h 510"/>
              <a:gd name="T6" fmla="*/ 2147483646 w 601"/>
              <a:gd name="T7" fmla="*/ 2147483646 h 510"/>
              <a:gd name="T8" fmla="*/ 2147483646 w 601"/>
              <a:gd name="T9" fmla="*/ 2147483646 h 510"/>
              <a:gd name="T10" fmla="*/ 2147483646 w 601"/>
              <a:gd name="T11" fmla="*/ 2147483646 h 510"/>
              <a:gd name="T12" fmla="*/ 2147483646 w 601"/>
              <a:gd name="T13" fmla="*/ 2147483646 h 510"/>
              <a:gd name="T14" fmla="*/ 2147483646 w 601"/>
              <a:gd name="T15" fmla="*/ 2147483646 h 510"/>
              <a:gd name="T16" fmla="*/ 2147483646 w 601"/>
              <a:gd name="T17" fmla="*/ 2147483646 h 510"/>
              <a:gd name="T18" fmla="*/ 2147483646 w 601"/>
              <a:gd name="T19" fmla="*/ 2147483646 h 510"/>
              <a:gd name="T20" fmla="*/ 2147483646 w 601"/>
              <a:gd name="T21" fmla="*/ 2147483646 h 510"/>
              <a:gd name="T22" fmla="*/ 2147483646 w 601"/>
              <a:gd name="T23" fmla="*/ 2147483646 h 510"/>
              <a:gd name="T24" fmla="*/ 2147483646 w 601"/>
              <a:gd name="T25" fmla="*/ 2147483646 h 510"/>
              <a:gd name="T26" fmla="*/ 2147483646 w 601"/>
              <a:gd name="T27" fmla="*/ 2147483646 h 510"/>
              <a:gd name="T28" fmla="*/ 2147483646 w 601"/>
              <a:gd name="T29" fmla="*/ 2147483646 h 510"/>
              <a:gd name="T30" fmla="*/ 2147483646 w 601"/>
              <a:gd name="T31" fmla="*/ 2147483646 h 510"/>
              <a:gd name="T32" fmla="*/ 2147483646 w 601"/>
              <a:gd name="T33" fmla="*/ 2147483646 h 510"/>
              <a:gd name="T34" fmla="*/ 2147483646 w 601"/>
              <a:gd name="T35" fmla="*/ 2147483646 h 510"/>
              <a:gd name="T36" fmla="*/ 0 w 601"/>
              <a:gd name="T37" fmla="*/ 2147483646 h 510"/>
              <a:gd name="T38" fmla="*/ 0 w 601"/>
              <a:gd name="T39" fmla="*/ 2147483646 h 510"/>
              <a:gd name="T40" fmla="*/ 2147483646 w 601"/>
              <a:gd name="T41" fmla="*/ 0 h 510"/>
              <a:gd name="T42" fmla="*/ 2147483646 w 601"/>
              <a:gd name="T43" fmla="*/ 2147483646 h 510"/>
              <a:gd name="T44" fmla="*/ 2147483646 w 601"/>
              <a:gd name="T45" fmla="*/ 2147483646 h 510"/>
              <a:gd name="T46" fmla="*/ 2147483646 w 601"/>
              <a:gd name="T47" fmla="*/ 2147483646 h 510"/>
              <a:gd name="T48" fmla="*/ 2147483646 w 601"/>
              <a:gd name="T49" fmla="*/ 2147483646 h 510"/>
              <a:gd name="T50" fmla="*/ 2147483646 w 601"/>
              <a:gd name="T51" fmla="*/ 2147483646 h 510"/>
              <a:gd name="T52" fmla="*/ 2147483646 w 601"/>
              <a:gd name="T53" fmla="*/ 2147483646 h 510"/>
              <a:gd name="T54" fmla="*/ 2147483646 w 601"/>
              <a:gd name="T55" fmla="*/ 2147483646 h 510"/>
              <a:gd name="T56" fmla="*/ 2147483646 w 601"/>
              <a:gd name="T57" fmla="*/ 2147483646 h 510"/>
              <a:gd name="T58" fmla="*/ 2147483646 w 601"/>
              <a:gd name="T59" fmla="*/ 2147483646 h 510"/>
              <a:gd name="T60" fmla="*/ 2147483646 w 601"/>
              <a:gd name="T61" fmla="*/ 2147483646 h 510"/>
              <a:gd name="T62" fmla="*/ 2147483646 w 601"/>
              <a:gd name="T63" fmla="*/ 2147483646 h 510"/>
              <a:gd name="T64" fmla="*/ 2147483646 w 601"/>
              <a:gd name="T65" fmla="*/ 2147483646 h 510"/>
              <a:gd name="T66" fmla="*/ 2147483646 w 601"/>
              <a:gd name="T67" fmla="*/ 2147483646 h 510"/>
              <a:gd name="T68" fmla="*/ 2147483646 w 601"/>
              <a:gd name="T69" fmla="*/ 2147483646 h 510"/>
              <a:gd name="T70" fmla="*/ 2147483646 w 601"/>
              <a:gd name="T71" fmla="*/ 2147483646 h 5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1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6" name="Freeform 77">
            <a:extLst>
              <a:ext uri="{FF2B5EF4-FFF2-40B4-BE49-F238E27FC236}">
                <a16:creationId xmlns:a16="http://schemas.microsoft.com/office/drawing/2014/main" id="{4EC56DAD-AA9B-421F-9F43-FD22CC83E09E}"/>
              </a:ext>
            </a:extLst>
          </p:cNvPr>
          <p:cNvSpPr>
            <a:spLocks noChangeArrowheads="1"/>
          </p:cNvSpPr>
          <p:nvPr/>
        </p:nvSpPr>
        <p:spPr bwMode="auto">
          <a:xfrm>
            <a:off x="7256871" y="4851818"/>
            <a:ext cx="553668" cy="549655"/>
          </a:xfrm>
          <a:custGeom>
            <a:avLst/>
            <a:gdLst>
              <a:gd name="T0" fmla="*/ 2147483646 w 608"/>
              <a:gd name="T1" fmla="*/ 2147483646 h 602"/>
              <a:gd name="T2" fmla="*/ 2147483646 w 608"/>
              <a:gd name="T3" fmla="*/ 2147483646 h 602"/>
              <a:gd name="T4" fmla="*/ 0 w 608"/>
              <a:gd name="T5" fmla="*/ 2147483646 h 602"/>
              <a:gd name="T6" fmla="*/ 2147483646 w 608"/>
              <a:gd name="T7" fmla="*/ 0 h 602"/>
              <a:gd name="T8" fmla="*/ 2147483646 w 608"/>
              <a:gd name="T9" fmla="*/ 2147483646 h 602"/>
              <a:gd name="T10" fmla="*/ 2147483646 w 608"/>
              <a:gd name="T11" fmla="*/ 2147483646 h 602"/>
              <a:gd name="T12" fmla="*/ 2147483646 w 608"/>
              <a:gd name="T13" fmla="*/ 2147483646 h 602"/>
              <a:gd name="T14" fmla="*/ 2147483646 w 608"/>
              <a:gd name="T15" fmla="*/ 2147483646 h 602"/>
              <a:gd name="T16" fmla="*/ 2147483646 w 608"/>
              <a:gd name="T17" fmla="*/ 2147483646 h 602"/>
              <a:gd name="T18" fmla="*/ 2147483646 w 608"/>
              <a:gd name="T19" fmla="*/ 2147483646 h 602"/>
              <a:gd name="T20" fmla="*/ 2147483646 w 608"/>
              <a:gd name="T21" fmla="*/ 214748364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8" h="602">
                <a:moveTo>
                  <a:pt x="304" y="601"/>
                </a:moveTo>
                <a:lnTo>
                  <a:pt x="304" y="601"/>
                </a:lnTo>
                <a:cubicBezTo>
                  <a:pt x="134" y="601"/>
                  <a:pt x="0" y="466"/>
                  <a:pt x="0" y="297"/>
                </a:cubicBezTo>
                <a:cubicBezTo>
                  <a:pt x="0" y="134"/>
                  <a:pt x="134" y="0"/>
                  <a:pt x="304" y="0"/>
                </a:cubicBezTo>
                <a:cubicBezTo>
                  <a:pt x="473" y="0"/>
                  <a:pt x="607" y="134"/>
                  <a:pt x="607" y="297"/>
                </a:cubicBezTo>
                <a:cubicBezTo>
                  <a:pt x="607" y="466"/>
                  <a:pt x="473" y="601"/>
                  <a:pt x="304" y="601"/>
                </a:cubicBezTo>
                <a:close/>
                <a:moveTo>
                  <a:pt x="127" y="127"/>
                </a:moveTo>
                <a:lnTo>
                  <a:pt x="127" y="127"/>
                </a:lnTo>
                <a:cubicBezTo>
                  <a:pt x="304" y="297"/>
                  <a:pt x="304" y="297"/>
                  <a:pt x="304" y="297"/>
                </a:cubicBezTo>
                <a:cubicBezTo>
                  <a:pt x="304" y="56"/>
                  <a:pt x="304" y="56"/>
                  <a:pt x="304" y="56"/>
                </a:cubicBezTo>
                <a:cubicBezTo>
                  <a:pt x="233" y="56"/>
                  <a:pt x="176" y="85"/>
                  <a:pt x="127"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7" name="Freeform 78">
            <a:extLst>
              <a:ext uri="{FF2B5EF4-FFF2-40B4-BE49-F238E27FC236}">
                <a16:creationId xmlns:a16="http://schemas.microsoft.com/office/drawing/2014/main" id="{00FD586C-2392-B989-E51E-564D734588F8}"/>
              </a:ext>
            </a:extLst>
          </p:cNvPr>
          <p:cNvSpPr>
            <a:spLocks noChangeArrowheads="1"/>
          </p:cNvSpPr>
          <p:nvPr/>
        </p:nvSpPr>
        <p:spPr bwMode="auto">
          <a:xfrm>
            <a:off x="6297983" y="4851818"/>
            <a:ext cx="545644" cy="549655"/>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8" name="Freeform 79">
            <a:extLst>
              <a:ext uri="{FF2B5EF4-FFF2-40B4-BE49-F238E27FC236}">
                <a16:creationId xmlns:a16="http://schemas.microsoft.com/office/drawing/2014/main" id="{52F459AB-F42C-C854-F07C-E7E41B07DF25}"/>
              </a:ext>
            </a:extLst>
          </p:cNvPr>
          <p:cNvSpPr>
            <a:spLocks noChangeArrowheads="1"/>
          </p:cNvSpPr>
          <p:nvPr/>
        </p:nvSpPr>
        <p:spPr bwMode="auto">
          <a:xfrm>
            <a:off x="5339093" y="4851818"/>
            <a:ext cx="545644" cy="549655"/>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1" h="602">
                <a:moveTo>
                  <a:pt x="296" y="601"/>
                </a:moveTo>
                <a:lnTo>
                  <a:pt x="296" y="601"/>
                </a:lnTo>
                <a:cubicBezTo>
                  <a:pt x="134" y="601"/>
                  <a:pt x="0" y="466"/>
                  <a:pt x="0" y="297"/>
                </a:cubicBezTo>
                <a:cubicBezTo>
                  <a:pt x="0" y="134"/>
                  <a:pt x="134" y="0"/>
                  <a:pt x="296" y="0"/>
                </a:cubicBezTo>
                <a:cubicBezTo>
                  <a:pt x="466" y="0"/>
                  <a:pt x="600" y="134"/>
                  <a:pt x="600" y="297"/>
                </a:cubicBezTo>
                <a:cubicBezTo>
                  <a:pt x="600" y="466"/>
                  <a:pt x="466" y="601"/>
                  <a:pt x="296" y="601"/>
                </a:cubicBezTo>
                <a:close/>
                <a:moveTo>
                  <a:pt x="56" y="297"/>
                </a:moveTo>
                <a:lnTo>
                  <a:pt x="56" y="297"/>
                </a:lnTo>
                <a:cubicBezTo>
                  <a:pt x="56" y="367"/>
                  <a:pt x="84" y="431"/>
                  <a:pt x="127" y="473"/>
                </a:cubicBezTo>
                <a:cubicBezTo>
                  <a:pt x="296" y="297"/>
                  <a:pt x="296" y="297"/>
                  <a:pt x="296" y="297"/>
                </a:cubicBezTo>
                <a:cubicBezTo>
                  <a:pt x="296" y="56"/>
                  <a:pt x="296" y="56"/>
                  <a:pt x="296" y="56"/>
                </a:cubicBezTo>
                <a:cubicBezTo>
                  <a:pt x="162" y="56"/>
                  <a:pt x="56" y="162"/>
                  <a:pt x="56"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19" name="Freeform 80">
            <a:extLst>
              <a:ext uri="{FF2B5EF4-FFF2-40B4-BE49-F238E27FC236}">
                <a16:creationId xmlns:a16="http://schemas.microsoft.com/office/drawing/2014/main" id="{1BEFEC05-B593-02B4-CCA4-363E42334361}"/>
              </a:ext>
            </a:extLst>
          </p:cNvPr>
          <p:cNvSpPr>
            <a:spLocks noChangeArrowheads="1"/>
          </p:cNvSpPr>
          <p:nvPr/>
        </p:nvSpPr>
        <p:spPr bwMode="auto">
          <a:xfrm>
            <a:off x="4376191" y="4851818"/>
            <a:ext cx="553668" cy="549655"/>
          </a:xfrm>
          <a:custGeom>
            <a:avLst/>
            <a:gdLst>
              <a:gd name="T0" fmla="*/ 2147483646 w 609"/>
              <a:gd name="T1" fmla="*/ 2147483646 h 602"/>
              <a:gd name="T2" fmla="*/ 2147483646 w 609"/>
              <a:gd name="T3" fmla="*/ 2147483646 h 602"/>
              <a:gd name="T4" fmla="*/ 0 w 609"/>
              <a:gd name="T5" fmla="*/ 2147483646 h 602"/>
              <a:gd name="T6" fmla="*/ 2147483646 w 609"/>
              <a:gd name="T7" fmla="*/ 0 h 602"/>
              <a:gd name="T8" fmla="*/ 2147483646 w 609"/>
              <a:gd name="T9" fmla="*/ 2147483646 h 602"/>
              <a:gd name="T10" fmla="*/ 2147483646 w 609"/>
              <a:gd name="T11" fmla="*/ 2147483646 h 602"/>
              <a:gd name="T12" fmla="*/ 2147483646 w 609"/>
              <a:gd name="T13" fmla="*/ 2147483646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9" h="602">
                <a:moveTo>
                  <a:pt x="304" y="601"/>
                </a:moveTo>
                <a:lnTo>
                  <a:pt x="304" y="601"/>
                </a:lnTo>
                <a:cubicBezTo>
                  <a:pt x="135" y="601"/>
                  <a:pt x="0" y="466"/>
                  <a:pt x="0" y="297"/>
                </a:cubicBezTo>
                <a:cubicBezTo>
                  <a:pt x="0" y="134"/>
                  <a:pt x="135" y="0"/>
                  <a:pt x="304" y="0"/>
                </a:cubicBezTo>
                <a:cubicBezTo>
                  <a:pt x="474" y="0"/>
                  <a:pt x="608" y="134"/>
                  <a:pt x="608" y="297"/>
                </a:cubicBezTo>
                <a:cubicBezTo>
                  <a:pt x="608" y="466"/>
                  <a:pt x="474" y="601"/>
                  <a:pt x="304" y="601"/>
                </a:cubicBezTo>
                <a:close/>
                <a:moveTo>
                  <a:pt x="57" y="297"/>
                </a:moveTo>
                <a:lnTo>
                  <a:pt x="57" y="297"/>
                </a:lnTo>
                <a:cubicBezTo>
                  <a:pt x="57" y="431"/>
                  <a:pt x="170" y="544"/>
                  <a:pt x="304" y="544"/>
                </a:cubicBezTo>
                <a:cubicBezTo>
                  <a:pt x="304" y="56"/>
                  <a:pt x="304" y="56"/>
                  <a:pt x="304" y="56"/>
                </a:cubicBezTo>
                <a:cubicBezTo>
                  <a:pt x="170" y="56"/>
                  <a:pt x="57" y="162"/>
                  <a:pt x="57"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0" name="Freeform 81">
            <a:extLst>
              <a:ext uri="{FF2B5EF4-FFF2-40B4-BE49-F238E27FC236}">
                <a16:creationId xmlns:a16="http://schemas.microsoft.com/office/drawing/2014/main" id="{46BEFD00-7BD3-E2D1-E64D-21A10B579E50}"/>
              </a:ext>
            </a:extLst>
          </p:cNvPr>
          <p:cNvSpPr>
            <a:spLocks noChangeArrowheads="1"/>
          </p:cNvSpPr>
          <p:nvPr/>
        </p:nvSpPr>
        <p:spPr bwMode="auto">
          <a:xfrm>
            <a:off x="3417304" y="4851818"/>
            <a:ext cx="549655"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1" name="Freeform 82">
            <a:extLst>
              <a:ext uri="{FF2B5EF4-FFF2-40B4-BE49-F238E27FC236}">
                <a16:creationId xmlns:a16="http://schemas.microsoft.com/office/drawing/2014/main" id="{A1536313-111E-E022-E194-E880729935DB}"/>
              </a:ext>
            </a:extLst>
          </p:cNvPr>
          <p:cNvSpPr>
            <a:spLocks noChangeArrowheads="1"/>
          </p:cNvSpPr>
          <p:nvPr/>
        </p:nvSpPr>
        <p:spPr bwMode="auto">
          <a:xfrm>
            <a:off x="2458413" y="4851818"/>
            <a:ext cx="549657"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57" y="297"/>
                </a:moveTo>
                <a:lnTo>
                  <a:pt x="57" y="297"/>
                </a:lnTo>
                <a:cubicBezTo>
                  <a:pt x="57" y="431"/>
                  <a:pt x="163" y="544"/>
                  <a:pt x="297" y="544"/>
                </a:cubicBezTo>
                <a:cubicBezTo>
                  <a:pt x="431" y="544"/>
                  <a:pt x="544" y="431"/>
                  <a:pt x="544" y="297"/>
                </a:cubicBezTo>
                <a:cubicBezTo>
                  <a:pt x="297" y="297"/>
                  <a:pt x="297" y="297"/>
                  <a:pt x="297" y="297"/>
                </a:cubicBezTo>
                <a:cubicBezTo>
                  <a:pt x="297" y="56"/>
                  <a:pt x="297" y="56"/>
                  <a:pt x="297" y="56"/>
                </a:cubicBezTo>
                <a:cubicBezTo>
                  <a:pt x="163" y="56"/>
                  <a:pt x="57" y="162"/>
                  <a:pt x="57"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2" name="Freeform 83">
            <a:extLst>
              <a:ext uri="{FF2B5EF4-FFF2-40B4-BE49-F238E27FC236}">
                <a16:creationId xmlns:a16="http://schemas.microsoft.com/office/drawing/2014/main" id="{C1431D89-67DB-A01B-E4A5-B7F1BD95CD44}"/>
              </a:ext>
            </a:extLst>
          </p:cNvPr>
          <p:cNvSpPr>
            <a:spLocks noChangeArrowheads="1"/>
          </p:cNvSpPr>
          <p:nvPr/>
        </p:nvSpPr>
        <p:spPr bwMode="auto">
          <a:xfrm>
            <a:off x="1507549" y="4851818"/>
            <a:ext cx="549655"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3" name="Freeform 84">
            <a:extLst>
              <a:ext uri="{FF2B5EF4-FFF2-40B4-BE49-F238E27FC236}">
                <a16:creationId xmlns:a16="http://schemas.microsoft.com/office/drawing/2014/main" id="{38B32DF8-7CB4-A74B-A3A2-5D1B60036A36}"/>
              </a:ext>
            </a:extLst>
          </p:cNvPr>
          <p:cNvSpPr>
            <a:spLocks noChangeArrowheads="1"/>
          </p:cNvSpPr>
          <p:nvPr/>
        </p:nvSpPr>
        <p:spPr bwMode="auto">
          <a:xfrm>
            <a:off x="536624" y="4851818"/>
            <a:ext cx="549655" cy="549655"/>
          </a:xfrm>
          <a:custGeom>
            <a:avLst/>
            <a:gdLst>
              <a:gd name="T0" fmla="*/ 2147483646 w 602"/>
              <a:gd name="T1" fmla="*/ 2147483646 h 602"/>
              <a:gd name="T2" fmla="*/ 2147483646 w 602"/>
              <a:gd name="T3" fmla="*/ 2147483646 h 602"/>
              <a:gd name="T4" fmla="*/ 2147483646 w 602"/>
              <a:gd name="T5" fmla="*/ 0 h 602"/>
              <a:gd name="T6" fmla="*/ 2147483646 w 602"/>
              <a:gd name="T7" fmla="*/ 2147483646 h 602"/>
              <a:gd name="T8" fmla="*/ 2147483646 w 602"/>
              <a:gd name="T9" fmla="*/ 2147483646 h 602"/>
              <a:gd name="T10" fmla="*/ 2147483646 w 602"/>
              <a:gd name="T11" fmla="*/ 2147483646 h 602"/>
              <a:gd name="T12" fmla="*/ 2147483646 w 602"/>
              <a:gd name="T13" fmla="*/ 2147483646 h 602"/>
              <a:gd name="T14" fmla="*/ 0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4" name="Freeform 85">
            <a:extLst>
              <a:ext uri="{FF2B5EF4-FFF2-40B4-BE49-F238E27FC236}">
                <a16:creationId xmlns:a16="http://schemas.microsoft.com/office/drawing/2014/main" id="{2AC70966-28CD-E0FA-E544-E4F67B427843}"/>
              </a:ext>
            </a:extLst>
          </p:cNvPr>
          <p:cNvSpPr>
            <a:spLocks noChangeArrowheads="1"/>
          </p:cNvSpPr>
          <p:nvPr/>
        </p:nvSpPr>
        <p:spPr bwMode="auto">
          <a:xfrm>
            <a:off x="11124524" y="3884903"/>
            <a:ext cx="521572" cy="553668"/>
          </a:xfrm>
          <a:custGeom>
            <a:avLst/>
            <a:gdLst>
              <a:gd name="T0" fmla="*/ 2147483646 w 574"/>
              <a:gd name="T1" fmla="*/ 2147483646 h 609"/>
              <a:gd name="T2" fmla="*/ 2147483646 w 574"/>
              <a:gd name="T3" fmla="*/ 2147483646 h 609"/>
              <a:gd name="T4" fmla="*/ 2147483646 w 574"/>
              <a:gd name="T5" fmla="*/ 2147483646 h 609"/>
              <a:gd name="T6" fmla="*/ 2147483646 w 574"/>
              <a:gd name="T7" fmla="*/ 2147483646 h 609"/>
              <a:gd name="T8" fmla="*/ 2147483646 w 574"/>
              <a:gd name="T9" fmla="*/ 2147483646 h 609"/>
              <a:gd name="T10" fmla="*/ 0 w 574"/>
              <a:gd name="T11" fmla="*/ 2147483646 h 609"/>
              <a:gd name="T12" fmla="*/ 2147483646 w 574"/>
              <a:gd name="T13" fmla="*/ 2147483646 h 609"/>
              <a:gd name="T14" fmla="*/ 2147483646 w 574"/>
              <a:gd name="T15" fmla="*/ 2147483646 h 609"/>
              <a:gd name="T16" fmla="*/ 2147483646 w 574"/>
              <a:gd name="T17" fmla="*/ 2147483646 h 609"/>
              <a:gd name="T18" fmla="*/ 2147483646 w 574"/>
              <a:gd name="T19" fmla="*/ 2147483646 h 609"/>
              <a:gd name="T20" fmla="*/ 2147483646 w 574"/>
              <a:gd name="T21" fmla="*/ 2147483646 h 609"/>
              <a:gd name="T22" fmla="*/ 2147483646 w 574"/>
              <a:gd name="T23" fmla="*/ 2147483646 h 609"/>
              <a:gd name="T24" fmla="*/ 2147483646 w 574"/>
              <a:gd name="T25" fmla="*/ 2147483646 h 609"/>
              <a:gd name="T26" fmla="*/ 2147483646 w 574"/>
              <a:gd name="T27" fmla="*/ 2147483646 h 609"/>
              <a:gd name="T28" fmla="*/ 2147483646 w 574"/>
              <a:gd name="T29" fmla="*/ 2147483646 h 609"/>
              <a:gd name="T30" fmla="*/ 2147483646 w 574"/>
              <a:gd name="T31" fmla="*/ 2147483646 h 609"/>
              <a:gd name="T32" fmla="*/ 2147483646 w 574"/>
              <a:gd name="T33" fmla="*/ 2147483646 h 609"/>
              <a:gd name="T34" fmla="*/ 2147483646 w 574"/>
              <a:gd name="T35" fmla="*/ 2147483646 h 609"/>
              <a:gd name="T36" fmla="*/ 2147483646 w 574"/>
              <a:gd name="T37" fmla="*/ 2147483646 h 609"/>
              <a:gd name="T38" fmla="*/ 2147483646 w 574"/>
              <a:gd name="T39" fmla="*/ 2147483646 h 609"/>
              <a:gd name="T40" fmla="*/ 2147483646 w 574"/>
              <a:gd name="T41" fmla="*/ 2147483646 h 609"/>
              <a:gd name="T42" fmla="*/ 2147483646 w 574"/>
              <a:gd name="T43" fmla="*/ 2147483646 h 609"/>
              <a:gd name="T44" fmla="*/ 2147483646 w 574"/>
              <a:gd name="T45" fmla="*/ 2147483646 h 609"/>
              <a:gd name="T46" fmla="*/ 2147483646 w 574"/>
              <a:gd name="T47" fmla="*/ 2147483646 h 609"/>
              <a:gd name="T48" fmla="*/ 2147483646 w 574"/>
              <a:gd name="T49" fmla="*/ 2147483646 h 609"/>
              <a:gd name="T50" fmla="*/ 2147483646 w 574"/>
              <a:gd name="T51" fmla="*/ 2147483646 h 609"/>
              <a:gd name="T52" fmla="*/ 2147483646 w 574"/>
              <a:gd name="T53" fmla="*/ 2147483646 h 609"/>
              <a:gd name="T54" fmla="*/ 2147483646 w 574"/>
              <a:gd name="T55" fmla="*/ 2147483646 h 609"/>
              <a:gd name="T56" fmla="*/ 2147483646 w 574"/>
              <a:gd name="T57" fmla="*/ 2147483646 h 609"/>
              <a:gd name="T58" fmla="*/ 2147483646 w 574"/>
              <a:gd name="T59" fmla="*/ 2147483646 h 609"/>
              <a:gd name="T60" fmla="*/ 2147483646 w 574"/>
              <a:gd name="T61" fmla="*/ 2147483646 h 609"/>
              <a:gd name="T62" fmla="*/ 2147483646 w 574"/>
              <a:gd name="T63" fmla="*/ 0 h 609"/>
              <a:gd name="T64" fmla="*/ 2147483646 w 574"/>
              <a:gd name="T65" fmla="*/ 2147483646 h 609"/>
              <a:gd name="T66" fmla="*/ 2147483646 w 574"/>
              <a:gd name="T67" fmla="*/ 2147483646 h 609"/>
              <a:gd name="T68" fmla="*/ 2147483646 w 574"/>
              <a:gd name="T69" fmla="*/ 2147483646 h 609"/>
              <a:gd name="T70" fmla="*/ 2147483646 w 574"/>
              <a:gd name="T71" fmla="*/ 2147483646 h 609"/>
              <a:gd name="T72" fmla="*/ 2147483646 w 574"/>
              <a:gd name="T73" fmla="*/ 2147483646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5" name="Freeform 86">
            <a:extLst>
              <a:ext uri="{FF2B5EF4-FFF2-40B4-BE49-F238E27FC236}">
                <a16:creationId xmlns:a16="http://schemas.microsoft.com/office/drawing/2014/main" id="{751DD125-4333-2BDE-0C1A-6345A89B5A42}"/>
              </a:ext>
            </a:extLst>
          </p:cNvPr>
          <p:cNvSpPr>
            <a:spLocks noChangeArrowheads="1"/>
          </p:cNvSpPr>
          <p:nvPr/>
        </p:nvSpPr>
        <p:spPr bwMode="auto">
          <a:xfrm>
            <a:off x="10133540" y="3904965"/>
            <a:ext cx="553668" cy="521571"/>
          </a:xfrm>
          <a:custGeom>
            <a:avLst/>
            <a:gdLst>
              <a:gd name="T0" fmla="*/ 2147483646 w 609"/>
              <a:gd name="T1" fmla="*/ 2147483646 h 573"/>
              <a:gd name="T2" fmla="*/ 2147483646 w 609"/>
              <a:gd name="T3" fmla="*/ 2147483646 h 573"/>
              <a:gd name="T4" fmla="*/ 2147483646 w 609"/>
              <a:gd name="T5" fmla="*/ 2147483646 h 573"/>
              <a:gd name="T6" fmla="*/ 2147483646 w 609"/>
              <a:gd name="T7" fmla="*/ 0 h 573"/>
              <a:gd name="T8" fmla="*/ 2147483646 w 609"/>
              <a:gd name="T9" fmla="*/ 2147483646 h 573"/>
              <a:gd name="T10" fmla="*/ 2147483646 w 609"/>
              <a:gd name="T11" fmla="*/ 2147483646 h 573"/>
              <a:gd name="T12" fmla="*/ 2147483646 w 609"/>
              <a:gd name="T13" fmla="*/ 2147483646 h 573"/>
              <a:gd name="T14" fmla="*/ 2147483646 w 609"/>
              <a:gd name="T15" fmla="*/ 2147483646 h 573"/>
              <a:gd name="T16" fmla="*/ 2147483646 w 609"/>
              <a:gd name="T17" fmla="*/ 2147483646 h 573"/>
              <a:gd name="T18" fmla="*/ 2147483646 w 609"/>
              <a:gd name="T19" fmla="*/ 2147483646 h 573"/>
              <a:gd name="T20" fmla="*/ 2147483646 w 609"/>
              <a:gd name="T21" fmla="*/ 2147483646 h 573"/>
              <a:gd name="T22" fmla="*/ 2147483646 w 609"/>
              <a:gd name="T23" fmla="*/ 2147483646 h 573"/>
              <a:gd name="T24" fmla="*/ 2147483646 w 609"/>
              <a:gd name="T25" fmla="*/ 2147483646 h 573"/>
              <a:gd name="T26" fmla="*/ 2147483646 w 609"/>
              <a:gd name="T27" fmla="*/ 2147483646 h 573"/>
              <a:gd name="T28" fmla="*/ 2147483646 w 609"/>
              <a:gd name="T29" fmla="*/ 2147483646 h 573"/>
              <a:gd name="T30" fmla="*/ 2147483646 w 609"/>
              <a:gd name="T31" fmla="*/ 2147483646 h 573"/>
              <a:gd name="T32" fmla="*/ 2147483646 w 609"/>
              <a:gd name="T33" fmla="*/ 2147483646 h 573"/>
              <a:gd name="T34" fmla="*/ 2147483646 w 609"/>
              <a:gd name="T35" fmla="*/ 2147483646 h 573"/>
              <a:gd name="T36" fmla="*/ 2147483646 w 609"/>
              <a:gd name="T37" fmla="*/ 2147483646 h 573"/>
              <a:gd name="T38" fmla="*/ 2147483646 w 609"/>
              <a:gd name="T39" fmla="*/ 2147483646 h 573"/>
              <a:gd name="T40" fmla="*/ 2147483646 w 609"/>
              <a:gd name="T41" fmla="*/ 2147483646 h 573"/>
              <a:gd name="T42" fmla="*/ 2147483646 w 609"/>
              <a:gd name="T43" fmla="*/ 2147483646 h 573"/>
              <a:gd name="T44" fmla="*/ 2147483646 w 609"/>
              <a:gd name="T45" fmla="*/ 2147483646 h 573"/>
              <a:gd name="T46" fmla="*/ 2147483646 w 609"/>
              <a:gd name="T47" fmla="*/ 2147483646 h 573"/>
              <a:gd name="T48" fmla="*/ 2147483646 w 609"/>
              <a:gd name="T49" fmla="*/ 2147483646 h 573"/>
              <a:gd name="T50" fmla="*/ 2147483646 w 609"/>
              <a:gd name="T51" fmla="*/ 2147483646 h 573"/>
              <a:gd name="T52" fmla="*/ 2147483646 w 609"/>
              <a:gd name="T53" fmla="*/ 2147483646 h 573"/>
              <a:gd name="T54" fmla="*/ 2147483646 w 609"/>
              <a:gd name="T55" fmla="*/ 2147483646 h 573"/>
              <a:gd name="T56" fmla="*/ 2147483646 w 609"/>
              <a:gd name="T57" fmla="*/ 2147483646 h 573"/>
              <a:gd name="T58" fmla="*/ 2147483646 w 609"/>
              <a:gd name="T59" fmla="*/ 2147483646 h 573"/>
              <a:gd name="T60" fmla="*/ 2147483646 w 609"/>
              <a:gd name="T61" fmla="*/ 2147483646 h 573"/>
              <a:gd name="T62" fmla="*/ 2147483646 w 609"/>
              <a:gd name="T63" fmla="*/ 2147483646 h 573"/>
              <a:gd name="T64" fmla="*/ 2147483646 w 609"/>
              <a:gd name="T65" fmla="*/ 2147483646 h 573"/>
              <a:gd name="T66" fmla="*/ 2147483646 w 609"/>
              <a:gd name="T67" fmla="*/ 2147483646 h 573"/>
              <a:gd name="T68" fmla="*/ 2147483646 w 609"/>
              <a:gd name="T69" fmla="*/ 2147483646 h 573"/>
              <a:gd name="T70" fmla="*/ 2147483646 w 609"/>
              <a:gd name="T71" fmla="*/ 2147483646 h 573"/>
              <a:gd name="T72" fmla="*/ 2147483646 w 609"/>
              <a:gd name="T73" fmla="*/ 2147483646 h 573"/>
              <a:gd name="T74" fmla="*/ 2147483646 w 609"/>
              <a:gd name="T75" fmla="*/ 2147483646 h 573"/>
              <a:gd name="T76" fmla="*/ 2147483646 w 609"/>
              <a:gd name="T77" fmla="*/ 2147483646 h 573"/>
              <a:gd name="T78" fmla="*/ 2147483646 w 609"/>
              <a:gd name="T79" fmla="*/ 2147483646 h 573"/>
              <a:gd name="T80" fmla="*/ 2147483646 w 609"/>
              <a:gd name="T81" fmla="*/ 2147483646 h 573"/>
              <a:gd name="T82" fmla="*/ 2147483646 w 609"/>
              <a:gd name="T83" fmla="*/ 2147483646 h 573"/>
              <a:gd name="T84" fmla="*/ 2147483646 w 609"/>
              <a:gd name="T85" fmla="*/ 2147483646 h 573"/>
              <a:gd name="T86" fmla="*/ 0 w 609"/>
              <a:gd name="T87" fmla="*/ 2147483646 h 573"/>
              <a:gd name="T88" fmla="*/ 2147483646 w 609"/>
              <a:gd name="T89" fmla="*/ 0 h 573"/>
              <a:gd name="T90" fmla="*/ 2147483646 w 609"/>
              <a:gd name="T91" fmla="*/ 2147483646 h 573"/>
              <a:gd name="T92" fmla="*/ 2147483646 w 609"/>
              <a:gd name="T93" fmla="*/ 2147483646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09" h="573">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6" name="Freeform 87">
            <a:extLst>
              <a:ext uri="{FF2B5EF4-FFF2-40B4-BE49-F238E27FC236}">
                <a16:creationId xmlns:a16="http://schemas.microsoft.com/office/drawing/2014/main" id="{BD334A7D-6083-A327-4562-962A44AF44EF}"/>
              </a:ext>
            </a:extLst>
          </p:cNvPr>
          <p:cNvSpPr>
            <a:spLocks noChangeArrowheads="1"/>
          </p:cNvSpPr>
          <p:nvPr/>
        </p:nvSpPr>
        <p:spPr bwMode="auto">
          <a:xfrm>
            <a:off x="9178663" y="3884903"/>
            <a:ext cx="549655" cy="553668"/>
          </a:xfrm>
          <a:custGeom>
            <a:avLst/>
            <a:gdLst>
              <a:gd name="T0" fmla="*/ 2147483646 w 602"/>
              <a:gd name="T1" fmla="*/ 2147483646 h 609"/>
              <a:gd name="T2" fmla="*/ 2147483646 w 602"/>
              <a:gd name="T3" fmla="*/ 2147483646 h 609"/>
              <a:gd name="T4" fmla="*/ 0 w 602"/>
              <a:gd name="T5" fmla="*/ 2147483646 h 609"/>
              <a:gd name="T6" fmla="*/ 2147483646 w 602"/>
              <a:gd name="T7" fmla="*/ 0 h 609"/>
              <a:gd name="T8" fmla="*/ 2147483646 w 602"/>
              <a:gd name="T9" fmla="*/ 2147483646 h 609"/>
              <a:gd name="T10" fmla="*/ 2147483646 w 602"/>
              <a:gd name="T11" fmla="*/ 2147483646 h 609"/>
              <a:gd name="T12" fmla="*/ 2147483646 w 602"/>
              <a:gd name="T13" fmla="*/ 2147483646 h 609"/>
              <a:gd name="T14" fmla="*/ 2147483646 w 602"/>
              <a:gd name="T15" fmla="*/ 2147483646 h 609"/>
              <a:gd name="T16" fmla="*/ 2147483646 w 602"/>
              <a:gd name="T17" fmla="*/ 2147483646 h 609"/>
              <a:gd name="T18" fmla="*/ 2147483646 w 602"/>
              <a:gd name="T19" fmla="*/ 2147483646 h 609"/>
              <a:gd name="T20" fmla="*/ 2147483646 w 602"/>
              <a:gd name="T21" fmla="*/ 2147483646 h 609"/>
              <a:gd name="T22" fmla="*/ 2147483646 w 602"/>
              <a:gd name="T23" fmla="*/ 2147483646 h 609"/>
              <a:gd name="T24" fmla="*/ 2147483646 w 602"/>
              <a:gd name="T25" fmla="*/ 2147483646 h 609"/>
              <a:gd name="T26" fmla="*/ 2147483646 w 602"/>
              <a:gd name="T27" fmla="*/ 2147483646 h 609"/>
              <a:gd name="T28" fmla="*/ 2147483646 w 602"/>
              <a:gd name="T29" fmla="*/ 2147483646 h 609"/>
              <a:gd name="T30" fmla="*/ 2147483646 w 602"/>
              <a:gd name="T31" fmla="*/ 2147483646 h 609"/>
              <a:gd name="T32" fmla="*/ 2147483646 w 602"/>
              <a:gd name="T33" fmla="*/ 2147483646 h 609"/>
              <a:gd name="T34" fmla="*/ 2147483646 w 602"/>
              <a:gd name="T35" fmla="*/ 2147483646 h 609"/>
              <a:gd name="T36" fmla="*/ 2147483646 w 602"/>
              <a:gd name="T37" fmla="*/ 2147483646 h 609"/>
              <a:gd name="T38" fmla="*/ 2147483646 w 602"/>
              <a:gd name="T39" fmla="*/ 2147483646 h 609"/>
              <a:gd name="T40" fmla="*/ 2147483646 w 602"/>
              <a:gd name="T41" fmla="*/ 2147483646 h 609"/>
              <a:gd name="T42" fmla="*/ 2147483646 w 602"/>
              <a:gd name="T43" fmla="*/ 2147483646 h 609"/>
              <a:gd name="T44" fmla="*/ 2147483646 w 602"/>
              <a:gd name="T45" fmla="*/ 2147483646 h 609"/>
              <a:gd name="T46" fmla="*/ 2147483646 w 602"/>
              <a:gd name="T47" fmla="*/ 2147483646 h 609"/>
              <a:gd name="T48" fmla="*/ 2147483646 w 602"/>
              <a:gd name="T49" fmla="*/ 2147483646 h 609"/>
              <a:gd name="T50" fmla="*/ 2147483646 w 602"/>
              <a:gd name="T51" fmla="*/ 2147483646 h 609"/>
              <a:gd name="T52" fmla="*/ 2147483646 w 602"/>
              <a:gd name="T53" fmla="*/ 2147483646 h 6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2" h="609">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7" name="Freeform 88">
            <a:extLst>
              <a:ext uri="{FF2B5EF4-FFF2-40B4-BE49-F238E27FC236}">
                <a16:creationId xmlns:a16="http://schemas.microsoft.com/office/drawing/2014/main" id="{8568ECA9-C29D-96FD-B450-D49253DC5F9A}"/>
              </a:ext>
            </a:extLst>
          </p:cNvPr>
          <p:cNvSpPr>
            <a:spLocks noChangeArrowheads="1"/>
          </p:cNvSpPr>
          <p:nvPr/>
        </p:nvSpPr>
        <p:spPr bwMode="auto">
          <a:xfrm>
            <a:off x="8219772" y="3884903"/>
            <a:ext cx="545644" cy="553668"/>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8" name="Freeform 89">
            <a:extLst>
              <a:ext uri="{FF2B5EF4-FFF2-40B4-BE49-F238E27FC236}">
                <a16:creationId xmlns:a16="http://schemas.microsoft.com/office/drawing/2014/main" id="{9DFBAFB0-845F-F3EA-353B-6D1F48341FA3}"/>
              </a:ext>
            </a:extLst>
          </p:cNvPr>
          <p:cNvSpPr>
            <a:spLocks noChangeArrowheads="1"/>
          </p:cNvSpPr>
          <p:nvPr/>
        </p:nvSpPr>
        <p:spPr bwMode="auto">
          <a:xfrm>
            <a:off x="7256871" y="4041376"/>
            <a:ext cx="553668" cy="385160"/>
          </a:xfrm>
          <a:custGeom>
            <a:avLst/>
            <a:gdLst>
              <a:gd name="T0" fmla="*/ 2147483646 w 608"/>
              <a:gd name="T1" fmla="*/ 2147483646 h 425"/>
              <a:gd name="T2" fmla="*/ 2147483646 w 608"/>
              <a:gd name="T3" fmla="*/ 2147483646 h 425"/>
              <a:gd name="T4" fmla="*/ 2147483646 w 608"/>
              <a:gd name="T5" fmla="*/ 2147483646 h 425"/>
              <a:gd name="T6" fmla="*/ 2147483646 w 608"/>
              <a:gd name="T7" fmla="*/ 2147483646 h 425"/>
              <a:gd name="T8" fmla="*/ 2147483646 w 608"/>
              <a:gd name="T9" fmla="*/ 2147483646 h 425"/>
              <a:gd name="T10" fmla="*/ 2147483646 w 608"/>
              <a:gd name="T11" fmla="*/ 2147483646 h 425"/>
              <a:gd name="T12" fmla="*/ 2147483646 w 608"/>
              <a:gd name="T13" fmla="*/ 2147483646 h 425"/>
              <a:gd name="T14" fmla="*/ 2147483646 w 608"/>
              <a:gd name="T15" fmla="*/ 2147483646 h 425"/>
              <a:gd name="T16" fmla="*/ 2147483646 w 608"/>
              <a:gd name="T17" fmla="*/ 2147483646 h 425"/>
              <a:gd name="T18" fmla="*/ 2147483646 w 608"/>
              <a:gd name="T19" fmla="*/ 2147483646 h 425"/>
              <a:gd name="T20" fmla="*/ 2147483646 w 608"/>
              <a:gd name="T21" fmla="*/ 2147483646 h 425"/>
              <a:gd name="T22" fmla="*/ 2147483646 w 608"/>
              <a:gd name="T23" fmla="*/ 2147483646 h 425"/>
              <a:gd name="T24" fmla="*/ 2147483646 w 608"/>
              <a:gd name="T25" fmla="*/ 2147483646 h 425"/>
              <a:gd name="T26" fmla="*/ 2147483646 w 608"/>
              <a:gd name="T27" fmla="*/ 2147483646 h 425"/>
              <a:gd name="T28" fmla="*/ 2147483646 w 608"/>
              <a:gd name="T29" fmla="*/ 2147483646 h 425"/>
              <a:gd name="T30" fmla="*/ 2147483646 w 608"/>
              <a:gd name="T31" fmla="*/ 2147483646 h 425"/>
              <a:gd name="T32" fmla="*/ 2147483646 w 608"/>
              <a:gd name="T33" fmla="*/ 2147483646 h 425"/>
              <a:gd name="T34" fmla="*/ 2147483646 w 608"/>
              <a:gd name="T35" fmla="*/ 2147483646 h 425"/>
              <a:gd name="T36" fmla="*/ 2147483646 w 608"/>
              <a:gd name="T37" fmla="*/ 2147483646 h 425"/>
              <a:gd name="T38" fmla="*/ 2147483646 w 608"/>
              <a:gd name="T39" fmla="*/ 2147483646 h 425"/>
              <a:gd name="T40" fmla="*/ 2147483646 w 608"/>
              <a:gd name="T41" fmla="*/ 2147483646 h 425"/>
              <a:gd name="T42" fmla="*/ 2147483646 w 608"/>
              <a:gd name="T43" fmla="*/ 2147483646 h 425"/>
              <a:gd name="T44" fmla="*/ 2147483646 w 608"/>
              <a:gd name="T45" fmla="*/ 2147483646 h 425"/>
              <a:gd name="T46" fmla="*/ 2147483646 w 608"/>
              <a:gd name="T47" fmla="*/ 2147483646 h 425"/>
              <a:gd name="T48" fmla="*/ 2147483646 w 608"/>
              <a:gd name="T49" fmla="*/ 2147483646 h 425"/>
              <a:gd name="T50" fmla="*/ 2147483646 w 608"/>
              <a:gd name="T51" fmla="*/ 2147483646 h 425"/>
              <a:gd name="T52" fmla="*/ 2147483646 w 608"/>
              <a:gd name="T53" fmla="*/ 2147483646 h 425"/>
              <a:gd name="T54" fmla="*/ 2147483646 w 608"/>
              <a:gd name="T55" fmla="*/ 2147483646 h 425"/>
              <a:gd name="T56" fmla="*/ 2147483646 w 608"/>
              <a:gd name="T57" fmla="*/ 2147483646 h 425"/>
              <a:gd name="T58" fmla="*/ 2147483646 w 608"/>
              <a:gd name="T59" fmla="*/ 2147483646 h 425"/>
              <a:gd name="T60" fmla="*/ 2147483646 w 608"/>
              <a:gd name="T61" fmla="*/ 2147483646 h 425"/>
              <a:gd name="T62" fmla="*/ 2147483646 w 608"/>
              <a:gd name="T63" fmla="*/ 2147483646 h 425"/>
              <a:gd name="T64" fmla="*/ 2147483646 w 608"/>
              <a:gd name="T65" fmla="*/ 2147483646 h 425"/>
              <a:gd name="T66" fmla="*/ 0 w 608"/>
              <a:gd name="T67" fmla="*/ 2147483646 h 425"/>
              <a:gd name="T68" fmla="*/ 0 w 608"/>
              <a:gd name="T69" fmla="*/ 2147483646 h 425"/>
              <a:gd name="T70" fmla="*/ 0 w 608"/>
              <a:gd name="T71" fmla="*/ 2147483646 h 425"/>
              <a:gd name="T72" fmla="*/ 2147483646 w 608"/>
              <a:gd name="T73" fmla="*/ 2147483646 h 425"/>
              <a:gd name="T74" fmla="*/ 2147483646 w 608"/>
              <a:gd name="T75" fmla="*/ 2147483646 h 425"/>
              <a:gd name="T76" fmla="*/ 2147483646 w 608"/>
              <a:gd name="T77" fmla="*/ 2147483646 h 425"/>
              <a:gd name="T78" fmla="*/ 2147483646 w 608"/>
              <a:gd name="T79" fmla="*/ 2147483646 h 425"/>
              <a:gd name="T80" fmla="*/ 2147483646 w 608"/>
              <a:gd name="T81" fmla="*/ 2147483646 h 425"/>
              <a:gd name="T82" fmla="*/ 2147483646 w 608"/>
              <a:gd name="T83" fmla="*/ 2147483646 h 425"/>
              <a:gd name="T84" fmla="*/ 2147483646 w 608"/>
              <a:gd name="T85" fmla="*/ 2147483646 h 425"/>
              <a:gd name="T86" fmla="*/ 2147483646 w 608"/>
              <a:gd name="T87" fmla="*/ 2147483646 h 425"/>
              <a:gd name="T88" fmla="*/ 2147483646 w 608"/>
              <a:gd name="T89" fmla="*/ 0 h 425"/>
              <a:gd name="T90" fmla="*/ 2147483646 w 608"/>
              <a:gd name="T91" fmla="*/ 2147483646 h 425"/>
              <a:gd name="T92" fmla="*/ 2147483646 w 608"/>
              <a:gd name="T93" fmla="*/ 2147483646 h 425"/>
              <a:gd name="T94" fmla="*/ 2147483646 w 608"/>
              <a:gd name="T95" fmla="*/ 2147483646 h 425"/>
              <a:gd name="T96" fmla="*/ 2147483646 w 608"/>
              <a:gd name="T97" fmla="*/ 2147483646 h 425"/>
              <a:gd name="T98" fmla="*/ 2147483646 w 608"/>
              <a:gd name="T99" fmla="*/ 2147483646 h 425"/>
              <a:gd name="T100" fmla="*/ 2147483646 w 608"/>
              <a:gd name="T101" fmla="*/ 2147483646 h 425"/>
              <a:gd name="T102" fmla="*/ 2147483646 w 608"/>
              <a:gd name="T103" fmla="*/ 2147483646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29" name="Freeform 90">
            <a:extLst>
              <a:ext uri="{FF2B5EF4-FFF2-40B4-BE49-F238E27FC236}">
                <a16:creationId xmlns:a16="http://schemas.microsoft.com/office/drawing/2014/main" id="{E2FF94A9-52EE-EF0A-8671-DEF1BC96B268}"/>
              </a:ext>
            </a:extLst>
          </p:cNvPr>
          <p:cNvSpPr>
            <a:spLocks noChangeArrowheads="1"/>
          </p:cNvSpPr>
          <p:nvPr/>
        </p:nvSpPr>
        <p:spPr bwMode="auto">
          <a:xfrm>
            <a:off x="6297983" y="3896941"/>
            <a:ext cx="545644" cy="529596"/>
          </a:xfrm>
          <a:custGeom>
            <a:avLst/>
            <a:gdLst>
              <a:gd name="T0" fmla="*/ 2147483646 w 601"/>
              <a:gd name="T1" fmla="*/ 2147483646 h 580"/>
              <a:gd name="T2" fmla="*/ 2147483646 w 601"/>
              <a:gd name="T3" fmla="*/ 2147483646 h 580"/>
              <a:gd name="T4" fmla="*/ 2147483646 w 601"/>
              <a:gd name="T5" fmla="*/ 2147483646 h 580"/>
              <a:gd name="T6" fmla="*/ 2147483646 w 601"/>
              <a:gd name="T7" fmla="*/ 2147483646 h 580"/>
              <a:gd name="T8" fmla="*/ 2147483646 w 601"/>
              <a:gd name="T9" fmla="*/ 2147483646 h 580"/>
              <a:gd name="T10" fmla="*/ 2147483646 w 601"/>
              <a:gd name="T11" fmla="*/ 2147483646 h 580"/>
              <a:gd name="T12" fmla="*/ 2147483646 w 601"/>
              <a:gd name="T13" fmla="*/ 2147483646 h 580"/>
              <a:gd name="T14" fmla="*/ 2147483646 w 601"/>
              <a:gd name="T15" fmla="*/ 2147483646 h 580"/>
              <a:gd name="T16" fmla="*/ 2147483646 w 601"/>
              <a:gd name="T17" fmla="*/ 2147483646 h 580"/>
              <a:gd name="T18" fmla="*/ 2147483646 w 601"/>
              <a:gd name="T19" fmla="*/ 2147483646 h 580"/>
              <a:gd name="T20" fmla="*/ 2147483646 w 601"/>
              <a:gd name="T21" fmla="*/ 2147483646 h 580"/>
              <a:gd name="T22" fmla="*/ 2147483646 w 601"/>
              <a:gd name="T23" fmla="*/ 2147483646 h 580"/>
              <a:gd name="T24" fmla="*/ 2147483646 w 601"/>
              <a:gd name="T25" fmla="*/ 2147483646 h 580"/>
              <a:gd name="T26" fmla="*/ 2147483646 w 601"/>
              <a:gd name="T27" fmla="*/ 2147483646 h 580"/>
              <a:gd name="T28" fmla="*/ 2147483646 w 601"/>
              <a:gd name="T29" fmla="*/ 2147483646 h 580"/>
              <a:gd name="T30" fmla="*/ 2147483646 w 601"/>
              <a:gd name="T31" fmla="*/ 2147483646 h 580"/>
              <a:gd name="T32" fmla="*/ 2147483646 w 601"/>
              <a:gd name="T33" fmla="*/ 2147483646 h 580"/>
              <a:gd name="T34" fmla="*/ 2147483646 w 601"/>
              <a:gd name="T35" fmla="*/ 2147483646 h 580"/>
              <a:gd name="T36" fmla="*/ 2147483646 w 601"/>
              <a:gd name="T37" fmla="*/ 2147483646 h 580"/>
              <a:gd name="T38" fmla="*/ 2147483646 w 601"/>
              <a:gd name="T39" fmla="*/ 2147483646 h 580"/>
              <a:gd name="T40" fmla="*/ 2147483646 w 601"/>
              <a:gd name="T41" fmla="*/ 2147483646 h 580"/>
              <a:gd name="T42" fmla="*/ 2147483646 w 601"/>
              <a:gd name="T43" fmla="*/ 2147483646 h 580"/>
              <a:gd name="T44" fmla="*/ 2147483646 w 601"/>
              <a:gd name="T45" fmla="*/ 2147483646 h 580"/>
              <a:gd name="T46" fmla="*/ 2147483646 w 601"/>
              <a:gd name="T47" fmla="*/ 2147483646 h 580"/>
              <a:gd name="T48" fmla="*/ 2147483646 w 601"/>
              <a:gd name="T49" fmla="*/ 2147483646 h 580"/>
              <a:gd name="T50" fmla="*/ 2147483646 w 601"/>
              <a:gd name="T51" fmla="*/ 2147483646 h 580"/>
              <a:gd name="T52" fmla="*/ 2147483646 w 601"/>
              <a:gd name="T53" fmla="*/ 2147483646 h 580"/>
              <a:gd name="T54" fmla="*/ 2147483646 w 601"/>
              <a:gd name="T55" fmla="*/ 2147483646 h 580"/>
              <a:gd name="T56" fmla="*/ 2147483646 w 601"/>
              <a:gd name="T57" fmla="*/ 2147483646 h 580"/>
              <a:gd name="T58" fmla="*/ 2147483646 w 601"/>
              <a:gd name="T59" fmla="*/ 2147483646 h 580"/>
              <a:gd name="T60" fmla="*/ 2147483646 w 601"/>
              <a:gd name="T61" fmla="*/ 2147483646 h 580"/>
              <a:gd name="T62" fmla="*/ 2147483646 w 601"/>
              <a:gd name="T63" fmla="*/ 2147483646 h 580"/>
              <a:gd name="T64" fmla="*/ 2147483646 w 601"/>
              <a:gd name="T65" fmla="*/ 2147483646 h 580"/>
              <a:gd name="T66" fmla="*/ 0 w 601"/>
              <a:gd name="T67" fmla="*/ 2147483646 h 580"/>
              <a:gd name="T68" fmla="*/ 0 w 601"/>
              <a:gd name="T69" fmla="*/ 2147483646 h 580"/>
              <a:gd name="T70" fmla="*/ 0 w 601"/>
              <a:gd name="T71" fmla="*/ 2147483646 h 580"/>
              <a:gd name="T72" fmla="*/ 2147483646 w 601"/>
              <a:gd name="T73" fmla="*/ 2147483646 h 580"/>
              <a:gd name="T74" fmla="*/ 2147483646 w 601"/>
              <a:gd name="T75" fmla="*/ 2147483646 h 580"/>
              <a:gd name="T76" fmla="*/ 2147483646 w 601"/>
              <a:gd name="T77" fmla="*/ 2147483646 h 580"/>
              <a:gd name="T78" fmla="*/ 2147483646 w 601"/>
              <a:gd name="T79" fmla="*/ 2147483646 h 580"/>
              <a:gd name="T80" fmla="*/ 2147483646 w 601"/>
              <a:gd name="T81" fmla="*/ 2147483646 h 580"/>
              <a:gd name="T82" fmla="*/ 2147483646 w 601"/>
              <a:gd name="T83" fmla="*/ 2147483646 h 580"/>
              <a:gd name="T84" fmla="*/ 2147483646 w 601"/>
              <a:gd name="T85" fmla="*/ 2147483646 h 580"/>
              <a:gd name="T86" fmla="*/ 2147483646 w 601"/>
              <a:gd name="T87" fmla="*/ 2147483646 h 580"/>
              <a:gd name="T88" fmla="*/ 2147483646 w 601"/>
              <a:gd name="T89" fmla="*/ 0 h 580"/>
              <a:gd name="T90" fmla="*/ 2147483646 w 601"/>
              <a:gd name="T91" fmla="*/ 2147483646 h 580"/>
              <a:gd name="T92" fmla="*/ 2147483646 w 601"/>
              <a:gd name="T93" fmla="*/ 2147483646 h 580"/>
              <a:gd name="T94" fmla="*/ 2147483646 w 601"/>
              <a:gd name="T95" fmla="*/ 2147483646 h 580"/>
              <a:gd name="T96" fmla="*/ 2147483646 w 601"/>
              <a:gd name="T97" fmla="*/ 2147483646 h 580"/>
              <a:gd name="T98" fmla="*/ 2147483646 w 601"/>
              <a:gd name="T99" fmla="*/ 2147483646 h 580"/>
              <a:gd name="T100" fmla="*/ 2147483646 w 601"/>
              <a:gd name="T101" fmla="*/ 2147483646 h 580"/>
              <a:gd name="T102" fmla="*/ 2147483646 w 601"/>
              <a:gd name="T103" fmla="*/ 2147483646 h 580"/>
              <a:gd name="T104" fmla="*/ 2147483646 w 601"/>
              <a:gd name="T105" fmla="*/ 2147483646 h 580"/>
              <a:gd name="T106" fmla="*/ 2147483646 w 601"/>
              <a:gd name="T107" fmla="*/ 2147483646 h 580"/>
              <a:gd name="T108" fmla="*/ 2147483646 w 601"/>
              <a:gd name="T109" fmla="*/ 2147483646 h 580"/>
              <a:gd name="T110" fmla="*/ 2147483646 w 601"/>
              <a:gd name="T111" fmla="*/ 2147483646 h 580"/>
              <a:gd name="T112" fmla="*/ 2147483646 w 601"/>
              <a:gd name="T113" fmla="*/ 2147483646 h 580"/>
              <a:gd name="T114" fmla="*/ 2147483646 w 601"/>
              <a:gd name="T115" fmla="*/ 2147483646 h 580"/>
              <a:gd name="T116" fmla="*/ 2147483646 w 601"/>
              <a:gd name="T117" fmla="*/ 2147483646 h 580"/>
              <a:gd name="T118" fmla="*/ 2147483646 w 601"/>
              <a:gd name="T119" fmla="*/ 2147483646 h 580"/>
              <a:gd name="T120" fmla="*/ 2147483646 w 601"/>
              <a:gd name="T121" fmla="*/ 2147483646 h 580"/>
              <a:gd name="T122" fmla="*/ 2147483646 w 601"/>
              <a:gd name="T123" fmla="*/ 2147483646 h 580"/>
              <a:gd name="T124" fmla="*/ 2147483646 w 601"/>
              <a:gd name="T125" fmla="*/ 2147483646 h 5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80">
                <a:moveTo>
                  <a:pt x="593" y="509"/>
                </a:moveTo>
                <a:lnTo>
                  <a:pt x="593" y="509"/>
                </a:lnTo>
                <a:cubicBezTo>
                  <a:pt x="530" y="572"/>
                  <a:pt x="530" y="572"/>
                  <a:pt x="530" y="572"/>
                </a:cubicBezTo>
                <a:cubicBezTo>
                  <a:pt x="523" y="579"/>
                  <a:pt x="515" y="579"/>
                  <a:pt x="508" y="579"/>
                </a:cubicBezTo>
                <a:cubicBezTo>
                  <a:pt x="494" y="579"/>
                  <a:pt x="480" y="572"/>
                  <a:pt x="480" y="551"/>
                </a:cubicBezTo>
                <a:cubicBezTo>
                  <a:pt x="480" y="544"/>
                  <a:pt x="480" y="537"/>
                  <a:pt x="487" y="537"/>
                </a:cubicBezTo>
                <a:cubicBezTo>
                  <a:pt x="508" y="516"/>
                  <a:pt x="508" y="516"/>
                  <a:pt x="508" y="516"/>
                </a:cubicBezTo>
                <a:cubicBezTo>
                  <a:pt x="374" y="516"/>
                  <a:pt x="374" y="516"/>
                  <a:pt x="374" y="516"/>
                </a:cubicBezTo>
                <a:cubicBezTo>
                  <a:pt x="360" y="516"/>
                  <a:pt x="346" y="502"/>
                  <a:pt x="346" y="487"/>
                </a:cubicBezTo>
                <a:cubicBezTo>
                  <a:pt x="346" y="473"/>
                  <a:pt x="360" y="459"/>
                  <a:pt x="374" y="459"/>
                </a:cubicBezTo>
                <a:cubicBezTo>
                  <a:pt x="508" y="459"/>
                  <a:pt x="508" y="459"/>
                  <a:pt x="508" y="459"/>
                </a:cubicBezTo>
                <a:cubicBezTo>
                  <a:pt x="487" y="438"/>
                  <a:pt x="487" y="438"/>
                  <a:pt x="487" y="438"/>
                </a:cubicBezTo>
                <a:cubicBezTo>
                  <a:pt x="480" y="438"/>
                  <a:pt x="480" y="431"/>
                  <a:pt x="480" y="424"/>
                </a:cubicBezTo>
                <a:cubicBezTo>
                  <a:pt x="480" y="403"/>
                  <a:pt x="494" y="396"/>
                  <a:pt x="508" y="396"/>
                </a:cubicBezTo>
                <a:cubicBezTo>
                  <a:pt x="515" y="396"/>
                  <a:pt x="523" y="396"/>
                  <a:pt x="530" y="403"/>
                </a:cubicBezTo>
                <a:cubicBezTo>
                  <a:pt x="593" y="466"/>
                  <a:pt x="593" y="466"/>
                  <a:pt x="593" y="466"/>
                </a:cubicBezTo>
                <a:cubicBezTo>
                  <a:pt x="600" y="473"/>
                  <a:pt x="600" y="480"/>
                  <a:pt x="600" y="487"/>
                </a:cubicBezTo>
                <a:cubicBezTo>
                  <a:pt x="600" y="494"/>
                  <a:pt x="600" y="502"/>
                  <a:pt x="593" y="509"/>
                </a:cubicBezTo>
                <a:close/>
                <a:moveTo>
                  <a:pt x="452" y="431"/>
                </a:moveTo>
                <a:lnTo>
                  <a:pt x="452" y="431"/>
                </a:lnTo>
                <a:cubicBezTo>
                  <a:pt x="374" y="431"/>
                  <a:pt x="374" y="431"/>
                  <a:pt x="374" y="431"/>
                </a:cubicBezTo>
                <a:cubicBezTo>
                  <a:pt x="346" y="431"/>
                  <a:pt x="318" y="459"/>
                  <a:pt x="318" y="487"/>
                </a:cubicBezTo>
                <a:cubicBezTo>
                  <a:pt x="318" y="516"/>
                  <a:pt x="346" y="544"/>
                  <a:pt x="374" y="544"/>
                </a:cubicBezTo>
                <a:cubicBezTo>
                  <a:pt x="452" y="544"/>
                  <a:pt x="452" y="544"/>
                  <a:pt x="452" y="544"/>
                </a:cubicBezTo>
                <a:lnTo>
                  <a:pt x="452" y="551"/>
                </a:lnTo>
                <a:cubicBezTo>
                  <a:pt x="452" y="565"/>
                  <a:pt x="452" y="572"/>
                  <a:pt x="459" y="579"/>
                </a:cubicBezTo>
                <a:cubicBezTo>
                  <a:pt x="28" y="579"/>
                  <a:pt x="28" y="579"/>
                  <a:pt x="28" y="579"/>
                </a:cubicBezTo>
                <a:cubicBezTo>
                  <a:pt x="14" y="579"/>
                  <a:pt x="0" y="572"/>
                  <a:pt x="0" y="551"/>
                </a:cubicBezTo>
                <a:cubicBezTo>
                  <a:pt x="0" y="551"/>
                  <a:pt x="0" y="452"/>
                  <a:pt x="77" y="410"/>
                </a:cubicBezTo>
                <a:cubicBezTo>
                  <a:pt x="120" y="388"/>
                  <a:pt x="106" y="410"/>
                  <a:pt x="162" y="381"/>
                </a:cubicBezTo>
                <a:cubicBezTo>
                  <a:pt x="219" y="360"/>
                  <a:pt x="233" y="353"/>
                  <a:pt x="233" y="353"/>
                </a:cubicBezTo>
                <a:cubicBezTo>
                  <a:pt x="233" y="296"/>
                  <a:pt x="233" y="296"/>
                  <a:pt x="233" y="296"/>
                </a:cubicBezTo>
                <a:cubicBezTo>
                  <a:pt x="233" y="296"/>
                  <a:pt x="212" y="275"/>
                  <a:pt x="204" y="226"/>
                </a:cubicBezTo>
                <a:cubicBezTo>
                  <a:pt x="190" y="233"/>
                  <a:pt x="190" y="212"/>
                  <a:pt x="190" y="198"/>
                </a:cubicBezTo>
                <a:cubicBezTo>
                  <a:pt x="190" y="183"/>
                  <a:pt x="183" y="148"/>
                  <a:pt x="197" y="148"/>
                </a:cubicBezTo>
                <a:cubicBezTo>
                  <a:pt x="190" y="127"/>
                  <a:pt x="190" y="99"/>
                  <a:pt x="190" y="92"/>
                </a:cubicBezTo>
                <a:cubicBezTo>
                  <a:pt x="197" y="49"/>
                  <a:pt x="240" y="0"/>
                  <a:pt x="304" y="0"/>
                </a:cubicBezTo>
                <a:cubicBezTo>
                  <a:pt x="374" y="0"/>
                  <a:pt x="410" y="49"/>
                  <a:pt x="410" y="92"/>
                </a:cubicBezTo>
                <a:cubicBezTo>
                  <a:pt x="410" y="99"/>
                  <a:pt x="410" y="127"/>
                  <a:pt x="402" y="148"/>
                </a:cubicBezTo>
                <a:cubicBezTo>
                  <a:pt x="424" y="148"/>
                  <a:pt x="417" y="183"/>
                  <a:pt x="417" y="198"/>
                </a:cubicBezTo>
                <a:cubicBezTo>
                  <a:pt x="417" y="212"/>
                  <a:pt x="410" y="233"/>
                  <a:pt x="395" y="226"/>
                </a:cubicBezTo>
                <a:cubicBezTo>
                  <a:pt x="388" y="275"/>
                  <a:pt x="367" y="296"/>
                  <a:pt x="367" y="296"/>
                </a:cubicBezTo>
                <a:cubicBezTo>
                  <a:pt x="367" y="353"/>
                  <a:pt x="367" y="353"/>
                  <a:pt x="367" y="353"/>
                </a:cubicBezTo>
                <a:cubicBezTo>
                  <a:pt x="367" y="353"/>
                  <a:pt x="381" y="360"/>
                  <a:pt x="438" y="381"/>
                </a:cubicBezTo>
                <a:cubicBezTo>
                  <a:pt x="445" y="388"/>
                  <a:pt x="452" y="388"/>
                  <a:pt x="459" y="388"/>
                </a:cubicBezTo>
                <a:cubicBezTo>
                  <a:pt x="452" y="403"/>
                  <a:pt x="452" y="410"/>
                  <a:pt x="452" y="424"/>
                </a:cubicBezTo>
                <a:lnTo>
                  <a:pt x="452" y="431"/>
                </a:lnTo>
                <a:close/>
                <a:moveTo>
                  <a:pt x="600" y="551"/>
                </a:moveTo>
                <a:lnTo>
                  <a:pt x="600" y="551"/>
                </a:lnTo>
                <a:cubicBezTo>
                  <a:pt x="600" y="572"/>
                  <a:pt x="593" y="579"/>
                  <a:pt x="572" y="579"/>
                </a:cubicBezTo>
                <a:cubicBezTo>
                  <a:pt x="558" y="579"/>
                  <a:pt x="558" y="579"/>
                  <a:pt x="558" y="579"/>
                </a:cubicBezTo>
                <a:cubicBezTo>
                  <a:pt x="600" y="537"/>
                  <a:pt x="600" y="537"/>
                  <a:pt x="600" y="537"/>
                </a:cubicBezTo>
                <a:cubicBezTo>
                  <a:pt x="600" y="551"/>
                  <a:pt x="600" y="551"/>
                  <a:pt x="600" y="5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0" name="Freeform 91">
            <a:extLst>
              <a:ext uri="{FF2B5EF4-FFF2-40B4-BE49-F238E27FC236}">
                <a16:creationId xmlns:a16="http://schemas.microsoft.com/office/drawing/2014/main" id="{D5482C6D-F938-3FA8-8E62-5B2BB7F93C22}"/>
              </a:ext>
            </a:extLst>
          </p:cNvPr>
          <p:cNvSpPr>
            <a:spLocks noChangeArrowheads="1"/>
          </p:cNvSpPr>
          <p:nvPr/>
        </p:nvSpPr>
        <p:spPr bwMode="auto">
          <a:xfrm>
            <a:off x="5339093" y="3896941"/>
            <a:ext cx="545644" cy="529596"/>
          </a:xfrm>
          <a:custGeom>
            <a:avLst/>
            <a:gdLst>
              <a:gd name="T0" fmla="*/ 2147483646 w 601"/>
              <a:gd name="T1" fmla="*/ 2147483646 h 580"/>
              <a:gd name="T2" fmla="*/ 2147483646 w 601"/>
              <a:gd name="T3" fmla="*/ 2147483646 h 580"/>
              <a:gd name="T4" fmla="*/ 2147483646 w 601"/>
              <a:gd name="T5" fmla="*/ 2147483646 h 580"/>
              <a:gd name="T6" fmla="*/ 2147483646 w 601"/>
              <a:gd name="T7" fmla="*/ 2147483646 h 580"/>
              <a:gd name="T8" fmla="*/ 2147483646 w 601"/>
              <a:gd name="T9" fmla="*/ 2147483646 h 580"/>
              <a:gd name="T10" fmla="*/ 2147483646 w 601"/>
              <a:gd name="T11" fmla="*/ 2147483646 h 580"/>
              <a:gd name="T12" fmla="*/ 2147483646 w 601"/>
              <a:gd name="T13" fmla="*/ 2147483646 h 580"/>
              <a:gd name="T14" fmla="*/ 2147483646 w 601"/>
              <a:gd name="T15" fmla="*/ 2147483646 h 580"/>
              <a:gd name="T16" fmla="*/ 2147483646 w 601"/>
              <a:gd name="T17" fmla="*/ 2147483646 h 580"/>
              <a:gd name="T18" fmla="*/ 2147483646 w 601"/>
              <a:gd name="T19" fmla="*/ 2147483646 h 580"/>
              <a:gd name="T20" fmla="*/ 2147483646 w 601"/>
              <a:gd name="T21" fmla="*/ 2147483646 h 580"/>
              <a:gd name="T22" fmla="*/ 2147483646 w 601"/>
              <a:gd name="T23" fmla="*/ 2147483646 h 580"/>
              <a:gd name="T24" fmla="*/ 2147483646 w 601"/>
              <a:gd name="T25" fmla="*/ 2147483646 h 580"/>
              <a:gd name="T26" fmla="*/ 2147483646 w 601"/>
              <a:gd name="T27" fmla="*/ 2147483646 h 580"/>
              <a:gd name="T28" fmla="*/ 2147483646 w 601"/>
              <a:gd name="T29" fmla="*/ 2147483646 h 580"/>
              <a:gd name="T30" fmla="*/ 2147483646 w 601"/>
              <a:gd name="T31" fmla="*/ 2147483646 h 580"/>
              <a:gd name="T32" fmla="*/ 2147483646 w 601"/>
              <a:gd name="T33" fmla="*/ 2147483646 h 580"/>
              <a:gd name="T34" fmla="*/ 2147483646 w 601"/>
              <a:gd name="T35" fmla="*/ 2147483646 h 580"/>
              <a:gd name="T36" fmla="*/ 2147483646 w 601"/>
              <a:gd name="T37" fmla="*/ 2147483646 h 580"/>
              <a:gd name="T38" fmla="*/ 2147483646 w 601"/>
              <a:gd name="T39" fmla="*/ 2147483646 h 580"/>
              <a:gd name="T40" fmla="*/ 2147483646 w 601"/>
              <a:gd name="T41" fmla="*/ 2147483646 h 580"/>
              <a:gd name="T42" fmla="*/ 2147483646 w 601"/>
              <a:gd name="T43" fmla="*/ 2147483646 h 580"/>
              <a:gd name="T44" fmla="*/ 0 w 601"/>
              <a:gd name="T45" fmla="*/ 2147483646 h 580"/>
              <a:gd name="T46" fmla="*/ 0 w 601"/>
              <a:gd name="T47" fmla="*/ 2147483646 h 580"/>
              <a:gd name="T48" fmla="*/ 2147483646 w 601"/>
              <a:gd name="T49" fmla="*/ 2147483646 h 580"/>
              <a:gd name="T50" fmla="*/ 2147483646 w 601"/>
              <a:gd name="T51" fmla="*/ 2147483646 h 580"/>
              <a:gd name="T52" fmla="*/ 2147483646 w 601"/>
              <a:gd name="T53" fmla="*/ 2147483646 h 580"/>
              <a:gd name="T54" fmla="*/ 2147483646 w 601"/>
              <a:gd name="T55" fmla="*/ 2147483646 h 580"/>
              <a:gd name="T56" fmla="*/ 2147483646 w 601"/>
              <a:gd name="T57" fmla="*/ 2147483646 h 580"/>
              <a:gd name="T58" fmla="*/ 2147483646 w 601"/>
              <a:gd name="T59" fmla="*/ 2147483646 h 580"/>
              <a:gd name="T60" fmla="*/ 2147483646 w 601"/>
              <a:gd name="T61" fmla="*/ 2147483646 h 580"/>
              <a:gd name="T62" fmla="*/ 2147483646 w 601"/>
              <a:gd name="T63" fmla="*/ 2147483646 h 580"/>
              <a:gd name="T64" fmla="*/ 2147483646 w 601"/>
              <a:gd name="T65" fmla="*/ 2147483646 h 580"/>
              <a:gd name="T66" fmla="*/ 2147483646 w 601"/>
              <a:gd name="T67" fmla="*/ 2147483646 h 580"/>
              <a:gd name="T68" fmla="*/ 2147483646 w 601"/>
              <a:gd name="T69" fmla="*/ 2147483646 h 580"/>
              <a:gd name="T70" fmla="*/ 2147483646 w 601"/>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80">
                <a:moveTo>
                  <a:pt x="572" y="516"/>
                </a:moveTo>
                <a:lnTo>
                  <a:pt x="572" y="516"/>
                </a:lnTo>
                <a:cubicBezTo>
                  <a:pt x="445" y="516"/>
                  <a:pt x="445" y="516"/>
                  <a:pt x="445" y="516"/>
                </a:cubicBezTo>
                <a:cubicBezTo>
                  <a:pt x="459" y="537"/>
                  <a:pt x="459" y="537"/>
                  <a:pt x="459" y="537"/>
                </a:cubicBezTo>
                <a:cubicBezTo>
                  <a:pt x="466" y="537"/>
                  <a:pt x="466" y="544"/>
                  <a:pt x="466" y="551"/>
                </a:cubicBezTo>
                <a:cubicBezTo>
                  <a:pt x="466" y="572"/>
                  <a:pt x="459" y="579"/>
                  <a:pt x="438" y="579"/>
                </a:cubicBezTo>
                <a:cubicBezTo>
                  <a:pt x="431" y="579"/>
                  <a:pt x="424" y="579"/>
                  <a:pt x="424" y="572"/>
                </a:cubicBezTo>
                <a:cubicBezTo>
                  <a:pt x="353" y="509"/>
                  <a:pt x="353" y="509"/>
                  <a:pt x="353" y="509"/>
                </a:cubicBezTo>
                <a:cubicBezTo>
                  <a:pt x="346" y="502"/>
                  <a:pt x="346" y="494"/>
                  <a:pt x="346" y="487"/>
                </a:cubicBezTo>
                <a:cubicBezTo>
                  <a:pt x="346" y="480"/>
                  <a:pt x="346" y="473"/>
                  <a:pt x="353" y="466"/>
                </a:cubicBezTo>
                <a:cubicBezTo>
                  <a:pt x="424" y="403"/>
                  <a:pt x="424" y="403"/>
                  <a:pt x="424" y="403"/>
                </a:cubicBezTo>
                <a:cubicBezTo>
                  <a:pt x="424" y="396"/>
                  <a:pt x="431" y="396"/>
                  <a:pt x="438" y="396"/>
                </a:cubicBezTo>
                <a:cubicBezTo>
                  <a:pt x="459" y="396"/>
                  <a:pt x="466" y="403"/>
                  <a:pt x="466" y="424"/>
                </a:cubicBezTo>
                <a:cubicBezTo>
                  <a:pt x="466" y="431"/>
                  <a:pt x="466" y="438"/>
                  <a:pt x="459" y="438"/>
                </a:cubicBezTo>
                <a:cubicBezTo>
                  <a:pt x="445" y="459"/>
                  <a:pt x="445" y="459"/>
                  <a:pt x="445" y="459"/>
                </a:cubicBezTo>
                <a:cubicBezTo>
                  <a:pt x="572" y="459"/>
                  <a:pt x="572" y="459"/>
                  <a:pt x="572" y="459"/>
                </a:cubicBezTo>
                <a:cubicBezTo>
                  <a:pt x="586" y="459"/>
                  <a:pt x="600" y="473"/>
                  <a:pt x="600" y="487"/>
                </a:cubicBezTo>
                <a:cubicBezTo>
                  <a:pt x="600" y="502"/>
                  <a:pt x="586" y="516"/>
                  <a:pt x="572" y="516"/>
                </a:cubicBezTo>
                <a:close/>
                <a:moveTo>
                  <a:pt x="494" y="424"/>
                </a:moveTo>
                <a:lnTo>
                  <a:pt x="494" y="424"/>
                </a:lnTo>
                <a:cubicBezTo>
                  <a:pt x="494" y="417"/>
                  <a:pt x="494" y="410"/>
                  <a:pt x="494" y="403"/>
                </a:cubicBezTo>
                <a:cubicBezTo>
                  <a:pt x="501" y="403"/>
                  <a:pt x="508" y="403"/>
                  <a:pt x="522" y="410"/>
                </a:cubicBezTo>
                <a:cubicBezTo>
                  <a:pt x="537" y="417"/>
                  <a:pt x="544" y="424"/>
                  <a:pt x="551" y="431"/>
                </a:cubicBezTo>
                <a:cubicBezTo>
                  <a:pt x="494" y="431"/>
                  <a:pt x="494" y="431"/>
                  <a:pt x="494" y="431"/>
                </a:cubicBezTo>
                <a:lnTo>
                  <a:pt x="494" y="424"/>
                </a:lnTo>
                <a:close/>
                <a:moveTo>
                  <a:pt x="395" y="226"/>
                </a:moveTo>
                <a:lnTo>
                  <a:pt x="395" y="226"/>
                </a:lnTo>
                <a:cubicBezTo>
                  <a:pt x="388" y="275"/>
                  <a:pt x="367" y="296"/>
                  <a:pt x="367" y="296"/>
                </a:cubicBezTo>
                <a:cubicBezTo>
                  <a:pt x="367" y="353"/>
                  <a:pt x="367" y="353"/>
                  <a:pt x="367" y="353"/>
                </a:cubicBezTo>
                <a:cubicBezTo>
                  <a:pt x="367" y="353"/>
                  <a:pt x="374" y="353"/>
                  <a:pt x="409" y="374"/>
                </a:cubicBezTo>
                <a:lnTo>
                  <a:pt x="402" y="381"/>
                </a:lnTo>
                <a:cubicBezTo>
                  <a:pt x="332" y="445"/>
                  <a:pt x="332" y="445"/>
                  <a:pt x="332" y="445"/>
                </a:cubicBezTo>
                <a:cubicBezTo>
                  <a:pt x="325" y="459"/>
                  <a:pt x="318" y="473"/>
                  <a:pt x="318" y="487"/>
                </a:cubicBezTo>
                <a:cubicBezTo>
                  <a:pt x="318" y="502"/>
                  <a:pt x="325" y="516"/>
                  <a:pt x="332" y="530"/>
                </a:cubicBezTo>
                <a:cubicBezTo>
                  <a:pt x="388" y="579"/>
                  <a:pt x="388" y="579"/>
                  <a:pt x="388" y="579"/>
                </a:cubicBezTo>
                <a:cubicBezTo>
                  <a:pt x="28" y="579"/>
                  <a:pt x="28" y="579"/>
                  <a:pt x="28" y="579"/>
                </a:cubicBezTo>
                <a:cubicBezTo>
                  <a:pt x="7" y="579"/>
                  <a:pt x="0" y="572"/>
                  <a:pt x="0" y="551"/>
                </a:cubicBezTo>
                <a:cubicBezTo>
                  <a:pt x="0" y="551"/>
                  <a:pt x="0" y="452"/>
                  <a:pt x="70" y="410"/>
                </a:cubicBezTo>
                <a:cubicBezTo>
                  <a:pt x="120" y="388"/>
                  <a:pt x="98" y="410"/>
                  <a:pt x="162" y="381"/>
                </a:cubicBezTo>
                <a:cubicBezTo>
                  <a:pt x="219" y="360"/>
                  <a:pt x="233" y="353"/>
                  <a:pt x="233" y="353"/>
                </a:cubicBezTo>
                <a:cubicBezTo>
                  <a:pt x="233" y="296"/>
                  <a:pt x="233" y="296"/>
                  <a:pt x="233" y="296"/>
                </a:cubicBezTo>
                <a:cubicBezTo>
                  <a:pt x="233" y="296"/>
                  <a:pt x="211" y="275"/>
                  <a:pt x="204" y="226"/>
                </a:cubicBezTo>
                <a:cubicBezTo>
                  <a:pt x="190" y="233"/>
                  <a:pt x="183" y="212"/>
                  <a:pt x="183" y="198"/>
                </a:cubicBezTo>
                <a:cubicBezTo>
                  <a:pt x="183" y="183"/>
                  <a:pt x="176" y="148"/>
                  <a:pt x="197" y="148"/>
                </a:cubicBezTo>
                <a:cubicBezTo>
                  <a:pt x="190" y="127"/>
                  <a:pt x="190" y="99"/>
                  <a:pt x="190" y="92"/>
                </a:cubicBezTo>
                <a:cubicBezTo>
                  <a:pt x="190" y="49"/>
                  <a:pt x="233" y="0"/>
                  <a:pt x="296" y="0"/>
                </a:cubicBezTo>
                <a:cubicBezTo>
                  <a:pt x="374" y="0"/>
                  <a:pt x="402" y="49"/>
                  <a:pt x="409" y="92"/>
                </a:cubicBezTo>
                <a:cubicBezTo>
                  <a:pt x="409" y="99"/>
                  <a:pt x="409" y="127"/>
                  <a:pt x="402" y="148"/>
                </a:cubicBezTo>
                <a:cubicBezTo>
                  <a:pt x="424" y="148"/>
                  <a:pt x="417" y="183"/>
                  <a:pt x="409" y="198"/>
                </a:cubicBezTo>
                <a:cubicBezTo>
                  <a:pt x="409" y="212"/>
                  <a:pt x="409" y="233"/>
                  <a:pt x="395" y="226"/>
                </a:cubicBezTo>
                <a:close/>
                <a:moveTo>
                  <a:pt x="494" y="544"/>
                </a:moveTo>
                <a:lnTo>
                  <a:pt x="494" y="544"/>
                </a:lnTo>
                <a:cubicBezTo>
                  <a:pt x="572" y="544"/>
                  <a:pt x="572" y="544"/>
                  <a:pt x="572" y="544"/>
                </a:cubicBezTo>
                <a:cubicBezTo>
                  <a:pt x="579" y="544"/>
                  <a:pt x="593" y="544"/>
                  <a:pt x="600" y="537"/>
                </a:cubicBezTo>
                <a:cubicBezTo>
                  <a:pt x="600" y="544"/>
                  <a:pt x="600" y="551"/>
                  <a:pt x="600" y="551"/>
                </a:cubicBezTo>
                <a:cubicBezTo>
                  <a:pt x="600" y="572"/>
                  <a:pt x="586" y="579"/>
                  <a:pt x="572" y="579"/>
                </a:cubicBezTo>
                <a:cubicBezTo>
                  <a:pt x="487" y="579"/>
                  <a:pt x="487" y="579"/>
                  <a:pt x="487" y="579"/>
                </a:cubicBezTo>
                <a:cubicBezTo>
                  <a:pt x="494" y="572"/>
                  <a:pt x="494" y="565"/>
                  <a:pt x="494" y="551"/>
                </a:cubicBezTo>
                <a:lnTo>
                  <a:pt x="494" y="5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1" name="Freeform 92">
            <a:extLst>
              <a:ext uri="{FF2B5EF4-FFF2-40B4-BE49-F238E27FC236}">
                <a16:creationId xmlns:a16="http://schemas.microsoft.com/office/drawing/2014/main" id="{9ABBF312-86A4-3DC1-ED82-0C6DB9B628B5}"/>
              </a:ext>
            </a:extLst>
          </p:cNvPr>
          <p:cNvSpPr>
            <a:spLocks noChangeArrowheads="1"/>
          </p:cNvSpPr>
          <p:nvPr/>
        </p:nvSpPr>
        <p:spPr bwMode="auto">
          <a:xfrm>
            <a:off x="4376191" y="3896941"/>
            <a:ext cx="553668" cy="529596"/>
          </a:xfrm>
          <a:custGeom>
            <a:avLst/>
            <a:gdLst>
              <a:gd name="T0" fmla="*/ 2147483646 w 609"/>
              <a:gd name="T1" fmla="*/ 2147483646 h 580"/>
              <a:gd name="T2" fmla="*/ 2147483646 w 609"/>
              <a:gd name="T3" fmla="*/ 2147483646 h 580"/>
              <a:gd name="T4" fmla="*/ 2147483646 w 609"/>
              <a:gd name="T5" fmla="*/ 2147483646 h 580"/>
              <a:gd name="T6" fmla="*/ 2147483646 w 609"/>
              <a:gd name="T7" fmla="*/ 2147483646 h 580"/>
              <a:gd name="T8" fmla="*/ 2147483646 w 609"/>
              <a:gd name="T9" fmla="*/ 2147483646 h 580"/>
              <a:gd name="T10" fmla="*/ 2147483646 w 609"/>
              <a:gd name="T11" fmla="*/ 2147483646 h 580"/>
              <a:gd name="T12" fmla="*/ 2147483646 w 609"/>
              <a:gd name="T13" fmla="*/ 2147483646 h 580"/>
              <a:gd name="T14" fmla="*/ 2147483646 w 609"/>
              <a:gd name="T15" fmla="*/ 2147483646 h 580"/>
              <a:gd name="T16" fmla="*/ 2147483646 w 609"/>
              <a:gd name="T17" fmla="*/ 2147483646 h 580"/>
              <a:gd name="T18" fmla="*/ 2147483646 w 609"/>
              <a:gd name="T19" fmla="*/ 2147483646 h 580"/>
              <a:gd name="T20" fmla="*/ 2147483646 w 609"/>
              <a:gd name="T21" fmla="*/ 2147483646 h 580"/>
              <a:gd name="T22" fmla="*/ 2147483646 w 609"/>
              <a:gd name="T23" fmla="*/ 2147483646 h 580"/>
              <a:gd name="T24" fmla="*/ 2147483646 w 609"/>
              <a:gd name="T25" fmla="*/ 2147483646 h 580"/>
              <a:gd name="T26" fmla="*/ 2147483646 w 609"/>
              <a:gd name="T27" fmla="*/ 2147483646 h 580"/>
              <a:gd name="T28" fmla="*/ 2147483646 w 609"/>
              <a:gd name="T29" fmla="*/ 2147483646 h 580"/>
              <a:gd name="T30" fmla="*/ 2147483646 w 609"/>
              <a:gd name="T31" fmla="*/ 2147483646 h 580"/>
              <a:gd name="T32" fmla="*/ 2147483646 w 609"/>
              <a:gd name="T33" fmla="*/ 2147483646 h 580"/>
              <a:gd name="T34" fmla="*/ 2147483646 w 609"/>
              <a:gd name="T35" fmla="*/ 2147483646 h 580"/>
              <a:gd name="T36" fmla="*/ 2147483646 w 609"/>
              <a:gd name="T37" fmla="*/ 2147483646 h 580"/>
              <a:gd name="T38" fmla="*/ 2147483646 w 609"/>
              <a:gd name="T39" fmla="*/ 2147483646 h 580"/>
              <a:gd name="T40" fmla="*/ 2147483646 w 609"/>
              <a:gd name="T41" fmla="*/ 2147483646 h 580"/>
              <a:gd name="T42" fmla="*/ 2147483646 w 609"/>
              <a:gd name="T43" fmla="*/ 2147483646 h 580"/>
              <a:gd name="T44" fmla="*/ 2147483646 w 609"/>
              <a:gd name="T45" fmla="*/ 2147483646 h 580"/>
              <a:gd name="T46" fmla="*/ 2147483646 w 609"/>
              <a:gd name="T47" fmla="*/ 2147483646 h 580"/>
              <a:gd name="T48" fmla="*/ 2147483646 w 609"/>
              <a:gd name="T49" fmla="*/ 2147483646 h 580"/>
              <a:gd name="T50" fmla="*/ 2147483646 w 609"/>
              <a:gd name="T51" fmla="*/ 2147483646 h 580"/>
              <a:gd name="T52" fmla="*/ 2147483646 w 609"/>
              <a:gd name="T53" fmla="*/ 2147483646 h 580"/>
              <a:gd name="T54" fmla="*/ 2147483646 w 609"/>
              <a:gd name="T55" fmla="*/ 2147483646 h 580"/>
              <a:gd name="T56" fmla="*/ 2147483646 w 609"/>
              <a:gd name="T57" fmla="*/ 2147483646 h 580"/>
              <a:gd name="T58" fmla="*/ 2147483646 w 609"/>
              <a:gd name="T59" fmla="*/ 2147483646 h 580"/>
              <a:gd name="T60" fmla="*/ 2147483646 w 609"/>
              <a:gd name="T61" fmla="*/ 2147483646 h 580"/>
              <a:gd name="T62" fmla="*/ 2147483646 w 609"/>
              <a:gd name="T63" fmla="*/ 2147483646 h 580"/>
              <a:gd name="T64" fmla="*/ 2147483646 w 609"/>
              <a:gd name="T65" fmla="*/ 2147483646 h 580"/>
              <a:gd name="T66" fmla="*/ 0 w 609"/>
              <a:gd name="T67" fmla="*/ 2147483646 h 580"/>
              <a:gd name="T68" fmla="*/ 0 w 609"/>
              <a:gd name="T69" fmla="*/ 2147483646 h 580"/>
              <a:gd name="T70" fmla="*/ 0 w 609"/>
              <a:gd name="T71" fmla="*/ 2147483646 h 580"/>
              <a:gd name="T72" fmla="*/ 2147483646 w 609"/>
              <a:gd name="T73" fmla="*/ 2147483646 h 580"/>
              <a:gd name="T74" fmla="*/ 2147483646 w 609"/>
              <a:gd name="T75" fmla="*/ 2147483646 h 580"/>
              <a:gd name="T76" fmla="*/ 2147483646 w 609"/>
              <a:gd name="T77" fmla="*/ 2147483646 h 580"/>
              <a:gd name="T78" fmla="*/ 2147483646 w 609"/>
              <a:gd name="T79" fmla="*/ 2147483646 h 580"/>
              <a:gd name="T80" fmla="*/ 2147483646 w 609"/>
              <a:gd name="T81" fmla="*/ 2147483646 h 580"/>
              <a:gd name="T82" fmla="*/ 2147483646 w 609"/>
              <a:gd name="T83" fmla="*/ 2147483646 h 580"/>
              <a:gd name="T84" fmla="*/ 2147483646 w 609"/>
              <a:gd name="T85" fmla="*/ 2147483646 h 580"/>
              <a:gd name="T86" fmla="*/ 2147483646 w 609"/>
              <a:gd name="T87" fmla="*/ 2147483646 h 580"/>
              <a:gd name="T88" fmla="*/ 2147483646 w 609"/>
              <a:gd name="T89" fmla="*/ 0 h 580"/>
              <a:gd name="T90" fmla="*/ 2147483646 w 609"/>
              <a:gd name="T91" fmla="*/ 2147483646 h 580"/>
              <a:gd name="T92" fmla="*/ 2147483646 w 609"/>
              <a:gd name="T93" fmla="*/ 2147483646 h 580"/>
              <a:gd name="T94" fmla="*/ 2147483646 w 609"/>
              <a:gd name="T95" fmla="*/ 2147483646 h 580"/>
              <a:gd name="T96" fmla="*/ 2147483646 w 609"/>
              <a:gd name="T97" fmla="*/ 2147483646 h 580"/>
              <a:gd name="T98" fmla="*/ 2147483646 w 609"/>
              <a:gd name="T99" fmla="*/ 2147483646 h 580"/>
              <a:gd name="T100" fmla="*/ 2147483646 w 609"/>
              <a:gd name="T101" fmla="*/ 2147483646 h 580"/>
              <a:gd name="T102" fmla="*/ 2147483646 w 609"/>
              <a:gd name="T103" fmla="*/ 2147483646 h 580"/>
              <a:gd name="T104" fmla="*/ 2147483646 w 609"/>
              <a:gd name="T105" fmla="*/ 2147483646 h 580"/>
              <a:gd name="T106" fmla="*/ 2147483646 w 609"/>
              <a:gd name="T107" fmla="*/ 214748364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09" h="58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2" name="Freeform 93">
            <a:extLst>
              <a:ext uri="{FF2B5EF4-FFF2-40B4-BE49-F238E27FC236}">
                <a16:creationId xmlns:a16="http://schemas.microsoft.com/office/drawing/2014/main" id="{40B4BA5A-10BB-37E3-2839-13F121DC232D}"/>
              </a:ext>
            </a:extLst>
          </p:cNvPr>
          <p:cNvSpPr>
            <a:spLocks noChangeArrowheads="1"/>
          </p:cNvSpPr>
          <p:nvPr/>
        </p:nvSpPr>
        <p:spPr bwMode="auto">
          <a:xfrm>
            <a:off x="3417304" y="3896941"/>
            <a:ext cx="549655" cy="529596"/>
          </a:xfrm>
          <a:custGeom>
            <a:avLst/>
            <a:gdLst>
              <a:gd name="T0" fmla="*/ 2147483646 w 602"/>
              <a:gd name="T1" fmla="*/ 2147483646 h 580"/>
              <a:gd name="T2" fmla="*/ 2147483646 w 602"/>
              <a:gd name="T3" fmla="*/ 2147483646 h 580"/>
              <a:gd name="T4" fmla="*/ 2147483646 w 602"/>
              <a:gd name="T5" fmla="*/ 2147483646 h 580"/>
              <a:gd name="T6" fmla="*/ 2147483646 w 602"/>
              <a:gd name="T7" fmla="*/ 2147483646 h 580"/>
              <a:gd name="T8" fmla="*/ 2147483646 w 602"/>
              <a:gd name="T9" fmla="*/ 2147483646 h 580"/>
              <a:gd name="T10" fmla="*/ 2147483646 w 602"/>
              <a:gd name="T11" fmla="*/ 2147483646 h 580"/>
              <a:gd name="T12" fmla="*/ 2147483646 w 602"/>
              <a:gd name="T13" fmla="*/ 2147483646 h 580"/>
              <a:gd name="T14" fmla="*/ 2147483646 w 602"/>
              <a:gd name="T15" fmla="*/ 2147483646 h 580"/>
              <a:gd name="T16" fmla="*/ 2147483646 w 602"/>
              <a:gd name="T17" fmla="*/ 2147483646 h 580"/>
              <a:gd name="T18" fmla="*/ 2147483646 w 602"/>
              <a:gd name="T19" fmla="*/ 2147483646 h 580"/>
              <a:gd name="T20" fmla="*/ 2147483646 w 602"/>
              <a:gd name="T21" fmla="*/ 2147483646 h 580"/>
              <a:gd name="T22" fmla="*/ 2147483646 w 602"/>
              <a:gd name="T23" fmla="*/ 2147483646 h 580"/>
              <a:gd name="T24" fmla="*/ 2147483646 w 602"/>
              <a:gd name="T25" fmla="*/ 2147483646 h 580"/>
              <a:gd name="T26" fmla="*/ 2147483646 w 602"/>
              <a:gd name="T27" fmla="*/ 2147483646 h 580"/>
              <a:gd name="T28" fmla="*/ 2147483646 w 602"/>
              <a:gd name="T29" fmla="*/ 2147483646 h 580"/>
              <a:gd name="T30" fmla="*/ 2147483646 w 602"/>
              <a:gd name="T31" fmla="*/ 2147483646 h 580"/>
              <a:gd name="T32" fmla="*/ 2147483646 w 602"/>
              <a:gd name="T33" fmla="*/ 2147483646 h 580"/>
              <a:gd name="T34" fmla="*/ 2147483646 w 602"/>
              <a:gd name="T35" fmla="*/ 2147483646 h 580"/>
              <a:gd name="T36" fmla="*/ 2147483646 w 602"/>
              <a:gd name="T37" fmla="*/ 2147483646 h 580"/>
              <a:gd name="T38" fmla="*/ 2147483646 w 602"/>
              <a:gd name="T39" fmla="*/ 2147483646 h 580"/>
              <a:gd name="T40" fmla="*/ 2147483646 w 602"/>
              <a:gd name="T41" fmla="*/ 2147483646 h 580"/>
              <a:gd name="T42" fmla="*/ 2147483646 w 602"/>
              <a:gd name="T43" fmla="*/ 2147483646 h 580"/>
              <a:gd name="T44" fmla="*/ 2147483646 w 602"/>
              <a:gd name="T45" fmla="*/ 2147483646 h 580"/>
              <a:gd name="T46" fmla="*/ 0 w 602"/>
              <a:gd name="T47" fmla="*/ 2147483646 h 580"/>
              <a:gd name="T48" fmla="*/ 0 w 602"/>
              <a:gd name="T49" fmla="*/ 2147483646 h 580"/>
              <a:gd name="T50" fmla="*/ 0 w 602"/>
              <a:gd name="T51" fmla="*/ 2147483646 h 580"/>
              <a:gd name="T52" fmla="*/ 2147483646 w 602"/>
              <a:gd name="T53" fmla="*/ 2147483646 h 580"/>
              <a:gd name="T54" fmla="*/ 2147483646 w 602"/>
              <a:gd name="T55" fmla="*/ 2147483646 h 580"/>
              <a:gd name="T56" fmla="*/ 2147483646 w 602"/>
              <a:gd name="T57" fmla="*/ 2147483646 h 580"/>
              <a:gd name="T58" fmla="*/ 2147483646 w 602"/>
              <a:gd name="T59" fmla="*/ 2147483646 h 580"/>
              <a:gd name="T60" fmla="*/ 2147483646 w 602"/>
              <a:gd name="T61" fmla="*/ 2147483646 h 580"/>
              <a:gd name="T62" fmla="*/ 2147483646 w 602"/>
              <a:gd name="T63" fmla="*/ 2147483646 h 580"/>
              <a:gd name="T64" fmla="*/ 2147483646 w 602"/>
              <a:gd name="T65" fmla="*/ 2147483646 h 580"/>
              <a:gd name="T66" fmla="*/ 2147483646 w 602"/>
              <a:gd name="T67" fmla="*/ 2147483646 h 580"/>
              <a:gd name="T68" fmla="*/ 2147483646 w 602"/>
              <a:gd name="T69" fmla="*/ 0 h 580"/>
              <a:gd name="T70" fmla="*/ 2147483646 w 602"/>
              <a:gd name="T71" fmla="*/ 2147483646 h 580"/>
              <a:gd name="T72" fmla="*/ 2147483646 w 602"/>
              <a:gd name="T73" fmla="*/ 2147483646 h 580"/>
              <a:gd name="T74" fmla="*/ 2147483646 w 602"/>
              <a:gd name="T75" fmla="*/ 2147483646 h 580"/>
              <a:gd name="T76" fmla="*/ 2147483646 w 602"/>
              <a:gd name="T77" fmla="*/ 2147483646 h 580"/>
              <a:gd name="T78" fmla="*/ 2147483646 w 602"/>
              <a:gd name="T79" fmla="*/ 2147483646 h 580"/>
              <a:gd name="T80" fmla="*/ 2147483646 w 602"/>
              <a:gd name="T81" fmla="*/ 2147483646 h 580"/>
              <a:gd name="T82" fmla="*/ 2147483646 w 602"/>
              <a:gd name="T83" fmla="*/ 2147483646 h 580"/>
              <a:gd name="T84" fmla="*/ 2147483646 w 602"/>
              <a:gd name="T85" fmla="*/ 2147483646 h 580"/>
              <a:gd name="T86" fmla="*/ 2147483646 w 602"/>
              <a:gd name="T87" fmla="*/ 2147483646 h 580"/>
              <a:gd name="T88" fmla="*/ 2147483646 w 602"/>
              <a:gd name="T89" fmla="*/ 2147483646 h 580"/>
              <a:gd name="T90" fmla="*/ 2147483646 w 602"/>
              <a:gd name="T91" fmla="*/ 2147483646 h 580"/>
              <a:gd name="T92" fmla="*/ 2147483646 w 602"/>
              <a:gd name="T93" fmla="*/ 2147483646 h 580"/>
              <a:gd name="T94" fmla="*/ 2147483646 w 602"/>
              <a:gd name="T95" fmla="*/ 2147483646 h 580"/>
              <a:gd name="T96" fmla="*/ 2147483646 w 602"/>
              <a:gd name="T97" fmla="*/ 2147483646 h 580"/>
              <a:gd name="T98" fmla="*/ 2147483646 w 602"/>
              <a:gd name="T99" fmla="*/ 2147483646 h 580"/>
              <a:gd name="T100" fmla="*/ 2147483646 w 602"/>
              <a:gd name="T101" fmla="*/ 2147483646 h 580"/>
              <a:gd name="T102" fmla="*/ 2147483646 w 602"/>
              <a:gd name="T103" fmla="*/ 2147483646 h 580"/>
              <a:gd name="T104" fmla="*/ 2147483646 w 602"/>
              <a:gd name="T105" fmla="*/ 2147483646 h 580"/>
              <a:gd name="T106" fmla="*/ 2147483646 w 602"/>
              <a:gd name="T107" fmla="*/ 2147483646 h 580"/>
              <a:gd name="T108" fmla="*/ 2147483646 w 602"/>
              <a:gd name="T109" fmla="*/ 2147483646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2" h="58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3" name="Freeform 94">
            <a:extLst>
              <a:ext uri="{FF2B5EF4-FFF2-40B4-BE49-F238E27FC236}">
                <a16:creationId xmlns:a16="http://schemas.microsoft.com/office/drawing/2014/main" id="{07902275-B102-080B-57F9-AA471E132927}"/>
              </a:ext>
            </a:extLst>
          </p:cNvPr>
          <p:cNvSpPr>
            <a:spLocks noChangeArrowheads="1"/>
          </p:cNvSpPr>
          <p:nvPr/>
        </p:nvSpPr>
        <p:spPr bwMode="auto">
          <a:xfrm>
            <a:off x="2458413" y="3896941"/>
            <a:ext cx="549657" cy="529596"/>
          </a:xfrm>
          <a:custGeom>
            <a:avLst/>
            <a:gdLst>
              <a:gd name="T0" fmla="*/ 2147483646 w 602"/>
              <a:gd name="T1" fmla="*/ 2147483646 h 580"/>
              <a:gd name="T2" fmla="*/ 2147483646 w 602"/>
              <a:gd name="T3" fmla="*/ 2147483646 h 580"/>
              <a:gd name="T4" fmla="*/ 2147483646 w 602"/>
              <a:gd name="T5" fmla="*/ 2147483646 h 580"/>
              <a:gd name="T6" fmla="*/ 2147483646 w 602"/>
              <a:gd name="T7" fmla="*/ 2147483646 h 580"/>
              <a:gd name="T8" fmla="*/ 2147483646 w 602"/>
              <a:gd name="T9" fmla="*/ 2147483646 h 580"/>
              <a:gd name="T10" fmla="*/ 0 w 602"/>
              <a:gd name="T11" fmla="*/ 2147483646 h 580"/>
              <a:gd name="T12" fmla="*/ 0 w 602"/>
              <a:gd name="T13" fmla="*/ 2147483646 h 580"/>
              <a:gd name="T14" fmla="*/ 0 w 602"/>
              <a:gd name="T15" fmla="*/ 2147483646 h 580"/>
              <a:gd name="T16" fmla="*/ 2147483646 w 602"/>
              <a:gd name="T17" fmla="*/ 2147483646 h 580"/>
              <a:gd name="T18" fmla="*/ 2147483646 w 602"/>
              <a:gd name="T19" fmla="*/ 2147483646 h 580"/>
              <a:gd name="T20" fmla="*/ 2147483646 w 602"/>
              <a:gd name="T21" fmla="*/ 2147483646 h 580"/>
              <a:gd name="T22" fmla="*/ 2147483646 w 602"/>
              <a:gd name="T23" fmla="*/ 2147483646 h 580"/>
              <a:gd name="T24" fmla="*/ 2147483646 w 602"/>
              <a:gd name="T25" fmla="*/ 2147483646 h 580"/>
              <a:gd name="T26" fmla="*/ 2147483646 w 602"/>
              <a:gd name="T27" fmla="*/ 2147483646 h 580"/>
              <a:gd name="T28" fmla="*/ 2147483646 w 602"/>
              <a:gd name="T29" fmla="*/ 2147483646 h 580"/>
              <a:gd name="T30" fmla="*/ 2147483646 w 602"/>
              <a:gd name="T31" fmla="*/ 2147483646 h 580"/>
              <a:gd name="T32" fmla="*/ 2147483646 w 602"/>
              <a:gd name="T33" fmla="*/ 0 h 580"/>
              <a:gd name="T34" fmla="*/ 2147483646 w 602"/>
              <a:gd name="T35" fmla="*/ 2147483646 h 580"/>
              <a:gd name="T36" fmla="*/ 2147483646 w 602"/>
              <a:gd name="T37" fmla="*/ 2147483646 h 580"/>
              <a:gd name="T38" fmla="*/ 2147483646 w 602"/>
              <a:gd name="T39" fmla="*/ 2147483646 h 580"/>
              <a:gd name="T40" fmla="*/ 2147483646 w 602"/>
              <a:gd name="T41" fmla="*/ 2147483646 h 580"/>
              <a:gd name="T42" fmla="*/ 2147483646 w 602"/>
              <a:gd name="T43" fmla="*/ 2147483646 h 580"/>
              <a:gd name="T44" fmla="*/ 2147483646 w 602"/>
              <a:gd name="T45" fmla="*/ 2147483646 h 580"/>
              <a:gd name="T46" fmla="*/ 2147483646 w 602"/>
              <a:gd name="T47" fmla="*/ 2147483646 h 580"/>
              <a:gd name="T48" fmla="*/ 2147483646 w 602"/>
              <a:gd name="T49" fmla="*/ 2147483646 h 580"/>
              <a:gd name="T50" fmla="*/ 2147483646 w 602"/>
              <a:gd name="T51" fmla="*/ 2147483646 h 580"/>
              <a:gd name="T52" fmla="*/ 2147483646 w 602"/>
              <a:gd name="T53" fmla="*/ 2147483646 h 580"/>
              <a:gd name="T54" fmla="*/ 2147483646 w 602"/>
              <a:gd name="T55" fmla="*/ 2147483646 h 580"/>
              <a:gd name="T56" fmla="*/ 2147483646 w 602"/>
              <a:gd name="T57" fmla="*/ 2147483646 h 580"/>
              <a:gd name="T58" fmla="*/ 2147483646 w 602"/>
              <a:gd name="T59" fmla="*/ 2147483646 h 580"/>
              <a:gd name="T60" fmla="*/ 2147483646 w 602"/>
              <a:gd name="T61" fmla="*/ 2147483646 h 580"/>
              <a:gd name="T62" fmla="*/ 2147483646 w 602"/>
              <a:gd name="T63" fmla="*/ 2147483646 h 580"/>
              <a:gd name="T64" fmla="*/ 2147483646 w 602"/>
              <a:gd name="T65" fmla="*/ 2147483646 h 580"/>
              <a:gd name="T66" fmla="*/ 2147483646 w 602"/>
              <a:gd name="T67" fmla="*/ 2147483646 h 580"/>
              <a:gd name="T68" fmla="*/ 2147483646 w 602"/>
              <a:gd name="T69" fmla="*/ 2147483646 h 580"/>
              <a:gd name="T70" fmla="*/ 2147483646 w 602"/>
              <a:gd name="T71" fmla="*/ 2147483646 h 580"/>
              <a:gd name="T72" fmla="*/ 2147483646 w 602"/>
              <a:gd name="T73" fmla="*/ 2147483646 h 580"/>
              <a:gd name="T74" fmla="*/ 2147483646 w 602"/>
              <a:gd name="T75" fmla="*/ 2147483646 h 580"/>
              <a:gd name="T76" fmla="*/ 2147483646 w 602"/>
              <a:gd name="T77" fmla="*/ 2147483646 h 580"/>
              <a:gd name="T78" fmla="*/ 2147483646 w 602"/>
              <a:gd name="T79" fmla="*/ 2147483646 h 5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80">
                <a:moveTo>
                  <a:pt x="601" y="551"/>
                </a:moveTo>
                <a:lnTo>
                  <a:pt x="601" y="551"/>
                </a:lnTo>
                <a:cubicBezTo>
                  <a:pt x="601" y="572"/>
                  <a:pt x="587" y="579"/>
                  <a:pt x="573" y="579"/>
                </a:cubicBezTo>
                <a:cubicBezTo>
                  <a:pt x="29" y="579"/>
                  <a:pt x="29" y="579"/>
                  <a:pt x="29" y="579"/>
                </a:cubicBezTo>
                <a:cubicBezTo>
                  <a:pt x="7" y="579"/>
                  <a:pt x="0" y="572"/>
                  <a:pt x="0" y="551"/>
                </a:cubicBezTo>
                <a:cubicBezTo>
                  <a:pt x="0" y="551"/>
                  <a:pt x="0" y="452"/>
                  <a:pt x="71" y="410"/>
                </a:cubicBezTo>
                <a:cubicBezTo>
                  <a:pt x="120" y="388"/>
                  <a:pt x="99" y="410"/>
                  <a:pt x="163" y="381"/>
                </a:cubicBezTo>
                <a:cubicBezTo>
                  <a:pt x="219" y="360"/>
                  <a:pt x="233" y="353"/>
                  <a:pt x="233" y="353"/>
                </a:cubicBezTo>
                <a:cubicBezTo>
                  <a:pt x="233" y="296"/>
                  <a:pt x="233" y="296"/>
                  <a:pt x="233" y="296"/>
                </a:cubicBezTo>
                <a:cubicBezTo>
                  <a:pt x="233" y="296"/>
                  <a:pt x="212" y="275"/>
                  <a:pt x="205" y="226"/>
                </a:cubicBezTo>
                <a:cubicBezTo>
                  <a:pt x="191" y="233"/>
                  <a:pt x="184" y="212"/>
                  <a:pt x="184" y="198"/>
                </a:cubicBezTo>
                <a:cubicBezTo>
                  <a:pt x="184" y="183"/>
                  <a:pt x="177" y="148"/>
                  <a:pt x="198" y="148"/>
                </a:cubicBezTo>
                <a:cubicBezTo>
                  <a:pt x="191" y="127"/>
                  <a:pt x="191" y="99"/>
                  <a:pt x="191" y="92"/>
                </a:cubicBezTo>
                <a:cubicBezTo>
                  <a:pt x="191" y="49"/>
                  <a:pt x="233" y="0"/>
                  <a:pt x="297" y="0"/>
                </a:cubicBezTo>
                <a:cubicBezTo>
                  <a:pt x="375" y="0"/>
                  <a:pt x="403" y="49"/>
                  <a:pt x="410" y="92"/>
                </a:cubicBezTo>
                <a:cubicBezTo>
                  <a:pt x="410" y="99"/>
                  <a:pt x="410" y="127"/>
                  <a:pt x="403" y="148"/>
                </a:cubicBezTo>
                <a:cubicBezTo>
                  <a:pt x="424" y="148"/>
                  <a:pt x="417" y="183"/>
                  <a:pt x="410" y="198"/>
                </a:cubicBezTo>
                <a:cubicBezTo>
                  <a:pt x="410" y="212"/>
                  <a:pt x="410" y="233"/>
                  <a:pt x="396" y="226"/>
                </a:cubicBezTo>
                <a:cubicBezTo>
                  <a:pt x="389" y="275"/>
                  <a:pt x="368" y="296"/>
                  <a:pt x="368" y="296"/>
                </a:cubicBezTo>
                <a:cubicBezTo>
                  <a:pt x="368" y="353"/>
                  <a:pt x="368" y="353"/>
                  <a:pt x="368" y="353"/>
                </a:cubicBezTo>
                <a:cubicBezTo>
                  <a:pt x="368" y="353"/>
                  <a:pt x="382" y="360"/>
                  <a:pt x="438" y="381"/>
                </a:cubicBezTo>
                <a:cubicBezTo>
                  <a:pt x="495" y="410"/>
                  <a:pt x="481" y="388"/>
                  <a:pt x="523" y="410"/>
                </a:cubicBezTo>
                <a:cubicBezTo>
                  <a:pt x="537" y="417"/>
                  <a:pt x="551" y="431"/>
                  <a:pt x="559" y="438"/>
                </a:cubicBezTo>
                <a:cubicBezTo>
                  <a:pt x="453" y="438"/>
                  <a:pt x="453" y="438"/>
                  <a:pt x="453" y="438"/>
                </a:cubicBezTo>
                <a:cubicBezTo>
                  <a:pt x="417" y="438"/>
                  <a:pt x="396" y="466"/>
                  <a:pt x="396" y="494"/>
                </a:cubicBezTo>
                <a:cubicBezTo>
                  <a:pt x="396" y="530"/>
                  <a:pt x="417" y="551"/>
                  <a:pt x="453" y="551"/>
                </a:cubicBezTo>
                <a:cubicBezTo>
                  <a:pt x="566" y="551"/>
                  <a:pt x="566" y="551"/>
                  <a:pt x="566" y="551"/>
                </a:cubicBezTo>
                <a:cubicBezTo>
                  <a:pt x="580" y="551"/>
                  <a:pt x="587" y="551"/>
                  <a:pt x="601" y="537"/>
                </a:cubicBezTo>
                <a:cubicBezTo>
                  <a:pt x="601" y="551"/>
                  <a:pt x="601" y="551"/>
                  <a:pt x="601" y="551"/>
                </a:cubicBezTo>
                <a:close/>
                <a:moveTo>
                  <a:pt x="566" y="523"/>
                </a:moveTo>
                <a:lnTo>
                  <a:pt x="566" y="523"/>
                </a:lnTo>
                <a:cubicBezTo>
                  <a:pt x="453" y="523"/>
                  <a:pt x="453" y="523"/>
                  <a:pt x="453" y="523"/>
                </a:cubicBezTo>
                <a:cubicBezTo>
                  <a:pt x="431" y="523"/>
                  <a:pt x="424" y="516"/>
                  <a:pt x="424" y="494"/>
                </a:cubicBezTo>
                <a:cubicBezTo>
                  <a:pt x="424" y="480"/>
                  <a:pt x="431" y="466"/>
                  <a:pt x="453" y="466"/>
                </a:cubicBezTo>
                <a:cubicBezTo>
                  <a:pt x="566" y="466"/>
                  <a:pt x="566" y="466"/>
                  <a:pt x="566" y="466"/>
                </a:cubicBezTo>
                <a:cubicBezTo>
                  <a:pt x="580" y="466"/>
                  <a:pt x="594" y="480"/>
                  <a:pt x="594" y="494"/>
                </a:cubicBezTo>
                <a:cubicBezTo>
                  <a:pt x="594" y="516"/>
                  <a:pt x="580" y="523"/>
                  <a:pt x="566" y="5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4" name="Freeform 95">
            <a:extLst>
              <a:ext uri="{FF2B5EF4-FFF2-40B4-BE49-F238E27FC236}">
                <a16:creationId xmlns:a16="http://schemas.microsoft.com/office/drawing/2014/main" id="{0AA26FB2-1164-8EF2-9A7F-A457FB365DCF}"/>
              </a:ext>
            </a:extLst>
          </p:cNvPr>
          <p:cNvSpPr>
            <a:spLocks noChangeArrowheads="1"/>
          </p:cNvSpPr>
          <p:nvPr/>
        </p:nvSpPr>
        <p:spPr bwMode="auto">
          <a:xfrm>
            <a:off x="1495512" y="3896941"/>
            <a:ext cx="553668" cy="529596"/>
          </a:xfrm>
          <a:custGeom>
            <a:avLst/>
            <a:gdLst>
              <a:gd name="T0" fmla="*/ 2147483646 w 609"/>
              <a:gd name="T1" fmla="*/ 2147483646 h 580"/>
              <a:gd name="T2" fmla="*/ 2147483646 w 609"/>
              <a:gd name="T3" fmla="*/ 2147483646 h 580"/>
              <a:gd name="T4" fmla="*/ 2147483646 w 609"/>
              <a:gd name="T5" fmla="*/ 2147483646 h 580"/>
              <a:gd name="T6" fmla="*/ 2147483646 w 609"/>
              <a:gd name="T7" fmla="*/ 2147483646 h 580"/>
              <a:gd name="T8" fmla="*/ 2147483646 w 609"/>
              <a:gd name="T9" fmla="*/ 2147483646 h 580"/>
              <a:gd name="T10" fmla="*/ 2147483646 w 609"/>
              <a:gd name="T11" fmla="*/ 2147483646 h 580"/>
              <a:gd name="T12" fmla="*/ 2147483646 w 609"/>
              <a:gd name="T13" fmla="*/ 2147483646 h 580"/>
              <a:gd name="T14" fmla="*/ 2147483646 w 609"/>
              <a:gd name="T15" fmla="*/ 2147483646 h 580"/>
              <a:gd name="T16" fmla="*/ 2147483646 w 609"/>
              <a:gd name="T17" fmla="*/ 2147483646 h 580"/>
              <a:gd name="T18" fmla="*/ 2147483646 w 609"/>
              <a:gd name="T19" fmla="*/ 2147483646 h 580"/>
              <a:gd name="T20" fmla="*/ 2147483646 w 609"/>
              <a:gd name="T21" fmla="*/ 2147483646 h 580"/>
              <a:gd name="T22" fmla="*/ 2147483646 w 609"/>
              <a:gd name="T23" fmla="*/ 2147483646 h 580"/>
              <a:gd name="T24" fmla="*/ 2147483646 w 609"/>
              <a:gd name="T25" fmla="*/ 2147483646 h 580"/>
              <a:gd name="T26" fmla="*/ 2147483646 w 609"/>
              <a:gd name="T27" fmla="*/ 2147483646 h 580"/>
              <a:gd name="T28" fmla="*/ 2147483646 w 609"/>
              <a:gd name="T29" fmla="*/ 2147483646 h 580"/>
              <a:gd name="T30" fmla="*/ 2147483646 w 609"/>
              <a:gd name="T31" fmla="*/ 2147483646 h 580"/>
              <a:gd name="T32" fmla="*/ 2147483646 w 609"/>
              <a:gd name="T33" fmla="*/ 2147483646 h 580"/>
              <a:gd name="T34" fmla="*/ 2147483646 w 609"/>
              <a:gd name="T35" fmla="*/ 2147483646 h 580"/>
              <a:gd name="T36" fmla="*/ 2147483646 w 609"/>
              <a:gd name="T37" fmla="*/ 2147483646 h 580"/>
              <a:gd name="T38" fmla="*/ 2147483646 w 609"/>
              <a:gd name="T39" fmla="*/ 2147483646 h 580"/>
              <a:gd name="T40" fmla="*/ 2147483646 w 609"/>
              <a:gd name="T41" fmla="*/ 2147483646 h 580"/>
              <a:gd name="T42" fmla="*/ 2147483646 w 609"/>
              <a:gd name="T43" fmla="*/ 2147483646 h 580"/>
              <a:gd name="T44" fmla="*/ 2147483646 w 609"/>
              <a:gd name="T45" fmla="*/ 2147483646 h 580"/>
              <a:gd name="T46" fmla="*/ 2147483646 w 609"/>
              <a:gd name="T47" fmla="*/ 2147483646 h 580"/>
              <a:gd name="T48" fmla="*/ 2147483646 w 609"/>
              <a:gd name="T49" fmla="*/ 2147483646 h 580"/>
              <a:gd name="T50" fmla="*/ 2147483646 w 609"/>
              <a:gd name="T51" fmla="*/ 2147483646 h 580"/>
              <a:gd name="T52" fmla="*/ 2147483646 w 609"/>
              <a:gd name="T53" fmla="*/ 2147483646 h 580"/>
              <a:gd name="T54" fmla="*/ 2147483646 w 609"/>
              <a:gd name="T55" fmla="*/ 2147483646 h 580"/>
              <a:gd name="T56" fmla="*/ 2147483646 w 609"/>
              <a:gd name="T57" fmla="*/ 2147483646 h 580"/>
              <a:gd name="T58" fmla="*/ 2147483646 w 609"/>
              <a:gd name="T59" fmla="*/ 2147483646 h 580"/>
              <a:gd name="T60" fmla="*/ 2147483646 w 609"/>
              <a:gd name="T61" fmla="*/ 2147483646 h 580"/>
              <a:gd name="T62" fmla="*/ 2147483646 w 609"/>
              <a:gd name="T63" fmla="*/ 2147483646 h 580"/>
              <a:gd name="T64" fmla="*/ 0 w 609"/>
              <a:gd name="T65" fmla="*/ 2147483646 h 580"/>
              <a:gd name="T66" fmla="*/ 0 w 609"/>
              <a:gd name="T67" fmla="*/ 2147483646 h 580"/>
              <a:gd name="T68" fmla="*/ 0 w 609"/>
              <a:gd name="T69" fmla="*/ 2147483646 h 580"/>
              <a:gd name="T70" fmla="*/ 2147483646 w 609"/>
              <a:gd name="T71" fmla="*/ 2147483646 h 580"/>
              <a:gd name="T72" fmla="*/ 2147483646 w 609"/>
              <a:gd name="T73" fmla="*/ 2147483646 h 580"/>
              <a:gd name="T74" fmla="*/ 2147483646 w 609"/>
              <a:gd name="T75" fmla="*/ 2147483646 h 580"/>
              <a:gd name="T76" fmla="*/ 2147483646 w 609"/>
              <a:gd name="T77" fmla="*/ 2147483646 h 580"/>
              <a:gd name="T78" fmla="*/ 2147483646 w 609"/>
              <a:gd name="T79" fmla="*/ 2147483646 h 580"/>
              <a:gd name="T80" fmla="*/ 2147483646 w 609"/>
              <a:gd name="T81" fmla="*/ 2147483646 h 580"/>
              <a:gd name="T82" fmla="*/ 2147483646 w 609"/>
              <a:gd name="T83" fmla="*/ 2147483646 h 580"/>
              <a:gd name="T84" fmla="*/ 2147483646 w 609"/>
              <a:gd name="T85" fmla="*/ 2147483646 h 580"/>
              <a:gd name="T86" fmla="*/ 2147483646 w 609"/>
              <a:gd name="T87" fmla="*/ 0 h 580"/>
              <a:gd name="T88" fmla="*/ 2147483646 w 609"/>
              <a:gd name="T89" fmla="*/ 2147483646 h 580"/>
              <a:gd name="T90" fmla="*/ 2147483646 w 609"/>
              <a:gd name="T91" fmla="*/ 2147483646 h 580"/>
              <a:gd name="T92" fmla="*/ 2147483646 w 609"/>
              <a:gd name="T93" fmla="*/ 2147483646 h 580"/>
              <a:gd name="T94" fmla="*/ 2147483646 w 609"/>
              <a:gd name="T95" fmla="*/ 2147483646 h 580"/>
              <a:gd name="T96" fmla="*/ 2147483646 w 609"/>
              <a:gd name="T97" fmla="*/ 2147483646 h 580"/>
              <a:gd name="T98" fmla="*/ 2147483646 w 609"/>
              <a:gd name="T99" fmla="*/ 2147483646 h 580"/>
              <a:gd name="T100" fmla="*/ 2147483646 w 609"/>
              <a:gd name="T101" fmla="*/ 2147483646 h 580"/>
              <a:gd name="T102" fmla="*/ 2147483646 w 609"/>
              <a:gd name="T103" fmla="*/ 2147483646 h 580"/>
              <a:gd name="T104" fmla="*/ 2147483646 w 609"/>
              <a:gd name="T105" fmla="*/ 2147483646 h 5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09" h="580">
                <a:moveTo>
                  <a:pt x="608" y="551"/>
                </a:moveTo>
                <a:lnTo>
                  <a:pt x="608" y="551"/>
                </a:lnTo>
                <a:cubicBezTo>
                  <a:pt x="608" y="572"/>
                  <a:pt x="594" y="579"/>
                  <a:pt x="580" y="579"/>
                </a:cubicBezTo>
                <a:cubicBezTo>
                  <a:pt x="558" y="579"/>
                  <a:pt x="558" y="579"/>
                  <a:pt x="558" y="579"/>
                </a:cubicBezTo>
                <a:cubicBezTo>
                  <a:pt x="565" y="572"/>
                  <a:pt x="565" y="565"/>
                  <a:pt x="565" y="551"/>
                </a:cubicBezTo>
                <a:cubicBezTo>
                  <a:pt x="580" y="551"/>
                  <a:pt x="594" y="551"/>
                  <a:pt x="608" y="537"/>
                </a:cubicBezTo>
                <a:cubicBezTo>
                  <a:pt x="608" y="551"/>
                  <a:pt x="608" y="551"/>
                  <a:pt x="608" y="551"/>
                </a:cubicBezTo>
                <a:close/>
                <a:moveTo>
                  <a:pt x="565" y="523"/>
                </a:moveTo>
                <a:lnTo>
                  <a:pt x="565" y="523"/>
                </a:lnTo>
                <a:cubicBezTo>
                  <a:pt x="537" y="523"/>
                  <a:pt x="537" y="523"/>
                  <a:pt x="537" y="523"/>
                </a:cubicBezTo>
                <a:cubicBezTo>
                  <a:pt x="537" y="551"/>
                  <a:pt x="537" y="551"/>
                  <a:pt x="537" y="551"/>
                </a:cubicBezTo>
                <a:cubicBezTo>
                  <a:pt x="537" y="572"/>
                  <a:pt x="530" y="579"/>
                  <a:pt x="509" y="579"/>
                </a:cubicBezTo>
                <a:cubicBezTo>
                  <a:pt x="495" y="579"/>
                  <a:pt x="481" y="572"/>
                  <a:pt x="481" y="551"/>
                </a:cubicBezTo>
                <a:cubicBezTo>
                  <a:pt x="481" y="523"/>
                  <a:pt x="481" y="523"/>
                  <a:pt x="481" y="523"/>
                </a:cubicBezTo>
                <a:cubicBezTo>
                  <a:pt x="452" y="523"/>
                  <a:pt x="452" y="523"/>
                  <a:pt x="452" y="523"/>
                </a:cubicBezTo>
                <a:cubicBezTo>
                  <a:pt x="438" y="523"/>
                  <a:pt x="424" y="516"/>
                  <a:pt x="424" y="494"/>
                </a:cubicBezTo>
                <a:cubicBezTo>
                  <a:pt x="424" y="480"/>
                  <a:pt x="438" y="466"/>
                  <a:pt x="452" y="466"/>
                </a:cubicBezTo>
                <a:cubicBezTo>
                  <a:pt x="481" y="466"/>
                  <a:pt x="481" y="466"/>
                  <a:pt x="481" y="466"/>
                </a:cubicBezTo>
                <a:cubicBezTo>
                  <a:pt x="481" y="438"/>
                  <a:pt x="481" y="438"/>
                  <a:pt x="481" y="438"/>
                </a:cubicBezTo>
                <a:cubicBezTo>
                  <a:pt x="481" y="424"/>
                  <a:pt x="495" y="410"/>
                  <a:pt x="509" y="410"/>
                </a:cubicBezTo>
                <a:cubicBezTo>
                  <a:pt x="530" y="410"/>
                  <a:pt x="537" y="424"/>
                  <a:pt x="537" y="438"/>
                </a:cubicBezTo>
                <a:cubicBezTo>
                  <a:pt x="537" y="466"/>
                  <a:pt x="537" y="466"/>
                  <a:pt x="537" y="466"/>
                </a:cubicBezTo>
                <a:cubicBezTo>
                  <a:pt x="565" y="466"/>
                  <a:pt x="565" y="466"/>
                  <a:pt x="565" y="466"/>
                </a:cubicBezTo>
                <a:cubicBezTo>
                  <a:pt x="587" y="466"/>
                  <a:pt x="594" y="480"/>
                  <a:pt x="594" y="494"/>
                </a:cubicBezTo>
                <a:cubicBezTo>
                  <a:pt x="594" y="516"/>
                  <a:pt x="587" y="523"/>
                  <a:pt x="565" y="523"/>
                </a:cubicBezTo>
                <a:close/>
                <a:moveTo>
                  <a:pt x="452" y="438"/>
                </a:moveTo>
                <a:lnTo>
                  <a:pt x="452" y="438"/>
                </a:lnTo>
                <a:cubicBezTo>
                  <a:pt x="424" y="438"/>
                  <a:pt x="396" y="466"/>
                  <a:pt x="396" y="494"/>
                </a:cubicBezTo>
                <a:cubicBezTo>
                  <a:pt x="396" y="530"/>
                  <a:pt x="424" y="551"/>
                  <a:pt x="452" y="551"/>
                </a:cubicBezTo>
                <a:cubicBezTo>
                  <a:pt x="452" y="565"/>
                  <a:pt x="459" y="572"/>
                  <a:pt x="459" y="579"/>
                </a:cubicBezTo>
                <a:cubicBezTo>
                  <a:pt x="28" y="579"/>
                  <a:pt x="28" y="579"/>
                  <a:pt x="28" y="579"/>
                </a:cubicBezTo>
                <a:cubicBezTo>
                  <a:pt x="14" y="579"/>
                  <a:pt x="0" y="572"/>
                  <a:pt x="0" y="551"/>
                </a:cubicBezTo>
                <a:cubicBezTo>
                  <a:pt x="0" y="551"/>
                  <a:pt x="0" y="452"/>
                  <a:pt x="78" y="410"/>
                </a:cubicBezTo>
                <a:cubicBezTo>
                  <a:pt x="127" y="388"/>
                  <a:pt x="106" y="410"/>
                  <a:pt x="163" y="381"/>
                </a:cubicBezTo>
                <a:cubicBezTo>
                  <a:pt x="226" y="360"/>
                  <a:pt x="240" y="353"/>
                  <a:pt x="240" y="353"/>
                </a:cubicBezTo>
                <a:cubicBezTo>
                  <a:pt x="240" y="296"/>
                  <a:pt x="240" y="296"/>
                  <a:pt x="240" y="296"/>
                </a:cubicBezTo>
                <a:cubicBezTo>
                  <a:pt x="240" y="296"/>
                  <a:pt x="219" y="275"/>
                  <a:pt x="212" y="226"/>
                </a:cubicBezTo>
                <a:cubicBezTo>
                  <a:pt x="198" y="233"/>
                  <a:pt x="191" y="212"/>
                  <a:pt x="191" y="198"/>
                </a:cubicBezTo>
                <a:cubicBezTo>
                  <a:pt x="191" y="183"/>
                  <a:pt x="184" y="148"/>
                  <a:pt x="198" y="148"/>
                </a:cubicBezTo>
                <a:cubicBezTo>
                  <a:pt x="198" y="127"/>
                  <a:pt x="191" y="99"/>
                  <a:pt x="198" y="92"/>
                </a:cubicBezTo>
                <a:cubicBezTo>
                  <a:pt x="198" y="49"/>
                  <a:pt x="240"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5" y="381"/>
                </a:cubicBezTo>
                <a:cubicBezTo>
                  <a:pt x="459" y="388"/>
                  <a:pt x="467" y="396"/>
                  <a:pt x="481" y="396"/>
                </a:cubicBezTo>
                <a:cubicBezTo>
                  <a:pt x="467" y="403"/>
                  <a:pt x="452" y="424"/>
                  <a:pt x="452" y="4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5" name="Freeform 96">
            <a:extLst>
              <a:ext uri="{FF2B5EF4-FFF2-40B4-BE49-F238E27FC236}">
                <a16:creationId xmlns:a16="http://schemas.microsoft.com/office/drawing/2014/main" id="{E673B321-DB7B-3797-4733-B0F0862B0975}"/>
              </a:ext>
            </a:extLst>
          </p:cNvPr>
          <p:cNvSpPr>
            <a:spLocks noChangeArrowheads="1"/>
          </p:cNvSpPr>
          <p:nvPr/>
        </p:nvSpPr>
        <p:spPr bwMode="auto">
          <a:xfrm>
            <a:off x="536624" y="3896941"/>
            <a:ext cx="549655" cy="529596"/>
          </a:xfrm>
          <a:custGeom>
            <a:avLst/>
            <a:gdLst>
              <a:gd name="T0" fmla="*/ 2147483646 w 602"/>
              <a:gd name="T1" fmla="*/ 2147483646 h 580"/>
              <a:gd name="T2" fmla="*/ 2147483646 w 602"/>
              <a:gd name="T3" fmla="*/ 2147483646 h 580"/>
              <a:gd name="T4" fmla="*/ 2147483646 w 602"/>
              <a:gd name="T5" fmla="*/ 2147483646 h 580"/>
              <a:gd name="T6" fmla="*/ 2147483646 w 602"/>
              <a:gd name="T7" fmla="*/ 2147483646 h 580"/>
              <a:gd name="T8" fmla="*/ 2147483646 w 602"/>
              <a:gd name="T9" fmla="*/ 2147483646 h 580"/>
              <a:gd name="T10" fmla="*/ 0 w 602"/>
              <a:gd name="T11" fmla="*/ 2147483646 h 580"/>
              <a:gd name="T12" fmla="*/ 0 w 602"/>
              <a:gd name="T13" fmla="*/ 2147483646 h 580"/>
              <a:gd name="T14" fmla="*/ 0 w 602"/>
              <a:gd name="T15" fmla="*/ 2147483646 h 580"/>
              <a:gd name="T16" fmla="*/ 2147483646 w 602"/>
              <a:gd name="T17" fmla="*/ 2147483646 h 580"/>
              <a:gd name="T18" fmla="*/ 2147483646 w 602"/>
              <a:gd name="T19" fmla="*/ 2147483646 h 580"/>
              <a:gd name="T20" fmla="*/ 2147483646 w 602"/>
              <a:gd name="T21" fmla="*/ 2147483646 h 580"/>
              <a:gd name="T22" fmla="*/ 2147483646 w 602"/>
              <a:gd name="T23" fmla="*/ 2147483646 h 580"/>
              <a:gd name="T24" fmla="*/ 2147483646 w 602"/>
              <a:gd name="T25" fmla="*/ 2147483646 h 580"/>
              <a:gd name="T26" fmla="*/ 2147483646 w 602"/>
              <a:gd name="T27" fmla="*/ 2147483646 h 580"/>
              <a:gd name="T28" fmla="*/ 2147483646 w 602"/>
              <a:gd name="T29" fmla="*/ 2147483646 h 580"/>
              <a:gd name="T30" fmla="*/ 2147483646 w 602"/>
              <a:gd name="T31" fmla="*/ 2147483646 h 580"/>
              <a:gd name="T32" fmla="*/ 2147483646 w 602"/>
              <a:gd name="T33" fmla="*/ 0 h 580"/>
              <a:gd name="T34" fmla="*/ 2147483646 w 602"/>
              <a:gd name="T35" fmla="*/ 2147483646 h 580"/>
              <a:gd name="T36" fmla="*/ 2147483646 w 602"/>
              <a:gd name="T37" fmla="*/ 2147483646 h 580"/>
              <a:gd name="T38" fmla="*/ 2147483646 w 602"/>
              <a:gd name="T39" fmla="*/ 2147483646 h 580"/>
              <a:gd name="T40" fmla="*/ 2147483646 w 602"/>
              <a:gd name="T41" fmla="*/ 2147483646 h 580"/>
              <a:gd name="T42" fmla="*/ 2147483646 w 602"/>
              <a:gd name="T43" fmla="*/ 2147483646 h 580"/>
              <a:gd name="T44" fmla="*/ 2147483646 w 602"/>
              <a:gd name="T45" fmla="*/ 2147483646 h 580"/>
              <a:gd name="T46" fmla="*/ 2147483646 w 602"/>
              <a:gd name="T47" fmla="*/ 2147483646 h 580"/>
              <a:gd name="T48" fmla="*/ 2147483646 w 602"/>
              <a:gd name="T49" fmla="*/ 2147483646 h 580"/>
              <a:gd name="T50" fmla="*/ 2147483646 w 602"/>
              <a:gd name="T51" fmla="*/ 2147483646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6" name="Freeform 97">
            <a:extLst>
              <a:ext uri="{FF2B5EF4-FFF2-40B4-BE49-F238E27FC236}">
                <a16:creationId xmlns:a16="http://schemas.microsoft.com/office/drawing/2014/main" id="{AE1FD61C-F121-7745-FF9C-C5E838F5515A}"/>
              </a:ext>
            </a:extLst>
          </p:cNvPr>
          <p:cNvSpPr>
            <a:spLocks noChangeArrowheads="1"/>
          </p:cNvSpPr>
          <p:nvPr/>
        </p:nvSpPr>
        <p:spPr bwMode="auto">
          <a:xfrm>
            <a:off x="11100452" y="2958112"/>
            <a:ext cx="549657" cy="481451"/>
          </a:xfrm>
          <a:custGeom>
            <a:avLst/>
            <a:gdLst>
              <a:gd name="T0" fmla="*/ 2147483646 w 602"/>
              <a:gd name="T1" fmla="*/ 0 h 531"/>
              <a:gd name="T2" fmla="*/ 2147483646 w 602"/>
              <a:gd name="T3" fmla="*/ 0 h 531"/>
              <a:gd name="T4" fmla="*/ 2147483646 w 602"/>
              <a:gd name="T5" fmla="*/ 2147483646 h 531"/>
              <a:gd name="T6" fmla="*/ 2147483646 w 602"/>
              <a:gd name="T7" fmla="*/ 2147483646 h 531"/>
              <a:gd name="T8" fmla="*/ 2147483646 w 602"/>
              <a:gd name="T9" fmla="*/ 2147483646 h 531"/>
              <a:gd name="T10" fmla="*/ 2147483646 w 602"/>
              <a:gd name="T11" fmla="*/ 2147483646 h 531"/>
              <a:gd name="T12" fmla="*/ 2147483646 w 602"/>
              <a:gd name="T13" fmla="*/ 2147483646 h 531"/>
              <a:gd name="T14" fmla="*/ 2147483646 w 602"/>
              <a:gd name="T15" fmla="*/ 2147483646 h 531"/>
              <a:gd name="T16" fmla="*/ 2147483646 w 602"/>
              <a:gd name="T17" fmla="*/ 2147483646 h 531"/>
              <a:gd name="T18" fmla="*/ 2147483646 w 602"/>
              <a:gd name="T19" fmla="*/ 2147483646 h 531"/>
              <a:gd name="T20" fmla="*/ 2147483646 w 602"/>
              <a:gd name="T21" fmla="*/ 0 h 531"/>
              <a:gd name="T22" fmla="*/ 2147483646 w 602"/>
              <a:gd name="T23" fmla="*/ 2147483646 h 531"/>
              <a:gd name="T24" fmla="*/ 0 w 602"/>
              <a:gd name="T25" fmla="*/ 2147483646 h 531"/>
              <a:gd name="T26" fmla="*/ 2147483646 w 602"/>
              <a:gd name="T27" fmla="*/ 2147483646 h 531"/>
              <a:gd name="T28" fmla="*/ 2147483646 w 602"/>
              <a:gd name="T29" fmla="*/ 2147483646 h 531"/>
              <a:gd name="T30" fmla="*/ 2147483646 w 602"/>
              <a:gd name="T31" fmla="*/ 2147483646 h 531"/>
              <a:gd name="T32" fmla="*/ 2147483646 w 602"/>
              <a:gd name="T33" fmla="*/ 2147483646 h 531"/>
              <a:gd name="T34" fmla="*/ 2147483646 w 602"/>
              <a:gd name="T35" fmla="*/ 2147483646 h 531"/>
              <a:gd name="T36" fmla="*/ 2147483646 w 602"/>
              <a:gd name="T37" fmla="*/ 2147483646 h 531"/>
              <a:gd name="T38" fmla="*/ 2147483646 w 602"/>
              <a:gd name="T39" fmla="*/ 2147483646 h 531"/>
              <a:gd name="T40" fmla="*/ 2147483646 w 602"/>
              <a:gd name="T41" fmla="*/ 0 h 5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2" h="531">
                <a:moveTo>
                  <a:pt x="431" y="0"/>
                </a:moveTo>
                <a:lnTo>
                  <a:pt x="431" y="0"/>
                </a:lnTo>
                <a:cubicBezTo>
                  <a:pt x="389" y="0"/>
                  <a:pt x="346" y="21"/>
                  <a:pt x="318" y="49"/>
                </a:cubicBezTo>
                <a:cubicBezTo>
                  <a:pt x="297" y="70"/>
                  <a:pt x="297" y="70"/>
                  <a:pt x="297" y="70"/>
                </a:cubicBezTo>
                <a:cubicBezTo>
                  <a:pt x="283" y="49"/>
                  <a:pt x="283" y="49"/>
                  <a:pt x="283" y="49"/>
                </a:cubicBezTo>
                <a:cubicBezTo>
                  <a:pt x="248" y="21"/>
                  <a:pt x="212" y="0"/>
                  <a:pt x="170" y="0"/>
                </a:cubicBezTo>
                <a:cubicBezTo>
                  <a:pt x="120" y="0"/>
                  <a:pt x="78" y="21"/>
                  <a:pt x="50" y="49"/>
                </a:cubicBezTo>
                <a:cubicBezTo>
                  <a:pt x="14" y="84"/>
                  <a:pt x="0" y="127"/>
                  <a:pt x="0" y="169"/>
                </a:cubicBezTo>
                <a:cubicBezTo>
                  <a:pt x="0" y="219"/>
                  <a:pt x="14" y="261"/>
                  <a:pt x="50" y="290"/>
                </a:cubicBezTo>
                <a:cubicBezTo>
                  <a:pt x="276" y="516"/>
                  <a:pt x="276" y="516"/>
                  <a:pt x="276" y="516"/>
                </a:cubicBezTo>
                <a:cubicBezTo>
                  <a:pt x="283" y="523"/>
                  <a:pt x="290" y="530"/>
                  <a:pt x="297" y="530"/>
                </a:cubicBezTo>
                <a:cubicBezTo>
                  <a:pt x="311" y="530"/>
                  <a:pt x="318" y="523"/>
                  <a:pt x="325" y="516"/>
                </a:cubicBezTo>
                <a:cubicBezTo>
                  <a:pt x="551" y="290"/>
                  <a:pt x="551" y="290"/>
                  <a:pt x="551" y="290"/>
                </a:cubicBezTo>
                <a:cubicBezTo>
                  <a:pt x="587" y="261"/>
                  <a:pt x="601" y="219"/>
                  <a:pt x="601" y="169"/>
                </a:cubicBezTo>
                <a:cubicBezTo>
                  <a:pt x="601" y="127"/>
                  <a:pt x="587" y="84"/>
                  <a:pt x="551" y="49"/>
                </a:cubicBezTo>
                <a:cubicBezTo>
                  <a:pt x="516" y="21"/>
                  <a:pt x="474" y="0"/>
                  <a:pt x="43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7" name="Freeform 98">
            <a:extLst>
              <a:ext uri="{FF2B5EF4-FFF2-40B4-BE49-F238E27FC236}">
                <a16:creationId xmlns:a16="http://schemas.microsoft.com/office/drawing/2014/main" id="{98582DBC-5040-F936-A95D-848263A9302A}"/>
              </a:ext>
            </a:extLst>
          </p:cNvPr>
          <p:cNvSpPr>
            <a:spLocks noChangeArrowheads="1"/>
          </p:cNvSpPr>
          <p:nvPr/>
        </p:nvSpPr>
        <p:spPr bwMode="auto">
          <a:xfrm>
            <a:off x="10153599" y="2954099"/>
            <a:ext cx="533609" cy="497499"/>
          </a:xfrm>
          <a:custGeom>
            <a:avLst/>
            <a:gdLst>
              <a:gd name="T0" fmla="*/ 2147483646 w 588"/>
              <a:gd name="T1" fmla="*/ 2147483646 h 545"/>
              <a:gd name="T2" fmla="*/ 2147483646 w 588"/>
              <a:gd name="T3" fmla="*/ 2147483646 h 545"/>
              <a:gd name="T4" fmla="*/ 2147483646 w 588"/>
              <a:gd name="T5" fmla="*/ 2147483646 h 545"/>
              <a:gd name="T6" fmla="*/ 2147483646 w 588"/>
              <a:gd name="T7" fmla="*/ 2147483646 h 545"/>
              <a:gd name="T8" fmla="*/ 2147483646 w 588"/>
              <a:gd name="T9" fmla="*/ 2147483646 h 545"/>
              <a:gd name="T10" fmla="*/ 2147483646 w 588"/>
              <a:gd name="T11" fmla="*/ 2147483646 h 545"/>
              <a:gd name="T12" fmla="*/ 2147483646 w 588"/>
              <a:gd name="T13" fmla="*/ 2147483646 h 545"/>
              <a:gd name="T14" fmla="*/ 2147483646 w 588"/>
              <a:gd name="T15" fmla="*/ 2147483646 h 545"/>
              <a:gd name="T16" fmla="*/ 0 w 588"/>
              <a:gd name="T17" fmla="*/ 2147483646 h 545"/>
              <a:gd name="T18" fmla="*/ 2147483646 w 588"/>
              <a:gd name="T19" fmla="*/ 2147483646 h 545"/>
              <a:gd name="T20" fmla="*/ 2147483646 w 588"/>
              <a:gd name="T21" fmla="*/ 2147483646 h 545"/>
              <a:gd name="T22" fmla="*/ 2147483646 w 588"/>
              <a:gd name="T23" fmla="*/ 0 h 545"/>
              <a:gd name="T24" fmla="*/ 2147483646 w 588"/>
              <a:gd name="T25" fmla="*/ 2147483646 h 545"/>
              <a:gd name="T26" fmla="*/ 2147483646 w 588"/>
              <a:gd name="T27" fmla="*/ 2147483646 h 545"/>
              <a:gd name="T28" fmla="*/ 2147483646 w 588"/>
              <a:gd name="T29" fmla="*/ 2147483646 h 545"/>
              <a:gd name="T30" fmla="*/ 2147483646 w 588"/>
              <a:gd name="T31" fmla="*/ 2147483646 h 545"/>
              <a:gd name="T32" fmla="*/ 2147483646 w 588"/>
              <a:gd name="T33" fmla="*/ 2147483646 h 545"/>
              <a:gd name="T34" fmla="*/ 2147483646 w 588"/>
              <a:gd name="T35" fmla="*/ 2147483646 h 545"/>
              <a:gd name="T36" fmla="*/ 2147483646 w 588"/>
              <a:gd name="T37" fmla="*/ 2147483646 h 545"/>
              <a:gd name="T38" fmla="*/ 2147483646 w 588"/>
              <a:gd name="T39" fmla="*/ 2147483646 h 545"/>
              <a:gd name="T40" fmla="*/ 2147483646 w 588"/>
              <a:gd name="T41" fmla="*/ 2147483646 h 545"/>
              <a:gd name="T42" fmla="*/ 2147483646 w 588"/>
              <a:gd name="T43" fmla="*/ 2147483646 h 545"/>
              <a:gd name="T44" fmla="*/ 2147483646 w 588"/>
              <a:gd name="T45" fmla="*/ 2147483646 h 545"/>
              <a:gd name="T46" fmla="*/ 2147483646 w 588"/>
              <a:gd name="T47" fmla="*/ 2147483646 h 545"/>
              <a:gd name="T48" fmla="*/ 2147483646 w 588"/>
              <a:gd name="T49" fmla="*/ 2147483646 h 545"/>
              <a:gd name="T50" fmla="*/ 2147483646 w 588"/>
              <a:gd name="T51" fmla="*/ 2147483646 h 545"/>
              <a:gd name="T52" fmla="*/ 2147483646 w 588"/>
              <a:gd name="T53" fmla="*/ 2147483646 h 545"/>
              <a:gd name="T54" fmla="*/ 2147483646 w 588"/>
              <a:gd name="T55" fmla="*/ 2147483646 h 545"/>
              <a:gd name="T56" fmla="*/ 2147483646 w 588"/>
              <a:gd name="T57" fmla="*/ 2147483646 h 545"/>
              <a:gd name="T58" fmla="*/ 2147483646 w 588"/>
              <a:gd name="T59" fmla="*/ 2147483646 h 545"/>
              <a:gd name="T60" fmla="*/ 2147483646 w 588"/>
              <a:gd name="T61" fmla="*/ 2147483646 h 545"/>
              <a:gd name="T62" fmla="*/ 2147483646 w 588"/>
              <a:gd name="T63" fmla="*/ 2147483646 h 545"/>
              <a:gd name="T64" fmla="*/ 2147483646 w 588"/>
              <a:gd name="T65" fmla="*/ 2147483646 h 545"/>
              <a:gd name="T66" fmla="*/ 2147483646 w 588"/>
              <a:gd name="T67" fmla="*/ 2147483646 h 5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545">
                <a:moveTo>
                  <a:pt x="509" y="155"/>
                </a:moveTo>
                <a:lnTo>
                  <a:pt x="509" y="155"/>
                </a:lnTo>
                <a:cubicBezTo>
                  <a:pt x="417" y="84"/>
                  <a:pt x="417" y="84"/>
                  <a:pt x="417" y="84"/>
                </a:cubicBezTo>
                <a:cubicBezTo>
                  <a:pt x="417" y="282"/>
                  <a:pt x="417" y="282"/>
                  <a:pt x="417" y="282"/>
                </a:cubicBezTo>
                <a:cubicBezTo>
                  <a:pt x="396" y="289"/>
                  <a:pt x="375" y="297"/>
                  <a:pt x="361" y="318"/>
                </a:cubicBezTo>
                <a:cubicBezTo>
                  <a:pt x="361" y="77"/>
                  <a:pt x="361" y="77"/>
                  <a:pt x="361"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7" y="544"/>
                </a:cubicBezTo>
                <a:cubicBezTo>
                  <a:pt x="170" y="544"/>
                  <a:pt x="170" y="544"/>
                  <a:pt x="163"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3" y="0"/>
                  <a:pt x="43" y="7"/>
                </a:cubicBezTo>
                <a:cubicBezTo>
                  <a:pt x="184" y="106"/>
                  <a:pt x="184" y="106"/>
                  <a:pt x="184" y="106"/>
                </a:cubicBezTo>
                <a:cubicBezTo>
                  <a:pt x="375" y="0"/>
                  <a:pt x="375" y="0"/>
                  <a:pt x="375" y="0"/>
                </a:cubicBezTo>
                <a:cubicBezTo>
                  <a:pt x="375" y="0"/>
                  <a:pt x="382" y="0"/>
                  <a:pt x="389" y="0"/>
                </a:cubicBezTo>
                <a:cubicBezTo>
                  <a:pt x="396" y="0"/>
                  <a:pt x="396" y="0"/>
                  <a:pt x="403" y="7"/>
                </a:cubicBezTo>
                <a:cubicBezTo>
                  <a:pt x="551" y="120"/>
                  <a:pt x="551" y="120"/>
                  <a:pt x="551" y="120"/>
                </a:cubicBezTo>
                <a:cubicBezTo>
                  <a:pt x="558" y="127"/>
                  <a:pt x="566" y="134"/>
                  <a:pt x="566" y="141"/>
                </a:cubicBezTo>
                <a:cubicBezTo>
                  <a:pt x="566" y="318"/>
                  <a:pt x="566" y="318"/>
                  <a:pt x="566" y="318"/>
                </a:cubicBezTo>
                <a:cubicBezTo>
                  <a:pt x="551"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7" y="353"/>
                  <a:pt x="587" y="424"/>
                </a:cubicBezTo>
                <a:cubicBezTo>
                  <a:pt x="587" y="495"/>
                  <a:pt x="530" y="544"/>
                  <a:pt x="459" y="544"/>
                </a:cubicBezTo>
                <a:cubicBezTo>
                  <a:pt x="396" y="544"/>
                  <a:pt x="339" y="495"/>
                  <a:pt x="339" y="424"/>
                </a:cubicBezTo>
                <a:cubicBezTo>
                  <a:pt x="339" y="353"/>
                  <a:pt x="396" y="304"/>
                  <a:pt x="459" y="304"/>
                </a:cubicBezTo>
                <a:close/>
                <a:moveTo>
                  <a:pt x="403" y="445"/>
                </a:moveTo>
                <a:lnTo>
                  <a:pt x="403" y="445"/>
                </a:lnTo>
                <a:cubicBezTo>
                  <a:pt x="396" y="445"/>
                  <a:pt x="396" y="452"/>
                  <a:pt x="396" y="459"/>
                </a:cubicBezTo>
                <a:cubicBezTo>
                  <a:pt x="396" y="480"/>
                  <a:pt x="410" y="487"/>
                  <a:pt x="424" y="487"/>
                </a:cubicBezTo>
                <a:cubicBezTo>
                  <a:pt x="431" y="487"/>
                  <a:pt x="438" y="487"/>
                  <a:pt x="445" y="480"/>
                </a:cubicBezTo>
                <a:cubicBezTo>
                  <a:pt x="459" y="466"/>
                  <a:pt x="459" y="466"/>
                  <a:pt x="459" y="466"/>
                </a:cubicBezTo>
                <a:cubicBezTo>
                  <a:pt x="481" y="480"/>
                  <a:pt x="481" y="480"/>
                  <a:pt x="481" y="480"/>
                </a:cubicBezTo>
                <a:cubicBezTo>
                  <a:pt x="488" y="487"/>
                  <a:pt x="495" y="487"/>
                  <a:pt x="502" y="487"/>
                </a:cubicBezTo>
                <a:cubicBezTo>
                  <a:pt x="516" y="487"/>
                  <a:pt x="530" y="480"/>
                  <a:pt x="530" y="459"/>
                </a:cubicBezTo>
                <a:cubicBezTo>
                  <a:pt x="530" y="452"/>
                  <a:pt x="523" y="445"/>
                  <a:pt x="516" y="445"/>
                </a:cubicBezTo>
                <a:cubicBezTo>
                  <a:pt x="502" y="424"/>
                  <a:pt x="502" y="424"/>
                  <a:pt x="502" y="424"/>
                </a:cubicBezTo>
                <a:cubicBezTo>
                  <a:pt x="516" y="402"/>
                  <a:pt x="516" y="402"/>
                  <a:pt x="516" y="402"/>
                </a:cubicBezTo>
                <a:cubicBezTo>
                  <a:pt x="523" y="402"/>
                  <a:pt x="530" y="395"/>
                  <a:pt x="530" y="388"/>
                </a:cubicBezTo>
                <a:cubicBezTo>
                  <a:pt x="530" y="367"/>
                  <a:pt x="516" y="360"/>
                  <a:pt x="502" y="360"/>
                </a:cubicBezTo>
                <a:cubicBezTo>
                  <a:pt x="495" y="360"/>
                  <a:pt x="488" y="360"/>
                  <a:pt x="481" y="367"/>
                </a:cubicBezTo>
                <a:cubicBezTo>
                  <a:pt x="459" y="381"/>
                  <a:pt x="459" y="381"/>
                  <a:pt x="459" y="381"/>
                </a:cubicBezTo>
                <a:cubicBezTo>
                  <a:pt x="445" y="367"/>
                  <a:pt x="445" y="367"/>
                  <a:pt x="445" y="367"/>
                </a:cubicBezTo>
                <a:cubicBezTo>
                  <a:pt x="438" y="360"/>
                  <a:pt x="431" y="360"/>
                  <a:pt x="424" y="360"/>
                </a:cubicBezTo>
                <a:cubicBezTo>
                  <a:pt x="410" y="360"/>
                  <a:pt x="396" y="367"/>
                  <a:pt x="396" y="388"/>
                </a:cubicBezTo>
                <a:cubicBezTo>
                  <a:pt x="396" y="395"/>
                  <a:pt x="396" y="402"/>
                  <a:pt x="403" y="402"/>
                </a:cubicBezTo>
                <a:cubicBezTo>
                  <a:pt x="424" y="424"/>
                  <a:pt x="424" y="424"/>
                  <a:pt x="424" y="424"/>
                </a:cubicBezTo>
                <a:lnTo>
                  <a:pt x="403" y="4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8" name="Freeform 99">
            <a:extLst>
              <a:ext uri="{FF2B5EF4-FFF2-40B4-BE49-F238E27FC236}">
                <a16:creationId xmlns:a16="http://schemas.microsoft.com/office/drawing/2014/main" id="{744373BB-A62B-5FEF-1808-3C084D4A33B0}"/>
              </a:ext>
            </a:extLst>
          </p:cNvPr>
          <p:cNvSpPr>
            <a:spLocks noChangeArrowheads="1"/>
          </p:cNvSpPr>
          <p:nvPr/>
        </p:nvSpPr>
        <p:spPr bwMode="auto">
          <a:xfrm>
            <a:off x="9194711" y="2954099"/>
            <a:ext cx="529596" cy="497499"/>
          </a:xfrm>
          <a:custGeom>
            <a:avLst/>
            <a:gdLst>
              <a:gd name="T0" fmla="*/ 2147483646 w 581"/>
              <a:gd name="T1" fmla="*/ 2147483646 h 545"/>
              <a:gd name="T2" fmla="*/ 2147483646 w 581"/>
              <a:gd name="T3" fmla="*/ 2147483646 h 545"/>
              <a:gd name="T4" fmla="*/ 2147483646 w 581"/>
              <a:gd name="T5" fmla="*/ 2147483646 h 545"/>
              <a:gd name="T6" fmla="*/ 2147483646 w 581"/>
              <a:gd name="T7" fmla="*/ 2147483646 h 545"/>
              <a:gd name="T8" fmla="*/ 2147483646 w 581"/>
              <a:gd name="T9" fmla="*/ 2147483646 h 545"/>
              <a:gd name="T10" fmla="*/ 2147483646 w 581"/>
              <a:gd name="T11" fmla="*/ 2147483646 h 545"/>
              <a:gd name="T12" fmla="*/ 2147483646 w 581"/>
              <a:gd name="T13" fmla="*/ 2147483646 h 545"/>
              <a:gd name="T14" fmla="*/ 2147483646 w 581"/>
              <a:gd name="T15" fmla="*/ 2147483646 h 545"/>
              <a:gd name="T16" fmla="*/ 2147483646 w 581"/>
              <a:gd name="T17" fmla="*/ 2147483646 h 545"/>
              <a:gd name="T18" fmla="*/ 2147483646 w 581"/>
              <a:gd name="T19" fmla="*/ 2147483646 h 545"/>
              <a:gd name="T20" fmla="*/ 2147483646 w 581"/>
              <a:gd name="T21" fmla="*/ 2147483646 h 545"/>
              <a:gd name="T22" fmla="*/ 2147483646 w 581"/>
              <a:gd name="T23" fmla="*/ 2147483646 h 545"/>
              <a:gd name="T24" fmla="*/ 2147483646 w 581"/>
              <a:gd name="T25" fmla="*/ 2147483646 h 545"/>
              <a:gd name="T26" fmla="*/ 2147483646 w 581"/>
              <a:gd name="T27" fmla="*/ 2147483646 h 545"/>
              <a:gd name="T28" fmla="*/ 2147483646 w 581"/>
              <a:gd name="T29" fmla="*/ 2147483646 h 545"/>
              <a:gd name="T30" fmla="*/ 2147483646 w 581"/>
              <a:gd name="T31" fmla="*/ 2147483646 h 545"/>
              <a:gd name="T32" fmla="*/ 0 w 581"/>
              <a:gd name="T33" fmla="*/ 2147483646 h 545"/>
              <a:gd name="T34" fmla="*/ 0 w 581"/>
              <a:gd name="T35" fmla="*/ 2147483646 h 545"/>
              <a:gd name="T36" fmla="*/ 2147483646 w 581"/>
              <a:gd name="T37" fmla="*/ 0 h 545"/>
              <a:gd name="T38" fmla="*/ 2147483646 w 581"/>
              <a:gd name="T39" fmla="*/ 2147483646 h 545"/>
              <a:gd name="T40" fmla="*/ 2147483646 w 581"/>
              <a:gd name="T41" fmla="*/ 2147483646 h 545"/>
              <a:gd name="T42" fmla="*/ 2147483646 w 581"/>
              <a:gd name="T43" fmla="*/ 2147483646 h 545"/>
              <a:gd name="T44" fmla="*/ 2147483646 w 581"/>
              <a:gd name="T45" fmla="*/ 0 h 545"/>
              <a:gd name="T46" fmla="*/ 2147483646 w 581"/>
              <a:gd name="T47" fmla="*/ 0 h 545"/>
              <a:gd name="T48" fmla="*/ 2147483646 w 581"/>
              <a:gd name="T49" fmla="*/ 0 h 545"/>
              <a:gd name="T50" fmla="*/ 2147483646 w 581"/>
              <a:gd name="T51" fmla="*/ 2147483646 h 545"/>
              <a:gd name="T52" fmla="*/ 2147483646 w 581"/>
              <a:gd name="T53" fmla="*/ 2147483646 h 545"/>
              <a:gd name="T54" fmla="*/ 2147483646 w 581"/>
              <a:gd name="T55" fmla="*/ 2147483646 h 545"/>
              <a:gd name="T56" fmla="*/ 2147483646 w 581"/>
              <a:gd name="T57" fmla="*/ 2147483646 h 545"/>
              <a:gd name="T58" fmla="*/ 2147483646 w 581"/>
              <a:gd name="T59" fmla="*/ 2147483646 h 545"/>
              <a:gd name="T60" fmla="*/ 2147483646 w 581"/>
              <a:gd name="T61" fmla="*/ 2147483646 h 545"/>
              <a:gd name="T62" fmla="*/ 2147483646 w 581"/>
              <a:gd name="T63" fmla="*/ 2147483646 h 545"/>
              <a:gd name="T64" fmla="*/ 2147483646 w 581"/>
              <a:gd name="T65" fmla="*/ 2147483646 h 545"/>
              <a:gd name="T66" fmla="*/ 2147483646 w 581"/>
              <a:gd name="T67" fmla="*/ 2147483646 h 545"/>
              <a:gd name="T68" fmla="*/ 2147483646 w 581"/>
              <a:gd name="T69" fmla="*/ 2147483646 h 545"/>
              <a:gd name="T70" fmla="*/ 2147483646 w 581"/>
              <a:gd name="T71" fmla="*/ 2147483646 h 545"/>
              <a:gd name="T72" fmla="*/ 2147483646 w 581"/>
              <a:gd name="T73" fmla="*/ 2147483646 h 545"/>
              <a:gd name="T74" fmla="*/ 2147483646 w 581"/>
              <a:gd name="T75" fmla="*/ 2147483646 h 545"/>
              <a:gd name="T76" fmla="*/ 2147483646 w 581"/>
              <a:gd name="T77" fmla="*/ 2147483646 h 545"/>
              <a:gd name="T78" fmla="*/ 2147483646 w 581"/>
              <a:gd name="T79" fmla="*/ 2147483646 h 545"/>
              <a:gd name="T80" fmla="*/ 2147483646 w 581"/>
              <a:gd name="T81" fmla="*/ 2147483646 h 545"/>
              <a:gd name="T82" fmla="*/ 2147483646 w 581"/>
              <a:gd name="T83" fmla="*/ 2147483646 h 545"/>
              <a:gd name="T84" fmla="*/ 2147483646 w 581"/>
              <a:gd name="T85" fmla="*/ 2147483646 h 545"/>
              <a:gd name="T86" fmla="*/ 2147483646 w 581"/>
              <a:gd name="T87" fmla="*/ 2147483646 h 545"/>
              <a:gd name="T88" fmla="*/ 2147483646 w 581"/>
              <a:gd name="T89" fmla="*/ 2147483646 h 545"/>
              <a:gd name="T90" fmla="*/ 2147483646 w 581"/>
              <a:gd name="T91" fmla="*/ 2147483646 h 545"/>
              <a:gd name="T92" fmla="*/ 2147483646 w 581"/>
              <a:gd name="T93" fmla="*/ 2147483646 h 545"/>
              <a:gd name="T94" fmla="*/ 2147483646 w 581"/>
              <a:gd name="T95" fmla="*/ 2147483646 h 545"/>
              <a:gd name="T96" fmla="*/ 2147483646 w 581"/>
              <a:gd name="T97" fmla="*/ 2147483646 h 545"/>
              <a:gd name="T98" fmla="*/ 2147483646 w 581"/>
              <a:gd name="T99" fmla="*/ 2147483646 h 545"/>
              <a:gd name="T100" fmla="*/ 2147483646 w 581"/>
              <a:gd name="T101" fmla="*/ 2147483646 h 545"/>
              <a:gd name="T102" fmla="*/ 2147483646 w 581"/>
              <a:gd name="T103" fmla="*/ 2147483646 h 545"/>
              <a:gd name="T104" fmla="*/ 2147483646 w 581"/>
              <a:gd name="T105" fmla="*/ 2147483646 h 545"/>
              <a:gd name="T106" fmla="*/ 2147483646 w 581"/>
              <a:gd name="T107" fmla="*/ 2147483646 h 545"/>
              <a:gd name="T108" fmla="*/ 2147483646 w 581"/>
              <a:gd name="T109" fmla="*/ 2147483646 h 545"/>
              <a:gd name="T110" fmla="*/ 2147483646 w 581"/>
              <a:gd name="T111" fmla="*/ 2147483646 h 545"/>
              <a:gd name="T112" fmla="*/ 2147483646 w 581"/>
              <a:gd name="T113" fmla="*/ 2147483646 h 545"/>
              <a:gd name="T114" fmla="*/ 2147483646 w 581"/>
              <a:gd name="T115" fmla="*/ 2147483646 h 545"/>
              <a:gd name="T116" fmla="*/ 2147483646 w 581"/>
              <a:gd name="T117" fmla="*/ 2147483646 h 545"/>
              <a:gd name="T118" fmla="*/ 2147483646 w 581"/>
              <a:gd name="T119" fmla="*/ 2147483646 h 545"/>
              <a:gd name="T120" fmla="*/ 2147483646 w 581"/>
              <a:gd name="T121" fmla="*/ 2147483646 h 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81" h="545">
                <a:moveTo>
                  <a:pt x="509" y="155"/>
                </a:moveTo>
                <a:lnTo>
                  <a:pt x="509" y="155"/>
                </a:lnTo>
                <a:cubicBezTo>
                  <a:pt x="410" y="84"/>
                  <a:pt x="410" y="84"/>
                  <a:pt x="410" y="84"/>
                </a:cubicBezTo>
                <a:cubicBezTo>
                  <a:pt x="410" y="282"/>
                  <a:pt x="410" y="282"/>
                  <a:pt x="410" y="282"/>
                </a:cubicBezTo>
                <a:cubicBezTo>
                  <a:pt x="389" y="289"/>
                  <a:pt x="375" y="297"/>
                  <a:pt x="353" y="318"/>
                </a:cubicBezTo>
                <a:cubicBezTo>
                  <a:pt x="353" y="77"/>
                  <a:pt x="353" y="77"/>
                  <a:pt x="353"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84" y="544"/>
                  <a:pt x="184" y="544"/>
                  <a:pt x="177" y="544"/>
                </a:cubicBezTo>
                <a:cubicBezTo>
                  <a:pt x="170" y="544"/>
                  <a:pt x="163" y="544"/>
                  <a:pt x="163"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7" y="106"/>
                  <a:pt x="177" y="106"/>
                  <a:pt x="177" y="106"/>
                </a:cubicBezTo>
                <a:cubicBezTo>
                  <a:pt x="375" y="0"/>
                  <a:pt x="375" y="0"/>
                  <a:pt x="375" y="0"/>
                </a:cubicBezTo>
                <a:lnTo>
                  <a:pt x="382" y="0"/>
                </a:lnTo>
                <a:cubicBezTo>
                  <a:pt x="389" y="0"/>
                  <a:pt x="396" y="0"/>
                  <a:pt x="403" y="7"/>
                </a:cubicBezTo>
                <a:cubicBezTo>
                  <a:pt x="551" y="120"/>
                  <a:pt x="551" y="120"/>
                  <a:pt x="551" y="120"/>
                </a:cubicBezTo>
                <a:cubicBezTo>
                  <a:pt x="558" y="127"/>
                  <a:pt x="565" y="134"/>
                  <a:pt x="565" y="141"/>
                </a:cubicBezTo>
                <a:cubicBezTo>
                  <a:pt x="565" y="318"/>
                  <a:pt x="565" y="318"/>
                  <a:pt x="565" y="318"/>
                </a:cubicBezTo>
                <a:cubicBezTo>
                  <a:pt x="544"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0" y="353"/>
                  <a:pt x="580" y="424"/>
                </a:cubicBezTo>
                <a:cubicBezTo>
                  <a:pt x="580" y="495"/>
                  <a:pt x="530" y="544"/>
                  <a:pt x="459" y="544"/>
                </a:cubicBezTo>
                <a:cubicBezTo>
                  <a:pt x="389" y="544"/>
                  <a:pt x="339" y="495"/>
                  <a:pt x="339" y="424"/>
                </a:cubicBezTo>
                <a:cubicBezTo>
                  <a:pt x="339" y="353"/>
                  <a:pt x="389" y="304"/>
                  <a:pt x="459" y="304"/>
                </a:cubicBezTo>
                <a:close/>
                <a:moveTo>
                  <a:pt x="382" y="452"/>
                </a:moveTo>
                <a:lnTo>
                  <a:pt x="382" y="452"/>
                </a:lnTo>
                <a:cubicBezTo>
                  <a:pt x="424" y="487"/>
                  <a:pt x="424" y="487"/>
                  <a:pt x="424" y="487"/>
                </a:cubicBezTo>
                <a:cubicBezTo>
                  <a:pt x="424" y="495"/>
                  <a:pt x="431" y="502"/>
                  <a:pt x="438" y="502"/>
                </a:cubicBezTo>
                <a:cubicBezTo>
                  <a:pt x="445" y="502"/>
                  <a:pt x="452" y="495"/>
                  <a:pt x="459" y="487"/>
                </a:cubicBezTo>
                <a:cubicBezTo>
                  <a:pt x="537" y="417"/>
                  <a:pt x="537" y="417"/>
                  <a:pt x="537" y="417"/>
                </a:cubicBezTo>
                <a:cubicBezTo>
                  <a:pt x="544" y="410"/>
                  <a:pt x="544" y="402"/>
                  <a:pt x="544" y="395"/>
                </a:cubicBezTo>
                <a:cubicBezTo>
                  <a:pt x="544" y="381"/>
                  <a:pt x="530" y="367"/>
                  <a:pt x="516" y="367"/>
                </a:cubicBezTo>
                <a:cubicBezTo>
                  <a:pt x="509" y="367"/>
                  <a:pt x="502" y="367"/>
                  <a:pt x="495" y="374"/>
                </a:cubicBezTo>
                <a:cubicBezTo>
                  <a:pt x="438" y="431"/>
                  <a:pt x="438" y="431"/>
                  <a:pt x="438" y="431"/>
                </a:cubicBezTo>
                <a:cubicBezTo>
                  <a:pt x="424" y="417"/>
                  <a:pt x="424" y="417"/>
                  <a:pt x="424" y="417"/>
                </a:cubicBezTo>
                <a:cubicBezTo>
                  <a:pt x="417" y="410"/>
                  <a:pt x="410" y="402"/>
                  <a:pt x="403" y="402"/>
                </a:cubicBezTo>
                <a:cubicBezTo>
                  <a:pt x="389" y="402"/>
                  <a:pt x="375" y="417"/>
                  <a:pt x="375" y="431"/>
                </a:cubicBezTo>
                <a:cubicBezTo>
                  <a:pt x="375" y="438"/>
                  <a:pt x="375" y="445"/>
                  <a:pt x="382" y="4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39" name="Freeform 100">
            <a:extLst>
              <a:ext uri="{FF2B5EF4-FFF2-40B4-BE49-F238E27FC236}">
                <a16:creationId xmlns:a16="http://schemas.microsoft.com/office/drawing/2014/main" id="{D2C0BEE3-A00B-C1AD-D4DB-A979D89C3F77}"/>
              </a:ext>
            </a:extLst>
          </p:cNvPr>
          <p:cNvSpPr>
            <a:spLocks noChangeArrowheads="1"/>
          </p:cNvSpPr>
          <p:nvPr/>
        </p:nvSpPr>
        <p:spPr bwMode="auto">
          <a:xfrm>
            <a:off x="8231810" y="2954099"/>
            <a:ext cx="533607" cy="497499"/>
          </a:xfrm>
          <a:custGeom>
            <a:avLst/>
            <a:gdLst>
              <a:gd name="T0" fmla="*/ 2147483646 w 587"/>
              <a:gd name="T1" fmla="*/ 2147483646 h 545"/>
              <a:gd name="T2" fmla="*/ 2147483646 w 587"/>
              <a:gd name="T3" fmla="*/ 2147483646 h 545"/>
              <a:gd name="T4" fmla="*/ 2147483646 w 587"/>
              <a:gd name="T5" fmla="*/ 2147483646 h 545"/>
              <a:gd name="T6" fmla="*/ 2147483646 w 587"/>
              <a:gd name="T7" fmla="*/ 2147483646 h 545"/>
              <a:gd name="T8" fmla="*/ 2147483646 w 587"/>
              <a:gd name="T9" fmla="*/ 2147483646 h 545"/>
              <a:gd name="T10" fmla="*/ 2147483646 w 587"/>
              <a:gd name="T11" fmla="*/ 2147483646 h 545"/>
              <a:gd name="T12" fmla="*/ 2147483646 w 587"/>
              <a:gd name="T13" fmla="*/ 2147483646 h 545"/>
              <a:gd name="T14" fmla="*/ 2147483646 w 587"/>
              <a:gd name="T15" fmla="*/ 2147483646 h 545"/>
              <a:gd name="T16" fmla="*/ 2147483646 w 587"/>
              <a:gd name="T17" fmla="*/ 2147483646 h 545"/>
              <a:gd name="T18" fmla="*/ 2147483646 w 587"/>
              <a:gd name="T19" fmla="*/ 2147483646 h 545"/>
              <a:gd name="T20" fmla="*/ 2147483646 w 587"/>
              <a:gd name="T21" fmla="*/ 2147483646 h 545"/>
              <a:gd name="T22" fmla="*/ 2147483646 w 587"/>
              <a:gd name="T23" fmla="*/ 2147483646 h 545"/>
              <a:gd name="T24" fmla="*/ 2147483646 w 587"/>
              <a:gd name="T25" fmla="*/ 2147483646 h 545"/>
              <a:gd name="T26" fmla="*/ 2147483646 w 587"/>
              <a:gd name="T27" fmla="*/ 2147483646 h 545"/>
              <a:gd name="T28" fmla="*/ 2147483646 w 587"/>
              <a:gd name="T29" fmla="*/ 2147483646 h 545"/>
              <a:gd name="T30" fmla="*/ 2147483646 w 587"/>
              <a:gd name="T31" fmla="*/ 2147483646 h 545"/>
              <a:gd name="T32" fmla="*/ 0 w 587"/>
              <a:gd name="T33" fmla="*/ 2147483646 h 545"/>
              <a:gd name="T34" fmla="*/ 0 w 587"/>
              <a:gd name="T35" fmla="*/ 2147483646 h 545"/>
              <a:gd name="T36" fmla="*/ 2147483646 w 587"/>
              <a:gd name="T37" fmla="*/ 0 h 545"/>
              <a:gd name="T38" fmla="*/ 2147483646 w 587"/>
              <a:gd name="T39" fmla="*/ 2147483646 h 545"/>
              <a:gd name="T40" fmla="*/ 2147483646 w 587"/>
              <a:gd name="T41" fmla="*/ 2147483646 h 545"/>
              <a:gd name="T42" fmla="*/ 2147483646 w 587"/>
              <a:gd name="T43" fmla="*/ 2147483646 h 545"/>
              <a:gd name="T44" fmla="*/ 2147483646 w 587"/>
              <a:gd name="T45" fmla="*/ 0 h 545"/>
              <a:gd name="T46" fmla="*/ 2147483646 w 587"/>
              <a:gd name="T47" fmla="*/ 0 h 545"/>
              <a:gd name="T48" fmla="*/ 2147483646 w 587"/>
              <a:gd name="T49" fmla="*/ 0 h 545"/>
              <a:gd name="T50" fmla="*/ 2147483646 w 587"/>
              <a:gd name="T51" fmla="*/ 2147483646 h 545"/>
              <a:gd name="T52" fmla="*/ 2147483646 w 587"/>
              <a:gd name="T53" fmla="*/ 2147483646 h 545"/>
              <a:gd name="T54" fmla="*/ 2147483646 w 587"/>
              <a:gd name="T55" fmla="*/ 2147483646 h 545"/>
              <a:gd name="T56" fmla="*/ 2147483646 w 587"/>
              <a:gd name="T57" fmla="*/ 2147483646 h 545"/>
              <a:gd name="T58" fmla="*/ 2147483646 w 587"/>
              <a:gd name="T59" fmla="*/ 2147483646 h 545"/>
              <a:gd name="T60" fmla="*/ 2147483646 w 587"/>
              <a:gd name="T61" fmla="*/ 2147483646 h 545"/>
              <a:gd name="T62" fmla="*/ 2147483646 w 587"/>
              <a:gd name="T63" fmla="*/ 2147483646 h 545"/>
              <a:gd name="T64" fmla="*/ 2147483646 w 587"/>
              <a:gd name="T65" fmla="*/ 2147483646 h 545"/>
              <a:gd name="T66" fmla="*/ 2147483646 w 587"/>
              <a:gd name="T67" fmla="*/ 2147483646 h 545"/>
              <a:gd name="T68" fmla="*/ 2147483646 w 587"/>
              <a:gd name="T69" fmla="*/ 2147483646 h 545"/>
              <a:gd name="T70" fmla="*/ 2147483646 w 587"/>
              <a:gd name="T71" fmla="*/ 2147483646 h 545"/>
              <a:gd name="T72" fmla="*/ 2147483646 w 587"/>
              <a:gd name="T73" fmla="*/ 2147483646 h 545"/>
              <a:gd name="T74" fmla="*/ 2147483646 w 587"/>
              <a:gd name="T75" fmla="*/ 2147483646 h 545"/>
              <a:gd name="T76" fmla="*/ 2147483646 w 587"/>
              <a:gd name="T77" fmla="*/ 2147483646 h 545"/>
              <a:gd name="T78" fmla="*/ 2147483646 w 587"/>
              <a:gd name="T79" fmla="*/ 2147483646 h 545"/>
              <a:gd name="T80" fmla="*/ 2147483646 w 587"/>
              <a:gd name="T81" fmla="*/ 2147483646 h 545"/>
              <a:gd name="T82" fmla="*/ 2147483646 w 587"/>
              <a:gd name="T83" fmla="*/ 2147483646 h 545"/>
              <a:gd name="T84" fmla="*/ 2147483646 w 587"/>
              <a:gd name="T85" fmla="*/ 2147483646 h 545"/>
              <a:gd name="T86" fmla="*/ 2147483646 w 587"/>
              <a:gd name="T87" fmla="*/ 2147483646 h 545"/>
              <a:gd name="T88" fmla="*/ 2147483646 w 587"/>
              <a:gd name="T89" fmla="*/ 2147483646 h 545"/>
              <a:gd name="T90" fmla="*/ 2147483646 w 587"/>
              <a:gd name="T91" fmla="*/ 2147483646 h 545"/>
              <a:gd name="T92" fmla="*/ 2147483646 w 587"/>
              <a:gd name="T93" fmla="*/ 2147483646 h 545"/>
              <a:gd name="T94" fmla="*/ 2147483646 w 587"/>
              <a:gd name="T95" fmla="*/ 2147483646 h 545"/>
              <a:gd name="T96" fmla="*/ 2147483646 w 587"/>
              <a:gd name="T97" fmla="*/ 2147483646 h 545"/>
              <a:gd name="T98" fmla="*/ 2147483646 w 587"/>
              <a:gd name="T99" fmla="*/ 2147483646 h 545"/>
              <a:gd name="T100" fmla="*/ 2147483646 w 587"/>
              <a:gd name="T101" fmla="*/ 2147483646 h 545"/>
              <a:gd name="T102" fmla="*/ 2147483646 w 587"/>
              <a:gd name="T103" fmla="*/ 2147483646 h 545"/>
              <a:gd name="T104" fmla="*/ 2147483646 w 587"/>
              <a:gd name="T105" fmla="*/ 2147483646 h 545"/>
              <a:gd name="T106" fmla="*/ 2147483646 w 587"/>
              <a:gd name="T107" fmla="*/ 2147483646 h 545"/>
              <a:gd name="T108" fmla="*/ 2147483646 w 587"/>
              <a:gd name="T109" fmla="*/ 2147483646 h 54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87" h="545">
                <a:moveTo>
                  <a:pt x="509" y="155"/>
                </a:moveTo>
                <a:lnTo>
                  <a:pt x="509" y="155"/>
                </a:lnTo>
                <a:cubicBezTo>
                  <a:pt x="417" y="84"/>
                  <a:pt x="417" y="84"/>
                  <a:pt x="417" y="84"/>
                </a:cubicBezTo>
                <a:cubicBezTo>
                  <a:pt x="417" y="282"/>
                  <a:pt x="417" y="282"/>
                  <a:pt x="417" y="282"/>
                </a:cubicBezTo>
                <a:cubicBezTo>
                  <a:pt x="396" y="289"/>
                  <a:pt x="375" y="297"/>
                  <a:pt x="360" y="318"/>
                </a:cubicBezTo>
                <a:cubicBezTo>
                  <a:pt x="360" y="77"/>
                  <a:pt x="360" y="77"/>
                  <a:pt x="360" y="77"/>
                </a:cubicBezTo>
                <a:cubicBezTo>
                  <a:pt x="212" y="155"/>
                  <a:pt x="212" y="155"/>
                  <a:pt x="212" y="155"/>
                </a:cubicBezTo>
                <a:cubicBezTo>
                  <a:pt x="212" y="473"/>
                  <a:pt x="212" y="473"/>
                  <a:pt x="212" y="473"/>
                </a:cubicBezTo>
                <a:cubicBezTo>
                  <a:pt x="311" y="417"/>
                  <a:pt x="311" y="417"/>
                  <a:pt x="311" y="417"/>
                </a:cubicBezTo>
                <a:lnTo>
                  <a:pt x="311" y="424"/>
                </a:lnTo>
                <a:cubicBezTo>
                  <a:pt x="311" y="438"/>
                  <a:pt x="318" y="459"/>
                  <a:pt x="325" y="473"/>
                </a:cubicBezTo>
                <a:cubicBezTo>
                  <a:pt x="198" y="544"/>
                  <a:pt x="198" y="544"/>
                  <a:pt x="198" y="544"/>
                </a:cubicBezTo>
                <a:cubicBezTo>
                  <a:pt x="191" y="544"/>
                  <a:pt x="184" y="544"/>
                  <a:pt x="184" y="544"/>
                </a:cubicBezTo>
                <a:cubicBezTo>
                  <a:pt x="177"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9" y="7"/>
                </a:cubicBezTo>
                <a:cubicBezTo>
                  <a:pt x="184" y="106"/>
                  <a:pt x="184" y="106"/>
                  <a:pt x="184" y="106"/>
                </a:cubicBezTo>
                <a:cubicBezTo>
                  <a:pt x="375" y="0"/>
                  <a:pt x="375" y="0"/>
                  <a:pt x="375" y="0"/>
                </a:cubicBezTo>
                <a:cubicBezTo>
                  <a:pt x="382" y="0"/>
                  <a:pt x="382" y="0"/>
                  <a:pt x="389" y="0"/>
                </a:cubicBezTo>
                <a:cubicBezTo>
                  <a:pt x="396" y="0"/>
                  <a:pt x="403" y="0"/>
                  <a:pt x="403" y="7"/>
                </a:cubicBezTo>
                <a:cubicBezTo>
                  <a:pt x="551" y="120"/>
                  <a:pt x="551" y="120"/>
                  <a:pt x="551" y="120"/>
                </a:cubicBezTo>
                <a:cubicBezTo>
                  <a:pt x="558" y="120"/>
                  <a:pt x="558" y="120"/>
                  <a:pt x="558" y="120"/>
                </a:cubicBezTo>
                <a:cubicBezTo>
                  <a:pt x="565" y="127"/>
                  <a:pt x="565" y="134"/>
                  <a:pt x="565" y="141"/>
                </a:cubicBezTo>
                <a:cubicBezTo>
                  <a:pt x="565" y="318"/>
                  <a:pt x="565" y="318"/>
                  <a:pt x="565" y="318"/>
                </a:cubicBezTo>
                <a:cubicBezTo>
                  <a:pt x="551" y="297"/>
                  <a:pt x="530" y="289"/>
                  <a:pt x="509" y="282"/>
                </a:cubicBezTo>
                <a:lnTo>
                  <a:pt x="509" y="155"/>
                </a:lnTo>
                <a:close/>
                <a:moveTo>
                  <a:pt x="155" y="155"/>
                </a:moveTo>
                <a:lnTo>
                  <a:pt x="155" y="155"/>
                </a:lnTo>
                <a:cubicBezTo>
                  <a:pt x="56" y="84"/>
                  <a:pt x="56" y="84"/>
                  <a:pt x="56" y="84"/>
                </a:cubicBezTo>
                <a:cubicBezTo>
                  <a:pt x="56" y="388"/>
                  <a:pt x="56" y="388"/>
                  <a:pt x="56" y="388"/>
                </a:cubicBezTo>
                <a:cubicBezTo>
                  <a:pt x="155" y="459"/>
                  <a:pt x="155" y="459"/>
                  <a:pt x="155" y="459"/>
                </a:cubicBezTo>
                <a:lnTo>
                  <a:pt x="155" y="155"/>
                </a:lnTo>
                <a:close/>
                <a:moveTo>
                  <a:pt x="466" y="304"/>
                </a:moveTo>
                <a:lnTo>
                  <a:pt x="466" y="304"/>
                </a:lnTo>
                <a:cubicBezTo>
                  <a:pt x="530" y="304"/>
                  <a:pt x="586" y="353"/>
                  <a:pt x="586" y="424"/>
                </a:cubicBezTo>
                <a:cubicBezTo>
                  <a:pt x="586" y="495"/>
                  <a:pt x="530" y="544"/>
                  <a:pt x="466" y="544"/>
                </a:cubicBezTo>
                <a:cubicBezTo>
                  <a:pt x="396" y="544"/>
                  <a:pt x="339" y="495"/>
                  <a:pt x="339" y="424"/>
                </a:cubicBezTo>
                <a:cubicBezTo>
                  <a:pt x="339" y="353"/>
                  <a:pt x="396" y="304"/>
                  <a:pt x="466" y="304"/>
                </a:cubicBezTo>
                <a:close/>
                <a:moveTo>
                  <a:pt x="410" y="452"/>
                </a:moveTo>
                <a:lnTo>
                  <a:pt x="410" y="452"/>
                </a:lnTo>
                <a:cubicBezTo>
                  <a:pt x="523" y="452"/>
                  <a:pt x="523" y="452"/>
                  <a:pt x="523" y="452"/>
                </a:cubicBezTo>
                <a:cubicBezTo>
                  <a:pt x="537" y="452"/>
                  <a:pt x="551" y="438"/>
                  <a:pt x="551" y="424"/>
                </a:cubicBezTo>
                <a:cubicBezTo>
                  <a:pt x="551" y="410"/>
                  <a:pt x="537" y="395"/>
                  <a:pt x="523" y="395"/>
                </a:cubicBezTo>
                <a:cubicBezTo>
                  <a:pt x="410" y="395"/>
                  <a:pt x="410" y="395"/>
                  <a:pt x="410" y="395"/>
                </a:cubicBezTo>
                <a:cubicBezTo>
                  <a:pt x="389" y="395"/>
                  <a:pt x="382" y="410"/>
                  <a:pt x="382" y="424"/>
                </a:cubicBezTo>
                <a:cubicBezTo>
                  <a:pt x="382" y="438"/>
                  <a:pt x="389" y="452"/>
                  <a:pt x="410" y="4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0" name="Freeform 101">
            <a:extLst>
              <a:ext uri="{FF2B5EF4-FFF2-40B4-BE49-F238E27FC236}">
                <a16:creationId xmlns:a16="http://schemas.microsoft.com/office/drawing/2014/main" id="{3CD24DCB-CEA1-487F-A2FC-42EAF1905361}"/>
              </a:ext>
            </a:extLst>
          </p:cNvPr>
          <p:cNvSpPr>
            <a:spLocks noChangeArrowheads="1"/>
          </p:cNvSpPr>
          <p:nvPr/>
        </p:nvSpPr>
        <p:spPr bwMode="auto">
          <a:xfrm>
            <a:off x="7272919" y="2954099"/>
            <a:ext cx="533609" cy="497499"/>
          </a:xfrm>
          <a:custGeom>
            <a:avLst/>
            <a:gdLst>
              <a:gd name="T0" fmla="*/ 2147483646 w 587"/>
              <a:gd name="T1" fmla="*/ 2147483646 h 545"/>
              <a:gd name="T2" fmla="*/ 2147483646 w 587"/>
              <a:gd name="T3" fmla="*/ 2147483646 h 545"/>
              <a:gd name="T4" fmla="*/ 2147483646 w 587"/>
              <a:gd name="T5" fmla="*/ 2147483646 h 545"/>
              <a:gd name="T6" fmla="*/ 2147483646 w 587"/>
              <a:gd name="T7" fmla="*/ 2147483646 h 545"/>
              <a:gd name="T8" fmla="*/ 2147483646 w 587"/>
              <a:gd name="T9" fmla="*/ 2147483646 h 545"/>
              <a:gd name="T10" fmla="*/ 2147483646 w 587"/>
              <a:gd name="T11" fmla="*/ 2147483646 h 545"/>
              <a:gd name="T12" fmla="*/ 2147483646 w 587"/>
              <a:gd name="T13" fmla="*/ 2147483646 h 545"/>
              <a:gd name="T14" fmla="*/ 2147483646 w 587"/>
              <a:gd name="T15" fmla="*/ 2147483646 h 545"/>
              <a:gd name="T16" fmla="*/ 0 w 587"/>
              <a:gd name="T17" fmla="*/ 2147483646 h 545"/>
              <a:gd name="T18" fmla="*/ 2147483646 w 587"/>
              <a:gd name="T19" fmla="*/ 2147483646 h 545"/>
              <a:gd name="T20" fmla="*/ 2147483646 w 587"/>
              <a:gd name="T21" fmla="*/ 2147483646 h 545"/>
              <a:gd name="T22" fmla="*/ 2147483646 w 587"/>
              <a:gd name="T23" fmla="*/ 0 h 545"/>
              <a:gd name="T24" fmla="*/ 2147483646 w 587"/>
              <a:gd name="T25" fmla="*/ 2147483646 h 545"/>
              <a:gd name="T26" fmla="*/ 2147483646 w 587"/>
              <a:gd name="T27" fmla="*/ 2147483646 h 545"/>
              <a:gd name="T28" fmla="*/ 2147483646 w 587"/>
              <a:gd name="T29" fmla="*/ 2147483646 h 545"/>
              <a:gd name="T30" fmla="*/ 2147483646 w 587"/>
              <a:gd name="T31" fmla="*/ 2147483646 h 545"/>
              <a:gd name="T32" fmla="*/ 2147483646 w 587"/>
              <a:gd name="T33" fmla="*/ 2147483646 h 545"/>
              <a:gd name="T34" fmla="*/ 2147483646 w 587"/>
              <a:gd name="T35" fmla="*/ 2147483646 h 545"/>
              <a:gd name="T36" fmla="*/ 2147483646 w 587"/>
              <a:gd name="T37" fmla="*/ 2147483646 h 545"/>
              <a:gd name="T38" fmla="*/ 2147483646 w 587"/>
              <a:gd name="T39" fmla="*/ 2147483646 h 545"/>
              <a:gd name="T40" fmla="*/ 2147483646 w 587"/>
              <a:gd name="T41" fmla="*/ 2147483646 h 545"/>
              <a:gd name="T42" fmla="*/ 2147483646 w 587"/>
              <a:gd name="T43" fmla="*/ 2147483646 h 545"/>
              <a:gd name="T44" fmla="*/ 2147483646 w 587"/>
              <a:gd name="T45" fmla="*/ 2147483646 h 545"/>
              <a:gd name="T46" fmla="*/ 2147483646 w 587"/>
              <a:gd name="T47" fmla="*/ 2147483646 h 545"/>
              <a:gd name="T48" fmla="*/ 2147483646 w 587"/>
              <a:gd name="T49" fmla="*/ 2147483646 h 545"/>
              <a:gd name="T50" fmla="*/ 2147483646 w 587"/>
              <a:gd name="T51" fmla="*/ 2147483646 h 545"/>
              <a:gd name="T52" fmla="*/ 2147483646 w 587"/>
              <a:gd name="T53" fmla="*/ 2147483646 h 545"/>
              <a:gd name="T54" fmla="*/ 2147483646 w 587"/>
              <a:gd name="T55" fmla="*/ 2147483646 h 545"/>
              <a:gd name="T56" fmla="*/ 2147483646 w 587"/>
              <a:gd name="T57" fmla="*/ 2147483646 h 545"/>
              <a:gd name="T58" fmla="*/ 2147483646 w 587"/>
              <a:gd name="T59" fmla="*/ 2147483646 h 545"/>
              <a:gd name="T60" fmla="*/ 2147483646 w 587"/>
              <a:gd name="T61" fmla="*/ 2147483646 h 545"/>
              <a:gd name="T62" fmla="*/ 2147483646 w 587"/>
              <a:gd name="T63" fmla="*/ 2147483646 h 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7" h="545">
                <a:moveTo>
                  <a:pt x="509" y="155"/>
                </a:moveTo>
                <a:lnTo>
                  <a:pt x="509" y="155"/>
                </a:lnTo>
                <a:cubicBezTo>
                  <a:pt x="417" y="84"/>
                  <a:pt x="417" y="84"/>
                  <a:pt x="417" y="84"/>
                </a:cubicBezTo>
                <a:cubicBezTo>
                  <a:pt x="417" y="282"/>
                  <a:pt x="417" y="282"/>
                  <a:pt x="417" y="282"/>
                </a:cubicBezTo>
                <a:cubicBezTo>
                  <a:pt x="396" y="289"/>
                  <a:pt x="374" y="297"/>
                  <a:pt x="360" y="318"/>
                </a:cubicBezTo>
                <a:cubicBezTo>
                  <a:pt x="360" y="77"/>
                  <a:pt x="360" y="77"/>
                  <a:pt x="360"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6" y="544"/>
                </a:cubicBezTo>
                <a:cubicBezTo>
                  <a:pt x="169"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2" y="7"/>
                </a:cubicBezTo>
                <a:cubicBezTo>
                  <a:pt x="184" y="106"/>
                  <a:pt x="184" y="106"/>
                  <a:pt x="184" y="106"/>
                </a:cubicBezTo>
                <a:cubicBezTo>
                  <a:pt x="374" y="0"/>
                  <a:pt x="374" y="0"/>
                  <a:pt x="374" y="0"/>
                </a:cubicBezTo>
                <a:cubicBezTo>
                  <a:pt x="374" y="0"/>
                  <a:pt x="382" y="0"/>
                  <a:pt x="389" y="0"/>
                </a:cubicBezTo>
                <a:cubicBezTo>
                  <a:pt x="396" y="0"/>
                  <a:pt x="396" y="0"/>
                  <a:pt x="403" y="7"/>
                </a:cubicBezTo>
                <a:cubicBezTo>
                  <a:pt x="551" y="120"/>
                  <a:pt x="551" y="120"/>
                  <a:pt x="551" y="120"/>
                </a:cubicBezTo>
                <a:cubicBezTo>
                  <a:pt x="558" y="127"/>
                  <a:pt x="565" y="134"/>
                  <a:pt x="565" y="141"/>
                </a:cubicBezTo>
                <a:cubicBezTo>
                  <a:pt x="565" y="318"/>
                  <a:pt x="565" y="318"/>
                  <a:pt x="565" y="318"/>
                </a:cubicBezTo>
                <a:cubicBezTo>
                  <a:pt x="551" y="297"/>
                  <a:pt x="530" y="289"/>
                  <a:pt x="509" y="282"/>
                </a:cubicBezTo>
                <a:lnTo>
                  <a:pt x="509" y="155"/>
                </a:lnTo>
                <a:close/>
                <a:moveTo>
                  <a:pt x="148" y="155"/>
                </a:moveTo>
                <a:lnTo>
                  <a:pt x="148" y="155"/>
                </a:lnTo>
                <a:cubicBezTo>
                  <a:pt x="56" y="84"/>
                  <a:pt x="56" y="84"/>
                  <a:pt x="56" y="84"/>
                </a:cubicBezTo>
                <a:cubicBezTo>
                  <a:pt x="56" y="388"/>
                  <a:pt x="56" y="388"/>
                  <a:pt x="56" y="388"/>
                </a:cubicBezTo>
                <a:cubicBezTo>
                  <a:pt x="148" y="459"/>
                  <a:pt x="148" y="459"/>
                  <a:pt x="148" y="459"/>
                </a:cubicBezTo>
                <a:lnTo>
                  <a:pt x="148" y="155"/>
                </a:lnTo>
                <a:close/>
                <a:moveTo>
                  <a:pt x="459" y="304"/>
                </a:moveTo>
                <a:lnTo>
                  <a:pt x="459" y="304"/>
                </a:lnTo>
                <a:cubicBezTo>
                  <a:pt x="530" y="304"/>
                  <a:pt x="586" y="353"/>
                  <a:pt x="586" y="424"/>
                </a:cubicBezTo>
                <a:cubicBezTo>
                  <a:pt x="586" y="495"/>
                  <a:pt x="530" y="544"/>
                  <a:pt x="459" y="544"/>
                </a:cubicBezTo>
                <a:cubicBezTo>
                  <a:pt x="396" y="544"/>
                  <a:pt x="339" y="495"/>
                  <a:pt x="339" y="424"/>
                </a:cubicBezTo>
                <a:cubicBezTo>
                  <a:pt x="339" y="353"/>
                  <a:pt x="396" y="304"/>
                  <a:pt x="459" y="304"/>
                </a:cubicBezTo>
                <a:close/>
                <a:moveTo>
                  <a:pt x="403" y="452"/>
                </a:moveTo>
                <a:lnTo>
                  <a:pt x="403" y="452"/>
                </a:lnTo>
                <a:cubicBezTo>
                  <a:pt x="431" y="452"/>
                  <a:pt x="431" y="452"/>
                  <a:pt x="431" y="452"/>
                </a:cubicBezTo>
                <a:cubicBezTo>
                  <a:pt x="431" y="480"/>
                  <a:pt x="431" y="480"/>
                  <a:pt x="431" y="480"/>
                </a:cubicBezTo>
                <a:cubicBezTo>
                  <a:pt x="431" y="495"/>
                  <a:pt x="445" y="509"/>
                  <a:pt x="459" y="509"/>
                </a:cubicBezTo>
                <a:cubicBezTo>
                  <a:pt x="480" y="509"/>
                  <a:pt x="487" y="495"/>
                  <a:pt x="487" y="480"/>
                </a:cubicBezTo>
                <a:cubicBezTo>
                  <a:pt x="487" y="452"/>
                  <a:pt x="487" y="452"/>
                  <a:pt x="487" y="452"/>
                </a:cubicBezTo>
                <a:cubicBezTo>
                  <a:pt x="516" y="452"/>
                  <a:pt x="516" y="452"/>
                  <a:pt x="516" y="452"/>
                </a:cubicBezTo>
                <a:cubicBezTo>
                  <a:pt x="537" y="452"/>
                  <a:pt x="544" y="438"/>
                  <a:pt x="544" y="424"/>
                </a:cubicBezTo>
                <a:cubicBezTo>
                  <a:pt x="544" y="410"/>
                  <a:pt x="537" y="395"/>
                  <a:pt x="516" y="395"/>
                </a:cubicBezTo>
                <a:cubicBezTo>
                  <a:pt x="487" y="395"/>
                  <a:pt x="487" y="395"/>
                  <a:pt x="487" y="395"/>
                </a:cubicBezTo>
                <a:cubicBezTo>
                  <a:pt x="487" y="367"/>
                  <a:pt x="487" y="367"/>
                  <a:pt x="487" y="367"/>
                </a:cubicBezTo>
                <a:cubicBezTo>
                  <a:pt x="487" y="353"/>
                  <a:pt x="480" y="339"/>
                  <a:pt x="459" y="339"/>
                </a:cubicBezTo>
                <a:cubicBezTo>
                  <a:pt x="445" y="339"/>
                  <a:pt x="431" y="353"/>
                  <a:pt x="431" y="367"/>
                </a:cubicBezTo>
                <a:cubicBezTo>
                  <a:pt x="431" y="395"/>
                  <a:pt x="431" y="395"/>
                  <a:pt x="431" y="395"/>
                </a:cubicBezTo>
                <a:cubicBezTo>
                  <a:pt x="403" y="395"/>
                  <a:pt x="403" y="395"/>
                  <a:pt x="403" y="395"/>
                </a:cubicBezTo>
                <a:cubicBezTo>
                  <a:pt x="389" y="395"/>
                  <a:pt x="374" y="410"/>
                  <a:pt x="374" y="424"/>
                </a:cubicBezTo>
                <a:cubicBezTo>
                  <a:pt x="374" y="438"/>
                  <a:pt x="389" y="452"/>
                  <a:pt x="403" y="4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1" name="Freeform 102">
            <a:extLst>
              <a:ext uri="{FF2B5EF4-FFF2-40B4-BE49-F238E27FC236}">
                <a16:creationId xmlns:a16="http://schemas.microsoft.com/office/drawing/2014/main" id="{15750B0A-6302-515C-7AF4-8358FACBBC87}"/>
              </a:ext>
            </a:extLst>
          </p:cNvPr>
          <p:cNvSpPr>
            <a:spLocks noChangeArrowheads="1"/>
          </p:cNvSpPr>
          <p:nvPr/>
        </p:nvSpPr>
        <p:spPr bwMode="auto">
          <a:xfrm>
            <a:off x="6314031" y="2954099"/>
            <a:ext cx="513547" cy="497499"/>
          </a:xfrm>
          <a:custGeom>
            <a:avLst/>
            <a:gdLst>
              <a:gd name="T0" fmla="*/ 2147483646 w 566"/>
              <a:gd name="T1" fmla="*/ 2147483646 h 545"/>
              <a:gd name="T2" fmla="*/ 2147483646 w 566"/>
              <a:gd name="T3" fmla="*/ 2147483646 h 545"/>
              <a:gd name="T4" fmla="*/ 2147483646 w 566"/>
              <a:gd name="T5" fmla="*/ 2147483646 h 545"/>
              <a:gd name="T6" fmla="*/ 2147483646 w 566"/>
              <a:gd name="T7" fmla="*/ 2147483646 h 545"/>
              <a:gd name="T8" fmla="*/ 2147483646 w 566"/>
              <a:gd name="T9" fmla="*/ 2147483646 h 545"/>
              <a:gd name="T10" fmla="*/ 2147483646 w 566"/>
              <a:gd name="T11" fmla="*/ 2147483646 h 545"/>
              <a:gd name="T12" fmla="*/ 2147483646 w 566"/>
              <a:gd name="T13" fmla="*/ 2147483646 h 545"/>
              <a:gd name="T14" fmla="*/ 2147483646 w 566"/>
              <a:gd name="T15" fmla="*/ 2147483646 h 545"/>
              <a:gd name="T16" fmla="*/ 2147483646 w 566"/>
              <a:gd name="T17" fmla="*/ 2147483646 h 545"/>
              <a:gd name="T18" fmla="*/ 2147483646 w 566"/>
              <a:gd name="T19" fmla="*/ 2147483646 h 545"/>
              <a:gd name="T20" fmla="*/ 2147483646 w 566"/>
              <a:gd name="T21" fmla="*/ 2147483646 h 545"/>
              <a:gd name="T22" fmla="*/ 0 w 566"/>
              <a:gd name="T23" fmla="*/ 2147483646 h 545"/>
              <a:gd name="T24" fmla="*/ 0 w 566"/>
              <a:gd name="T25" fmla="*/ 2147483646 h 545"/>
              <a:gd name="T26" fmla="*/ 2147483646 w 566"/>
              <a:gd name="T27" fmla="*/ 0 h 545"/>
              <a:gd name="T28" fmla="*/ 2147483646 w 566"/>
              <a:gd name="T29" fmla="*/ 2147483646 h 545"/>
              <a:gd name="T30" fmla="*/ 2147483646 w 566"/>
              <a:gd name="T31" fmla="*/ 2147483646 h 545"/>
              <a:gd name="T32" fmla="*/ 2147483646 w 566"/>
              <a:gd name="T33" fmla="*/ 2147483646 h 545"/>
              <a:gd name="T34" fmla="*/ 2147483646 w 566"/>
              <a:gd name="T35" fmla="*/ 0 h 545"/>
              <a:gd name="T36" fmla="*/ 2147483646 w 566"/>
              <a:gd name="T37" fmla="*/ 0 h 545"/>
              <a:gd name="T38" fmla="*/ 2147483646 w 566"/>
              <a:gd name="T39" fmla="*/ 0 h 545"/>
              <a:gd name="T40" fmla="*/ 2147483646 w 566"/>
              <a:gd name="T41" fmla="*/ 2147483646 h 545"/>
              <a:gd name="T42" fmla="*/ 2147483646 w 566"/>
              <a:gd name="T43" fmla="*/ 2147483646 h 545"/>
              <a:gd name="T44" fmla="*/ 2147483646 w 566"/>
              <a:gd name="T45" fmla="*/ 2147483646 h 545"/>
              <a:gd name="T46" fmla="*/ 2147483646 w 566"/>
              <a:gd name="T47" fmla="*/ 2147483646 h 545"/>
              <a:gd name="T48" fmla="*/ 2147483646 w 566"/>
              <a:gd name="T49" fmla="*/ 2147483646 h 545"/>
              <a:gd name="T50" fmla="*/ 2147483646 w 566"/>
              <a:gd name="T51" fmla="*/ 2147483646 h 545"/>
              <a:gd name="T52" fmla="*/ 2147483646 w 566"/>
              <a:gd name="T53" fmla="*/ 2147483646 h 545"/>
              <a:gd name="T54" fmla="*/ 2147483646 w 566"/>
              <a:gd name="T55" fmla="*/ 2147483646 h 545"/>
              <a:gd name="T56" fmla="*/ 2147483646 w 566"/>
              <a:gd name="T57" fmla="*/ 2147483646 h 545"/>
              <a:gd name="T58" fmla="*/ 2147483646 w 566"/>
              <a:gd name="T59" fmla="*/ 2147483646 h 545"/>
              <a:gd name="T60" fmla="*/ 2147483646 w 566"/>
              <a:gd name="T61" fmla="*/ 2147483646 h 545"/>
              <a:gd name="T62" fmla="*/ 2147483646 w 566"/>
              <a:gd name="T63" fmla="*/ 2147483646 h 545"/>
              <a:gd name="T64" fmla="*/ 2147483646 w 566"/>
              <a:gd name="T65" fmla="*/ 2147483646 h 545"/>
              <a:gd name="T66" fmla="*/ 2147483646 w 566"/>
              <a:gd name="T67" fmla="*/ 2147483646 h 545"/>
              <a:gd name="T68" fmla="*/ 2147483646 w 566"/>
              <a:gd name="T69" fmla="*/ 2147483646 h 545"/>
              <a:gd name="T70" fmla="*/ 2147483646 w 566"/>
              <a:gd name="T71" fmla="*/ 2147483646 h 545"/>
              <a:gd name="T72" fmla="*/ 2147483646 w 566"/>
              <a:gd name="T73" fmla="*/ 2147483646 h 545"/>
              <a:gd name="T74" fmla="*/ 2147483646 w 566"/>
              <a:gd name="T75" fmla="*/ 2147483646 h 545"/>
              <a:gd name="T76" fmla="*/ 2147483646 w 566"/>
              <a:gd name="T77" fmla="*/ 2147483646 h 545"/>
              <a:gd name="T78" fmla="*/ 2147483646 w 566"/>
              <a:gd name="T79" fmla="*/ 2147483646 h 545"/>
              <a:gd name="T80" fmla="*/ 2147483646 w 566"/>
              <a:gd name="T81" fmla="*/ 2147483646 h 545"/>
              <a:gd name="T82" fmla="*/ 2147483646 w 566"/>
              <a:gd name="T83" fmla="*/ 2147483646 h 545"/>
              <a:gd name="T84" fmla="*/ 2147483646 w 566"/>
              <a:gd name="T85" fmla="*/ 2147483646 h 545"/>
              <a:gd name="T86" fmla="*/ 2147483646 w 566"/>
              <a:gd name="T87" fmla="*/ 2147483646 h 545"/>
              <a:gd name="T88" fmla="*/ 2147483646 w 566"/>
              <a:gd name="T89" fmla="*/ 2147483646 h 545"/>
              <a:gd name="T90" fmla="*/ 2147483646 w 566"/>
              <a:gd name="T91" fmla="*/ 2147483646 h 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66" h="545">
                <a:moveTo>
                  <a:pt x="565" y="516"/>
                </a:moveTo>
                <a:lnTo>
                  <a:pt x="565" y="516"/>
                </a:lnTo>
                <a:cubicBezTo>
                  <a:pt x="565" y="537"/>
                  <a:pt x="551" y="544"/>
                  <a:pt x="537" y="544"/>
                </a:cubicBezTo>
                <a:cubicBezTo>
                  <a:pt x="530" y="544"/>
                  <a:pt x="523" y="544"/>
                  <a:pt x="516" y="544"/>
                </a:cubicBezTo>
                <a:cubicBezTo>
                  <a:pt x="381" y="438"/>
                  <a:pt x="381" y="438"/>
                  <a:pt x="381" y="438"/>
                </a:cubicBezTo>
                <a:cubicBezTo>
                  <a:pt x="191" y="544"/>
                  <a:pt x="191" y="544"/>
                  <a:pt x="191" y="544"/>
                </a:cubicBezTo>
                <a:cubicBezTo>
                  <a:pt x="183" y="544"/>
                  <a:pt x="183" y="544"/>
                  <a:pt x="176" y="544"/>
                </a:cubicBezTo>
                <a:cubicBezTo>
                  <a:pt x="169" y="544"/>
                  <a:pt x="162" y="544"/>
                  <a:pt x="162"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6" y="106"/>
                  <a:pt x="176" y="106"/>
                  <a:pt x="176" y="106"/>
                </a:cubicBezTo>
                <a:cubicBezTo>
                  <a:pt x="374" y="0"/>
                  <a:pt x="374" y="0"/>
                  <a:pt x="374" y="0"/>
                </a:cubicBezTo>
                <a:lnTo>
                  <a:pt x="381" y="0"/>
                </a:lnTo>
                <a:cubicBezTo>
                  <a:pt x="389" y="0"/>
                  <a:pt x="396" y="0"/>
                  <a:pt x="403" y="7"/>
                </a:cubicBezTo>
                <a:cubicBezTo>
                  <a:pt x="551" y="120"/>
                  <a:pt x="551" y="120"/>
                  <a:pt x="551" y="120"/>
                </a:cubicBezTo>
                <a:cubicBezTo>
                  <a:pt x="558" y="127"/>
                  <a:pt x="565" y="134"/>
                  <a:pt x="565" y="141"/>
                </a:cubicBezTo>
                <a:lnTo>
                  <a:pt x="565" y="516"/>
                </a:lnTo>
                <a:close/>
                <a:moveTo>
                  <a:pt x="148" y="459"/>
                </a:moveTo>
                <a:lnTo>
                  <a:pt x="148" y="459"/>
                </a:lnTo>
                <a:cubicBezTo>
                  <a:pt x="148" y="155"/>
                  <a:pt x="148" y="155"/>
                  <a:pt x="148" y="155"/>
                </a:cubicBezTo>
                <a:cubicBezTo>
                  <a:pt x="56" y="84"/>
                  <a:pt x="56" y="84"/>
                  <a:pt x="56" y="84"/>
                </a:cubicBezTo>
                <a:cubicBezTo>
                  <a:pt x="56" y="388"/>
                  <a:pt x="56" y="388"/>
                  <a:pt x="56" y="388"/>
                </a:cubicBezTo>
                <a:lnTo>
                  <a:pt x="148" y="459"/>
                </a:lnTo>
                <a:close/>
                <a:moveTo>
                  <a:pt x="353" y="77"/>
                </a:moveTo>
                <a:lnTo>
                  <a:pt x="353" y="77"/>
                </a:lnTo>
                <a:cubicBezTo>
                  <a:pt x="205" y="155"/>
                  <a:pt x="205" y="155"/>
                  <a:pt x="205" y="155"/>
                </a:cubicBezTo>
                <a:cubicBezTo>
                  <a:pt x="205" y="473"/>
                  <a:pt x="205" y="473"/>
                  <a:pt x="205" y="473"/>
                </a:cubicBezTo>
                <a:cubicBezTo>
                  <a:pt x="353" y="388"/>
                  <a:pt x="353" y="388"/>
                  <a:pt x="353" y="388"/>
                </a:cubicBezTo>
                <a:lnTo>
                  <a:pt x="353" y="77"/>
                </a:lnTo>
                <a:close/>
                <a:moveTo>
                  <a:pt x="509" y="155"/>
                </a:moveTo>
                <a:lnTo>
                  <a:pt x="509" y="155"/>
                </a:lnTo>
                <a:cubicBezTo>
                  <a:pt x="410" y="84"/>
                  <a:pt x="410" y="84"/>
                  <a:pt x="410" y="84"/>
                </a:cubicBezTo>
                <a:cubicBezTo>
                  <a:pt x="410" y="388"/>
                  <a:pt x="410" y="388"/>
                  <a:pt x="410" y="388"/>
                </a:cubicBezTo>
                <a:cubicBezTo>
                  <a:pt x="509" y="459"/>
                  <a:pt x="509" y="459"/>
                  <a:pt x="509" y="459"/>
                </a:cubicBezTo>
                <a:lnTo>
                  <a:pt x="509" y="15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2" name="Freeform 103">
            <a:extLst>
              <a:ext uri="{FF2B5EF4-FFF2-40B4-BE49-F238E27FC236}">
                <a16:creationId xmlns:a16="http://schemas.microsoft.com/office/drawing/2014/main" id="{16027832-62E5-D5EC-B55A-5565F61FF36D}"/>
              </a:ext>
            </a:extLst>
          </p:cNvPr>
          <p:cNvSpPr>
            <a:spLocks noChangeArrowheads="1"/>
          </p:cNvSpPr>
          <p:nvPr/>
        </p:nvSpPr>
        <p:spPr bwMode="auto">
          <a:xfrm>
            <a:off x="5339093" y="2926016"/>
            <a:ext cx="545644" cy="549655"/>
          </a:xfrm>
          <a:custGeom>
            <a:avLst/>
            <a:gdLst>
              <a:gd name="T0" fmla="*/ 2147483646 w 601"/>
              <a:gd name="T1" fmla="*/ 2147483646 h 602"/>
              <a:gd name="T2" fmla="*/ 2147483646 w 601"/>
              <a:gd name="T3" fmla="*/ 2147483646 h 602"/>
              <a:gd name="T4" fmla="*/ 2147483646 w 601"/>
              <a:gd name="T5" fmla="*/ 2147483646 h 602"/>
              <a:gd name="T6" fmla="*/ 2147483646 w 601"/>
              <a:gd name="T7" fmla="*/ 2147483646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2147483646 w 601"/>
              <a:gd name="T71" fmla="*/ 2147483646 h 602"/>
              <a:gd name="T72" fmla="*/ 2147483646 w 601"/>
              <a:gd name="T73" fmla="*/ 2147483646 h 602"/>
              <a:gd name="T74" fmla="*/ 2147483646 w 601"/>
              <a:gd name="T75" fmla="*/ 2147483646 h 602"/>
              <a:gd name="T76" fmla="*/ 2147483646 w 601"/>
              <a:gd name="T77" fmla="*/ 2147483646 h 602"/>
              <a:gd name="T78" fmla="*/ 2147483646 w 601"/>
              <a:gd name="T79" fmla="*/ 2147483646 h 602"/>
              <a:gd name="T80" fmla="*/ 2147483646 w 601"/>
              <a:gd name="T81" fmla="*/ 2147483646 h 602"/>
              <a:gd name="T82" fmla="*/ 2147483646 w 601"/>
              <a:gd name="T83" fmla="*/ 2147483646 h 602"/>
              <a:gd name="T84" fmla="*/ 2147483646 w 601"/>
              <a:gd name="T85" fmla="*/ 2147483646 h 602"/>
              <a:gd name="T86" fmla="*/ 2147483646 w 601"/>
              <a:gd name="T87" fmla="*/ 2147483646 h 602"/>
              <a:gd name="T88" fmla="*/ 2147483646 w 601"/>
              <a:gd name="T89" fmla="*/ 2147483646 h 602"/>
              <a:gd name="T90" fmla="*/ 2147483646 w 601"/>
              <a:gd name="T91" fmla="*/ 2147483646 h 602"/>
              <a:gd name="T92" fmla="*/ 2147483646 w 601"/>
              <a:gd name="T93" fmla="*/ 2147483646 h 602"/>
              <a:gd name="T94" fmla="*/ 2147483646 w 601"/>
              <a:gd name="T95" fmla="*/ 2147483646 h 602"/>
              <a:gd name="T96" fmla="*/ 2147483646 w 601"/>
              <a:gd name="T97" fmla="*/ 2147483646 h 602"/>
              <a:gd name="T98" fmla="*/ 2147483646 w 601"/>
              <a:gd name="T99" fmla="*/ 2147483646 h 602"/>
              <a:gd name="T100" fmla="*/ 2147483646 w 601"/>
              <a:gd name="T101" fmla="*/ 2147483646 h 602"/>
              <a:gd name="T102" fmla="*/ 2147483646 w 601"/>
              <a:gd name="T103" fmla="*/ 2147483646 h 602"/>
              <a:gd name="T104" fmla="*/ 2147483646 w 601"/>
              <a:gd name="T105" fmla="*/ 2147483646 h 602"/>
              <a:gd name="T106" fmla="*/ 2147483646 w 601"/>
              <a:gd name="T107" fmla="*/ 2147483646 h 602"/>
              <a:gd name="T108" fmla="*/ 2147483646 w 601"/>
              <a:gd name="T109" fmla="*/ 2147483646 h 602"/>
              <a:gd name="T110" fmla="*/ 2147483646 w 601"/>
              <a:gd name="T111" fmla="*/ 2147483646 h 602"/>
              <a:gd name="T112" fmla="*/ 2147483646 w 601"/>
              <a:gd name="T113" fmla="*/ 2147483646 h 602"/>
              <a:gd name="T114" fmla="*/ 2147483646 w 601"/>
              <a:gd name="T115" fmla="*/ 2147483646 h 602"/>
              <a:gd name="T116" fmla="*/ 2147483646 w 601"/>
              <a:gd name="T117" fmla="*/ 2147483646 h 602"/>
              <a:gd name="T118" fmla="*/ 2147483646 w 601"/>
              <a:gd name="T119" fmla="*/ 2147483646 h 602"/>
              <a:gd name="T120" fmla="*/ 2147483646 w 601"/>
              <a:gd name="T121" fmla="*/ 2147483646 h 602"/>
              <a:gd name="T122" fmla="*/ 2147483646 w 601"/>
              <a:gd name="T123" fmla="*/ 2147483646 h 6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1" h="602">
                <a:moveTo>
                  <a:pt x="572" y="333"/>
                </a:moveTo>
                <a:lnTo>
                  <a:pt x="572" y="333"/>
                </a:lnTo>
                <a:cubicBezTo>
                  <a:pt x="494" y="333"/>
                  <a:pt x="494" y="333"/>
                  <a:pt x="494" y="333"/>
                </a:cubicBezTo>
                <a:cubicBezTo>
                  <a:pt x="480" y="333"/>
                  <a:pt x="466" y="318"/>
                  <a:pt x="466" y="304"/>
                </a:cubicBezTo>
                <a:cubicBezTo>
                  <a:pt x="466" y="283"/>
                  <a:pt x="480" y="276"/>
                  <a:pt x="494" y="276"/>
                </a:cubicBezTo>
                <a:cubicBezTo>
                  <a:pt x="572" y="276"/>
                  <a:pt x="572" y="276"/>
                  <a:pt x="572" y="276"/>
                </a:cubicBezTo>
                <a:cubicBezTo>
                  <a:pt x="586" y="276"/>
                  <a:pt x="600" y="283"/>
                  <a:pt x="600" y="304"/>
                </a:cubicBezTo>
                <a:cubicBezTo>
                  <a:pt x="600" y="318"/>
                  <a:pt x="586" y="333"/>
                  <a:pt x="572" y="333"/>
                </a:cubicBezTo>
                <a:close/>
                <a:moveTo>
                  <a:pt x="522" y="113"/>
                </a:moveTo>
                <a:lnTo>
                  <a:pt x="522" y="113"/>
                </a:lnTo>
                <a:cubicBezTo>
                  <a:pt x="473" y="163"/>
                  <a:pt x="473" y="163"/>
                  <a:pt x="473" y="163"/>
                </a:cubicBezTo>
                <a:cubicBezTo>
                  <a:pt x="459" y="177"/>
                  <a:pt x="459" y="177"/>
                  <a:pt x="459" y="177"/>
                </a:cubicBezTo>
                <a:cubicBezTo>
                  <a:pt x="452" y="184"/>
                  <a:pt x="445" y="191"/>
                  <a:pt x="438" y="191"/>
                </a:cubicBezTo>
                <a:cubicBezTo>
                  <a:pt x="424" y="191"/>
                  <a:pt x="409" y="177"/>
                  <a:pt x="409" y="163"/>
                </a:cubicBezTo>
                <a:cubicBezTo>
                  <a:pt x="409" y="156"/>
                  <a:pt x="417" y="149"/>
                  <a:pt x="424" y="142"/>
                </a:cubicBezTo>
                <a:cubicBezTo>
                  <a:pt x="438" y="128"/>
                  <a:pt x="438" y="128"/>
                  <a:pt x="438" y="128"/>
                </a:cubicBezTo>
                <a:cubicBezTo>
                  <a:pt x="487" y="78"/>
                  <a:pt x="487" y="78"/>
                  <a:pt x="487" y="78"/>
                </a:cubicBezTo>
                <a:cubicBezTo>
                  <a:pt x="494" y="71"/>
                  <a:pt x="501" y="64"/>
                  <a:pt x="508" y="64"/>
                </a:cubicBezTo>
                <a:cubicBezTo>
                  <a:pt x="522" y="64"/>
                  <a:pt x="537" y="78"/>
                  <a:pt x="537" y="92"/>
                </a:cubicBezTo>
                <a:cubicBezTo>
                  <a:pt x="537" y="99"/>
                  <a:pt x="530" y="106"/>
                  <a:pt x="522" y="113"/>
                </a:cubicBezTo>
                <a:close/>
                <a:moveTo>
                  <a:pt x="296" y="417"/>
                </a:moveTo>
                <a:lnTo>
                  <a:pt x="296" y="417"/>
                </a:lnTo>
                <a:cubicBezTo>
                  <a:pt x="254" y="417"/>
                  <a:pt x="219" y="389"/>
                  <a:pt x="197" y="361"/>
                </a:cubicBezTo>
                <a:cubicBezTo>
                  <a:pt x="190" y="333"/>
                  <a:pt x="190" y="333"/>
                  <a:pt x="190" y="333"/>
                </a:cubicBezTo>
                <a:cubicBezTo>
                  <a:pt x="190" y="318"/>
                  <a:pt x="183" y="311"/>
                  <a:pt x="183" y="304"/>
                </a:cubicBezTo>
                <a:cubicBezTo>
                  <a:pt x="183" y="241"/>
                  <a:pt x="233" y="191"/>
                  <a:pt x="296" y="191"/>
                </a:cubicBezTo>
                <a:cubicBezTo>
                  <a:pt x="360" y="191"/>
                  <a:pt x="409" y="241"/>
                  <a:pt x="409" y="304"/>
                </a:cubicBezTo>
                <a:cubicBezTo>
                  <a:pt x="409" y="368"/>
                  <a:pt x="360" y="417"/>
                  <a:pt x="296" y="417"/>
                </a:cubicBezTo>
                <a:close/>
                <a:moveTo>
                  <a:pt x="296" y="248"/>
                </a:moveTo>
                <a:lnTo>
                  <a:pt x="296" y="248"/>
                </a:lnTo>
                <a:cubicBezTo>
                  <a:pt x="268" y="248"/>
                  <a:pt x="240" y="269"/>
                  <a:pt x="240" y="304"/>
                </a:cubicBezTo>
                <a:cubicBezTo>
                  <a:pt x="240" y="333"/>
                  <a:pt x="268" y="361"/>
                  <a:pt x="296" y="361"/>
                </a:cubicBezTo>
                <a:cubicBezTo>
                  <a:pt x="332" y="361"/>
                  <a:pt x="353" y="333"/>
                  <a:pt x="353" y="304"/>
                </a:cubicBezTo>
                <a:cubicBezTo>
                  <a:pt x="353" y="269"/>
                  <a:pt x="332" y="248"/>
                  <a:pt x="296" y="248"/>
                </a:cubicBezTo>
                <a:close/>
                <a:moveTo>
                  <a:pt x="296" y="135"/>
                </a:moveTo>
                <a:lnTo>
                  <a:pt x="296" y="135"/>
                </a:lnTo>
                <a:cubicBezTo>
                  <a:pt x="282" y="135"/>
                  <a:pt x="268" y="120"/>
                  <a:pt x="268" y="106"/>
                </a:cubicBezTo>
                <a:cubicBezTo>
                  <a:pt x="268" y="29"/>
                  <a:pt x="268" y="29"/>
                  <a:pt x="268" y="29"/>
                </a:cubicBezTo>
                <a:cubicBezTo>
                  <a:pt x="268" y="15"/>
                  <a:pt x="282" y="0"/>
                  <a:pt x="296" y="0"/>
                </a:cubicBezTo>
                <a:cubicBezTo>
                  <a:pt x="318" y="0"/>
                  <a:pt x="325" y="15"/>
                  <a:pt x="325" y="29"/>
                </a:cubicBezTo>
                <a:cubicBezTo>
                  <a:pt x="325" y="106"/>
                  <a:pt x="325" y="106"/>
                  <a:pt x="325" y="106"/>
                </a:cubicBezTo>
                <a:cubicBezTo>
                  <a:pt x="325" y="120"/>
                  <a:pt x="318" y="135"/>
                  <a:pt x="296" y="135"/>
                </a:cubicBezTo>
                <a:close/>
                <a:moveTo>
                  <a:pt x="176" y="460"/>
                </a:moveTo>
                <a:lnTo>
                  <a:pt x="176" y="460"/>
                </a:lnTo>
                <a:cubicBezTo>
                  <a:pt x="162" y="481"/>
                  <a:pt x="162" y="481"/>
                  <a:pt x="162" y="481"/>
                </a:cubicBezTo>
                <a:cubicBezTo>
                  <a:pt x="113" y="531"/>
                  <a:pt x="113" y="531"/>
                  <a:pt x="113" y="531"/>
                </a:cubicBezTo>
                <a:cubicBezTo>
                  <a:pt x="106" y="538"/>
                  <a:pt x="98" y="538"/>
                  <a:pt x="91" y="538"/>
                </a:cubicBezTo>
                <a:cubicBezTo>
                  <a:pt x="77" y="538"/>
                  <a:pt x="63" y="524"/>
                  <a:pt x="63" y="509"/>
                </a:cubicBezTo>
                <a:cubicBezTo>
                  <a:pt x="63" y="502"/>
                  <a:pt x="63" y="495"/>
                  <a:pt x="70" y="488"/>
                </a:cubicBezTo>
                <a:cubicBezTo>
                  <a:pt x="120" y="439"/>
                  <a:pt x="120" y="439"/>
                  <a:pt x="120" y="439"/>
                </a:cubicBezTo>
                <a:cubicBezTo>
                  <a:pt x="141" y="424"/>
                  <a:pt x="141" y="424"/>
                  <a:pt x="141" y="424"/>
                </a:cubicBezTo>
                <a:cubicBezTo>
                  <a:pt x="141" y="417"/>
                  <a:pt x="148" y="417"/>
                  <a:pt x="155" y="417"/>
                </a:cubicBezTo>
                <a:cubicBezTo>
                  <a:pt x="176" y="417"/>
                  <a:pt x="183" y="424"/>
                  <a:pt x="183" y="446"/>
                </a:cubicBezTo>
                <a:cubicBezTo>
                  <a:pt x="183" y="453"/>
                  <a:pt x="183" y="460"/>
                  <a:pt x="176" y="460"/>
                </a:cubicBezTo>
                <a:close/>
                <a:moveTo>
                  <a:pt x="155" y="191"/>
                </a:moveTo>
                <a:lnTo>
                  <a:pt x="155" y="191"/>
                </a:lnTo>
                <a:cubicBezTo>
                  <a:pt x="148" y="191"/>
                  <a:pt x="141" y="184"/>
                  <a:pt x="141" y="177"/>
                </a:cubicBezTo>
                <a:cubicBezTo>
                  <a:pt x="120" y="163"/>
                  <a:pt x="120" y="163"/>
                  <a:pt x="120" y="163"/>
                </a:cubicBezTo>
                <a:cubicBezTo>
                  <a:pt x="70" y="113"/>
                  <a:pt x="70" y="113"/>
                  <a:pt x="70" y="113"/>
                </a:cubicBezTo>
                <a:cubicBezTo>
                  <a:pt x="63" y="106"/>
                  <a:pt x="63" y="99"/>
                  <a:pt x="63" y="92"/>
                </a:cubicBezTo>
                <a:cubicBezTo>
                  <a:pt x="63" y="78"/>
                  <a:pt x="77" y="64"/>
                  <a:pt x="91" y="64"/>
                </a:cubicBezTo>
                <a:cubicBezTo>
                  <a:pt x="98" y="64"/>
                  <a:pt x="106" y="71"/>
                  <a:pt x="113" y="78"/>
                </a:cubicBezTo>
                <a:cubicBezTo>
                  <a:pt x="162" y="128"/>
                  <a:pt x="162" y="128"/>
                  <a:pt x="162" y="128"/>
                </a:cubicBezTo>
                <a:cubicBezTo>
                  <a:pt x="176" y="142"/>
                  <a:pt x="176" y="142"/>
                  <a:pt x="176" y="142"/>
                </a:cubicBezTo>
                <a:cubicBezTo>
                  <a:pt x="183" y="149"/>
                  <a:pt x="183" y="156"/>
                  <a:pt x="183" y="163"/>
                </a:cubicBezTo>
                <a:cubicBezTo>
                  <a:pt x="183" y="177"/>
                  <a:pt x="176" y="191"/>
                  <a:pt x="155" y="191"/>
                </a:cubicBezTo>
                <a:close/>
                <a:moveTo>
                  <a:pt x="98" y="276"/>
                </a:moveTo>
                <a:lnTo>
                  <a:pt x="98" y="276"/>
                </a:lnTo>
                <a:cubicBezTo>
                  <a:pt x="120" y="276"/>
                  <a:pt x="127" y="283"/>
                  <a:pt x="127" y="304"/>
                </a:cubicBezTo>
                <a:cubicBezTo>
                  <a:pt x="127" y="318"/>
                  <a:pt x="120" y="333"/>
                  <a:pt x="98" y="333"/>
                </a:cubicBezTo>
                <a:cubicBezTo>
                  <a:pt x="28" y="333"/>
                  <a:pt x="28" y="333"/>
                  <a:pt x="28" y="333"/>
                </a:cubicBezTo>
                <a:cubicBezTo>
                  <a:pt x="7" y="333"/>
                  <a:pt x="0" y="318"/>
                  <a:pt x="0" y="304"/>
                </a:cubicBezTo>
                <a:cubicBezTo>
                  <a:pt x="0" y="283"/>
                  <a:pt x="7" y="276"/>
                  <a:pt x="28" y="276"/>
                </a:cubicBezTo>
                <a:cubicBezTo>
                  <a:pt x="98" y="276"/>
                  <a:pt x="98" y="276"/>
                  <a:pt x="98" y="276"/>
                </a:cubicBezTo>
                <a:close/>
                <a:moveTo>
                  <a:pt x="296" y="474"/>
                </a:moveTo>
                <a:lnTo>
                  <a:pt x="296" y="474"/>
                </a:lnTo>
                <a:cubicBezTo>
                  <a:pt x="318" y="474"/>
                  <a:pt x="325" y="481"/>
                  <a:pt x="325" y="502"/>
                </a:cubicBezTo>
                <a:cubicBezTo>
                  <a:pt x="325" y="573"/>
                  <a:pt x="325" y="573"/>
                  <a:pt x="325" y="573"/>
                </a:cubicBezTo>
                <a:cubicBezTo>
                  <a:pt x="325" y="594"/>
                  <a:pt x="318" y="601"/>
                  <a:pt x="296" y="601"/>
                </a:cubicBezTo>
                <a:cubicBezTo>
                  <a:pt x="282" y="601"/>
                  <a:pt x="268" y="594"/>
                  <a:pt x="268" y="573"/>
                </a:cubicBezTo>
                <a:cubicBezTo>
                  <a:pt x="268" y="502"/>
                  <a:pt x="268" y="502"/>
                  <a:pt x="268" y="502"/>
                </a:cubicBezTo>
                <a:cubicBezTo>
                  <a:pt x="268" y="481"/>
                  <a:pt x="282" y="474"/>
                  <a:pt x="296" y="474"/>
                </a:cubicBezTo>
                <a:close/>
                <a:moveTo>
                  <a:pt x="438" y="417"/>
                </a:moveTo>
                <a:lnTo>
                  <a:pt x="438" y="417"/>
                </a:lnTo>
                <a:cubicBezTo>
                  <a:pt x="445" y="417"/>
                  <a:pt x="452" y="417"/>
                  <a:pt x="459" y="424"/>
                </a:cubicBezTo>
                <a:cubicBezTo>
                  <a:pt x="473" y="439"/>
                  <a:pt x="473" y="439"/>
                  <a:pt x="473" y="439"/>
                </a:cubicBezTo>
                <a:cubicBezTo>
                  <a:pt x="522" y="488"/>
                  <a:pt x="522" y="488"/>
                  <a:pt x="522" y="488"/>
                </a:cubicBezTo>
                <a:cubicBezTo>
                  <a:pt x="530" y="495"/>
                  <a:pt x="537" y="502"/>
                  <a:pt x="537" y="509"/>
                </a:cubicBezTo>
                <a:cubicBezTo>
                  <a:pt x="537" y="524"/>
                  <a:pt x="522" y="538"/>
                  <a:pt x="508" y="538"/>
                </a:cubicBezTo>
                <a:cubicBezTo>
                  <a:pt x="501" y="538"/>
                  <a:pt x="494" y="538"/>
                  <a:pt x="487" y="531"/>
                </a:cubicBezTo>
                <a:cubicBezTo>
                  <a:pt x="438" y="481"/>
                  <a:pt x="438" y="481"/>
                  <a:pt x="438" y="481"/>
                </a:cubicBezTo>
                <a:cubicBezTo>
                  <a:pt x="424" y="460"/>
                  <a:pt x="424" y="460"/>
                  <a:pt x="424" y="460"/>
                </a:cubicBezTo>
                <a:cubicBezTo>
                  <a:pt x="417" y="460"/>
                  <a:pt x="409" y="453"/>
                  <a:pt x="409" y="446"/>
                </a:cubicBezTo>
                <a:cubicBezTo>
                  <a:pt x="409" y="424"/>
                  <a:pt x="424" y="417"/>
                  <a:pt x="438" y="4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3" name="Freeform 104">
            <a:extLst>
              <a:ext uri="{FF2B5EF4-FFF2-40B4-BE49-F238E27FC236}">
                <a16:creationId xmlns:a16="http://schemas.microsoft.com/office/drawing/2014/main" id="{FD740B05-BAF3-6064-142E-9EB89E817A19}"/>
              </a:ext>
            </a:extLst>
          </p:cNvPr>
          <p:cNvSpPr>
            <a:spLocks noChangeArrowheads="1"/>
          </p:cNvSpPr>
          <p:nvPr/>
        </p:nvSpPr>
        <p:spPr bwMode="auto">
          <a:xfrm>
            <a:off x="4424337" y="2978171"/>
            <a:ext cx="449354" cy="445343"/>
          </a:xfrm>
          <a:custGeom>
            <a:avLst/>
            <a:gdLst>
              <a:gd name="T0" fmla="*/ 2147483646 w 496"/>
              <a:gd name="T1" fmla="*/ 2147483646 h 489"/>
              <a:gd name="T2" fmla="*/ 2147483646 w 496"/>
              <a:gd name="T3" fmla="*/ 2147483646 h 489"/>
              <a:gd name="T4" fmla="*/ 2147483646 w 496"/>
              <a:gd name="T5" fmla="*/ 2147483646 h 489"/>
              <a:gd name="T6" fmla="*/ 2147483646 w 496"/>
              <a:gd name="T7" fmla="*/ 2147483646 h 489"/>
              <a:gd name="T8" fmla="*/ 2147483646 w 496"/>
              <a:gd name="T9" fmla="*/ 2147483646 h 489"/>
              <a:gd name="T10" fmla="*/ 2147483646 w 496"/>
              <a:gd name="T11" fmla="*/ 2147483646 h 489"/>
              <a:gd name="T12" fmla="*/ 2147483646 w 496"/>
              <a:gd name="T13" fmla="*/ 2147483646 h 489"/>
              <a:gd name="T14" fmla="*/ 2147483646 w 496"/>
              <a:gd name="T15" fmla="*/ 2147483646 h 489"/>
              <a:gd name="T16" fmla="*/ 2147483646 w 496"/>
              <a:gd name="T17" fmla="*/ 2147483646 h 489"/>
              <a:gd name="T18" fmla="*/ 2147483646 w 496"/>
              <a:gd name="T19" fmla="*/ 2147483646 h 489"/>
              <a:gd name="T20" fmla="*/ 2147483646 w 496"/>
              <a:gd name="T21" fmla="*/ 2147483646 h 489"/>
              <a:gd name="T22" fmla="*/ 2147483646 w 496"/>
              <a:gd name="T23" fmla="*/ 2147483646 h 489"/>
              <a:gd name="T24" fmla="*/ 2147483646 w 496"/>
              <a:gd name="T25" fmla="*/ 2147483646 h 489"/>
              <a:gd name="T26" fmla="*/ 2147483646 w 496"/>
              <a:gd name="T27" fmla="*/ 2147483646 h 489"/>
              <a:gd name="T28" fmla="*/ 2147483646 w 496"/>
              <a:gd name="T29" fmla="*/ 2147483646 h 489"/>
              <a:gd name="T30" fmla="*/ 2147483646 w 496"/>
              <a:gd name="T31" fmla="*/ 2147483646 h 489"/>
              <a:gd name="T32" fmla="*/ 2147483646 w 496"/>
              <a:gd name="T33" fmla="*/ 2147483646 h 489"/>
              <a:gd name="T34" fmla="*/ 2147483646 w 496"/>
              <a:gd name="T35" fmla="*/ 2147483646 h 489"/>
              <a:gd name="T36" fmla="*/ 2147483646 w 496"/>
              <a:gd name="T37" fmla="*/ 2147483646 h 489"/>
              <a:gd name="T38" fmla="*/ 2147483646 w 496"/>
              <a:gd name="T39" fmla="*/ 0 h 489"/>
              <a:gd name="T40" fmla="*/ 2147483646 w 496"/>
              <a:gd name="T41" fmla="*/ 2147483646 h 489"/>
              <a:gd name="T42" fmla="*/ 2147483646 w 496"/>
              <a:gd name="T43" fmla="*/ 2147483646 h 489"/>
              <a:gd name="T44" fmla="*/ 2147483646 w 496"/>
              <a:gd name="T45" fmla="*/ 2147483646 h 489"/>
              <a:gd name="T46" fmla="*/ 2147483646 w 496"/>
              <a:gd name="T47" fmla="*/ 2147483646 h 489"/>
              <a:gd name="T48" fmla="*/ 2147483646 w 496"/>
              <a:gd name="T49" fmla="*/ 2147483646 h 489"/>
              <a:gd name="T50" fmla="*/ 2147483646 w 496"/>
              <a:gd name="T51" fmla="*/ 2147483646 h 489"/>
              <a:gd name="T52" fmla="*/ 2147483646 w 496"/>
              <a:gd name="T53" fmla="*/ 2147483646 h 489"/>
              <a:gd name="T54" fmla="*/ 2147483646 w 496"/>
              <a:gd name="T55" fmla="*/ 2147483646 h 489"/>
              <a:gd name="T56" fmla="*/ 2147483646 w 496"/>
              <a:gd name="T57" fmla="*/ 2147483646 h 489"/>
              <a:gd name="T58" fmla="*/ 2147483646 w 496"/>
              <a:gd name="T59" fmla="*/ 2147483646 h 489"/>
              <a:gd name="T60" fmla="*/ 0 w 496"/>
              <a:gd name="T61" fmla="*/ 2147483646 h 489"/>
              <a:gd name="T62" fmla="*/ 2147483646 w 496"/>
              <a:gd name="T63" fmla="*/ 2147483646 h 489"/>
              <a:gd name="T64" fmla="*/ 2147483646 w 496"/>
              <a:gd name="T65" fmla="*/ 2147483646 h 489"/>
              <a:gd name="T66" fmla="*/ 2147483646 w 496"/>
              <a:gd name="T67" fmla="*/ 2147483646 h 489"/>
              <a:gd name="T68" fmla="*/ 2147483646 w 496"/>
              <a:gd name="T69" fmla="*/ 2147483646 h 489"/>
              <a:gd name="T70" fmla="*/ 2147483646 w 496"/>
              <a:gd name="T71" fmla="*/ 2147483646 h 489"/>
              <a:gd name="T72" fmla="*/ 2147483646 w 496"/>
              <a:gd name="T73" fmla="*/ 2147483646 h 489"/>
              <a:gd name="T74" fmla="*/ 2147483646 w 496"/>
              <a:gd name="T75" fmla="*/ 2147483646 h 489"/>
              <a:gd name="T76" fmla="*/ 2147483646 w 496"/>
              <a:gd name="T77" fmla="*/ 2147483646 h 489"/>
              <a:gd name="T78" fmla="*/ 2147483646 w 496"/>
              <a:gd name="T79" fmla="*/ 2147483646 h 489"/>
              <a:gd name="T80" fmla="*/ 2147483646 w 496"/>
              <a:gd name="T81" fmla="*/ 2147483646 h 489"/>
              <a:gd name="T82" fmla="*/ 2147483646 w 496"/>
              <a:gd name="T83" fmla="*/ 2147483646 h 489"/>
              <a:gd name="T84" fmla="*/ 2147483646 w 496"/>
              <a:gd name="T85" fmla="*/ 2147483646 h 489"/>
              <a:gd name="T86" fmla="*/ 2147483646 w 496"/>
              <a:gd name="T87" fmla="*/ 2147483646 h 489"/>
              <a:gd name="T88" fmla="*/ 2147483646 w 496"/>
              <a:gd name="T89" fmla="*/ 2147483646 h 489"/>
              <a:gd name="T90" fmla="*/ 2147483646 w 496"/>
              <a:gd name="T91" fmla="*/ 2147483646 h 4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6" h="489">
                <a:moveTo>
                  <a:pt x="466" y="276"/>
                </a:moveTo>
                <a:lnTo>
                  <a:pt x="466" y="276"/>
                </a:lnTo>
                <a:cubicBezTo>
                  <a:pt x="445" y="276"/>
                  <a:pt x="445" y="276"/>
                  <a:pt x="445" y="276"/>
                </a:cubicBezTo>
                <a:cubicBezTo>
                  <a:pt x="431" y="276"/>
                  <a:pt x="417" y="261"/>
                  <a:pt x="417" y="247"/>
                </a:cubicBezTo>
                <a:cubicBezTo>
                  <a:pt x="417" y="226"/>
                  <a:pt x="431" y="219"/>
                  <a:pt x="445" y="219"/>
                </a:cubicBezTo>
                <a:cubicBezTo>
                  <a:pt x="466" y="219"/>
                  <a:pt x="466" y="219"/>
                  <a:pt x="466" y="219"/>
                </a:cubicBezTo>
                <a:cubicBezTo>
                  <a:pt x="480" y="219"/>
                  <a:pt x="495" y="226"/>
                  <a:pt x="495" y="247"/>
                </a:cubicBezTo>
                <a:cubicBezTo>
                  <a:pt x="495" y="261"/>
                  <a:pt x="480" y="276"/>
                  <a:pt x="466" y="276"/>
                </a:cubicBezTo>
                <a:close/>
                <a:moveTo>
                  <a:pt x="424" y="106"/>
                </a:moveTo>
                <a:lnTo>
                  <a:pt x="424" y="106"/>
                </a:lnTo>
                <a:cubicBezTo>
                  <a:pt x="410" y="120"/>
                  <a:pt x="410" y="120"/>
                  <a:pt x="410" y="120"/>
                </a:cubicBezTo>
                <a:cubicBezTo>
                  <a:pt x="403" y="127"/>
                  <a:pt x="396" y="134"/>
                  <a:pt x="389" y="134"/>
                </a:cubicBezTo>
                <a:cubicBezTo>
                  <a:pt x="375" y="134"/>
                  <a:pt x="360" y="120"/>
                  <a:pt x="360" y="106"/>
                </a:cubicBezTo>
                <a:cubicBezTo>
                  <a:pt x="360" y="99"/>
                  <a:pt x="360" y="92"/>
                  <a:pt x="367" y="85"/>
                </a:cubicBezTo>
                <a:cubicBezTo>
                  <a:pt x="389" y="63"/>
                  <a:pt x="389" y="63"/>
                  <a:pt x="389" y="63"/>
                </a:cubicBezTo>
                <a:cubicBezTo>
                  <a:pt x="396" y="56"/>
                  <a:pt x="403" y="56"/>
                  <a:pt x="410" y="56"/>
                </a:cubicBezTo>
                <a:cubicBezTo>
                  <a:pt x="424" y="56"/>
                  <a:pt x="438" y="71"/>
                  <a:pt x="438" y="85"/>
                </a:cubicBezTo>
                <a:cubicBezTo>
                  <a:pt x="438" y="92"/>
                  <a:pt x="431" y="99"/>
                  <a:pt x="424" y="106"/>
                </a:cubicBezTo>
                <a:close/>
                <a:moveTo>
                  <a:pt x="247" y="360"/>
                </a:moveTo>
                <a:lnTo>
                  <a:pt x="247" y="360"/>
                </a:lnTo>
                <a:cubicBezTo>
                  <a:pt x="205" y="360"/>
                  <a:pt x="169" y="332"/>
                  <a:pt x="148" y="304"/>
                </a:cubicBezTo>
                <a:cubicBezTo>
                  <a:pt x="141" y="276"/>
                  <a:pt x="141" y="276"/>
                  <a:pt x="141" y="276"/>
                </a:cubicBezTo>
                <a:cubicBezTo>
                  <a:pt x="134" y="261"/>
                  <a:pt x="134" y="254"/>
                  <a:pt x="134" y="247"/>
                </a:cubicBezTo>
                <a:cubicBezTo>
                  <a:pt x="134" y="184"/>
                  <a:pt x="184" y="134"/>
                  <a:pt x="247" y="134"/>
                </a:cubicBezTo>
                <a:cubicBezTo>
                  <a:pt x="311" y="134"/>
                  <a:pt x="360" y="184"/>
                  <a:pt x="360" y="247"/>
                </a:cubicBezTo>
                <a:cubicBezTo>
                  <a:pt x="360" y="311"/>
                  <a:pt x="311" y="360"/>
                  <a:pt x="247" y="360"/>
                </a:cubicBezTo>
                <a:close/>
                <a:moveTo>
                  <a:pt x="247" y="191"/>
                </a:moveTo>
                <a:lnTo>
                  <a:pt x="247" y="191"/>
                </a:lnTo>
                <a:cubicBezTo>
                  <a:pt x="219" y="191"/>
                  <a:pt x="191" y="212"/>
                  <a:pt x="191" y="247"/>
                </a:cubicBezTo>
                <a:cubicBezTo>
                  <a:pt x="191" y="276"/>
                  <a:pt x="219" y="304"/>
                  <a:pt x="247" y="304"/>
                </a:cubicBezTo>
                <a:cubicBezTo>
                  <a:pt x="276" y="304"/>
                  <a:pt x="304" y="276"/>
                  <a:pt x="304" y="247"/>
                </a:cubicBezTo>
                <a:cubicBezTo>
                  <a:pt x="304" y="212"/>
                  <a:pt x="276" y="191"/>
                  <a:pt x="247" y="191"/>
                </a:cubicBezTo>
                <a:close/>
                <a:moveTo>
                  <a:pt x="247" y="78"/>
                </a:moveTo>
                <a:lnTo>
                  <a:pt x="247" y="78"/>
                </a:lnTo>
                <a:cubicBezTo>
                  <a:pt x="233" y="78"/>
                  <a:pt x="219" y="63"/>
                  <a:pt x="219" y="49"/>
                </a:cubicBezTo>
                <a:cubicBezTo>
                  <a:pt x="219" y="28"/>
                  <a:pt x="219" y="28"/>
                  <a:pt x="219" y="28"/>
                </a:cubicBezTo>
                <a:cubicBezTo>
                  <a:pt x="219" y="14"/>
                  <a:pt x="233" y="0"/>
                  <a:pt x="247" y="0"/>
                </a:cubicBezTo>
                <a:cubicBezTo>
                  <a:pt x="261" y="0"/>
                  <a:pt x="276" y="14"/>
                  <a:pt x="276" y="28"/>
                </a:cubicBezTo>
                <a:cubicBezTo>
                  <a:pt x="276" y="49"/>
                  <a:pt x="276" y="49"/>
                  <a:pt x="276" y="49"/>
                </a:cubicBezTo>
                <a:cubicBezTo>
                  <a:pt x="276" y="63"/>
                  <a:pt x="261" y="78"/>
                  <a:pt x="247" y="78"/>
                </a:cubicBezTo>
                <a:close/>
                <a:moveTo>
                  <a:pt x="106" y="134"/>
                </a:moveTo>
                <a:lnTo>
                  <a:pt x="106" y="134"/>
                </a:lnTo>
                <a:cubicBezTo>
                  <a:pt x="99" y="134"/>
                  <a:pt x="92" y="127"/>
                  <a:pt x="85" y="120"/>
                </a:cubicBezTo>
                <a:cubicBezTo>
                  <a:pt x="71" y="106"/>
                  <a:pt x="71" y="106"/>
                  <a:pt x="71" y="106"/>
                </a:cubicBezTo>
                <a:cubicBezTo>
                  <a:pt x="64" y="99"/>
                  <a:pt x="56" y="92"/>
                  <a:pt x="56" y="85"/>
                </a:cubicBezTo>
                <a:cubicBezTo>
                  <a:pt x="56" y="71"/>
                  <a:pt x="71" y="56"/>
                  <a:pt x="85" y="56"/>
                </a:cubicBezTo>
                <a:cubicBezTo>
                  <a:pt x="92" y="56"/>
                  <a:pt x="99" y="56"/>
                  <a:pt x="106" y="63"/>
                </a:cubicBezTo>
                <a:cubicBezTo>
                  <a:pt x="127" y="85"/>
                  <a:pt x="127" y="85"/>
                  <a:pt x="127" y="85"/>
                </a:cubicBezTo>
                <a:cubicBezTo>
                  <a:pt x="134" y="92"/>
                  <a:pt x="134" y="99"/>
                  <a:pt x="134" y="106"/>
                </a:cubicBezTo>
                <a:cubicBezTo>
                  <a:pt x="134" y="120"/>
                  <a:pt x="120" y="134"/>
                  <a:pt x="106" y="134"/>
                </a:cubicBezTo>
                <a:close/>
                <a:moveTo>
                  <a:pt x="78" y="247"/>
                </a:moveTo>
                <a:lnTo>
                  <a:pt x="78" y="247"/>
                </a:lnTo>
                <a:cubicBezTo>
                  <a:pt x="78" y="261"/>
                  <a:pt x="64" y="276"/>
                  <a:pt x="49" y="276"/>
                </a:cubicBezTo>
                <a:cubicBezTo>
                  <a:pt x="28" y="276"/>
                  <a:pt x="28" y="276"/>
                  <a:pt x="28" y="276"/>
                </a:cubicBezTo>
                <a:cubicBezTo>
                  <a:pt x="14" y="276"/>
                  <a:pt x="0" y="261"/>
                  <a:pt x="0" y="247"/>
                </a:cubicBezTo>
                <a:cubicBezTo>
                  <a:pt x="0" y="226"/>
                  <a:pt x="14" y="219"/>
                  <a:pt x="28" y="219"/>
                </a:cubicBezTo>
                <a:cubicBezTo>
                  <a:pt x="49" y="219"/>
                  <a:pt x="49" y="219"/>
                  <a:pt x="49" y="219"/>
                </a:cubicBezTo>
                <a:cubicBezTo>
                  <a:pt x="64" y="219"/>
                  <a:pt x="78" y="226"/>
                  <a:pt x="78" y="247"/>
                </a:cubicBezTo>
                <a:close/>
                <a:moveTo>
                  <a:pt x="85" y="367"/>
                </a:moveTo>
                <a:lnTo>
                  <a:pt x="85" y="367"/>
                </a:lnTo>
                <a:cubicBezTo>
                  <a:pt x="92" y="360"/>
                  <a:pt x="99" y="360"/>
                  <a:pt x="106" y="360"/>
                </a:cubicBezTo>
                <a:cubicBezTo>
                  <a:pt x="120" y="360"/>
                  <a:pt x="134" y="367"/>
                  <a:pt x="134" y="389"/>
                </a:cubicBezTo>
                <a:cubicBezTo>
                  <a:pt x="134" y="396"/>
                  <a:pt x="134" y="403"/>
                  <a:pt x="127" y="403"/>
                </a:cubicBezTo>
                <a:cubicBezTo>
                  <a:pt x="106" y="424"/>
                  <a:pt x="106" y="424"/>
                  <a:pt x="106" y="424"/>
                </a:cubicBezTo>
                <a:cubicBezTo>
                  <a:pt x="99" y="431"/>
                  <a:pt x="92" y="431"/>
                  <a:pt x="85" y="431"/>
                </a:cubicBezTo>
                <a:cubicBezTo>
                  <a:pt x="71" y="431"/>
                  <a:pt x="56" y="424"/>
                  <a:pt x="56" y="403"/>
                </a:cubicBezTo>
                <a:cubicBezTo>
                  <a:pt x="56" y="396"/>
                  <a:pt x="64" y="389"/>
                  <a:pt x="71" y="389"/>
                </a:cubicBezTo>
                <a:lnTo>
                  <a:pt x="85" y="367"/>
                </a:lnTo>
                <a:close/>
                <a:moveTo>
                  <a:pt x="247" y="417"/>
                </a:moveTo>
                <a:lnTo>
                  <a:pt x="247" y="417"/>
                </a:lnTo>
                <a:cubicBezTo>
                  <a:pt x="261" y="417"/>
                  <a:pt x="276" y="424"/>
                  <a:pt x="276" y="445"/>
                </a:cubicBezTo>
                <a:cubicBezTo>
                  <a:pt x="276" y="459"/>
                  <a:pt x="276" y="459"/>
                  <a:pt x="276" y="459"/>
                </a:cubicBezTo>
                <a:cubicBezTo>
                  <a:pt x="276" y="481"/>
                  <a:pt x="261" y="488"/>
                  <a:pt x="247" y="488"/>
                </a:cubicBezTo>
                <a:cubicBezTo>
                  <a:pt x="233" y="488"/>
                  <a:pt x="219" y="481"/>
                  <a:pt x="219" y="459"/>
                </a:cubicBezTo>
                <a:cubicBezTo>
                  <a:pt x="219" y="445"/>
                  <a:pt x="219" y="445"/>
                  <a:pt x="219" y="445"/>
                </a:cubicBezTo>
                <a:cubicBezTo>
                  <a:pt x="219" y="424"/>
                  <a:pt x="233" y="417"/>
                  <a:pt x="247" y="417"/>
                </a:cubicBezTo>
                <a:close/>
                <a:moveTo>
                  <a:pt x="389" y="360"/>
                </a:moveTo>
                <a:lnTo>
                  <a:pt x="389" y="360"/>
                </a:lnTo>
                <a:cubicBezTo>
                  <a:pt x="396" y="360"/>
                  <a:pt x="403" y="360"/>
                  <a:pt x="410" y="367"/>
                </a:cubicBezTo>
                <a:cubicBezTo>
                  <a:pt x="424" y="389"/>
                  <a:pt x="424" y="389"/>
                  <a:pt x="424" y="389"/>
                </a:cubicBezTo>
                <a:cubicBezTo>
                  <a:pt x="431" y="389"/>
                  <a:pt x="438" y="396"/>
                  <a:pt x="438" y="403"/>
                </a:cubicBezTo>
                <a:cubicBezTo>
                  <a:pt x="438" y="424"/>
                  <a:pt x="424" y="431"/>
                  <a:pt x="410" y="431"/>
                </a:cubicBezTo>
                <a:cubicBezTo>
                  <a:pt x="403" y="431"/>
                  <a:pt x="396" y="431"/>
                  <a:pt x="389" y="424"/>
                </a:cubicBezTo>
                <a:cubicBezTo>
                  <a:pt x="367" y="403"/>
                  <a:pt x="367" y="403"/>
                  <a:pt x="367" y="403"/>
                </a:cubicBezTo>
                <a:cubicBezTo>
                  <a:pt x="360" y="403"/>
                  <a:pt x="360" y="396"/>
                  <a:pt x="360" y="389"/>
                </a:cubicBezTo>
                <a:cubicBezTo>
                  <a:pt x="360" y="367"/>
                  <a:pt x="375" y="360"/>
                  <a:pt x="389" y="3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4" name="Freeform 105">
            <a:extLst>
              <a:ext uri="{FF2B5EF4-FFF2-40B4-BE49-F238E27FC236}">
                <a16:creationId xmlns:a16="http://schemas.microsoft.com/office/drawing/2014/main" id="{520B50F3-2FAC-FEC4-9A7B-080781504731}"/>
              </a:ext>
            </a:extLst>
          </p:cNvPr>
          <p:cNvSpPr>
            <a:spLocks noChangeArrowheads="1"/>
          </p:cNvSpPr>
          <p:nvPr/>
        </p:nvSpPr>
        <p:spPr bwMode="auto">
          <a:xfrm>
            <a:off x="3417304" y="2926016"/>
            <a:ext cx="549655" cy="549655"/>
          </a:xfrm>
          <a:custGeom>
            <a:avLst/>
            <a:gdLst>
              <a:gd name="T0" fmla="*/ 2147483646 w 602"/>
              <a:gd name="T1" fmla="*/ 2147483646 h 602"/>
              <a:gd name="T2" fmla="*/ 2147483646 w 602"/>
              <a:gd name="T3" fmla="*/ 2147483646 h 602"/>
              <a:gd name="T4" fmla="*/ 2147483646 w 602"/>
              <a:gd name="T5" fmla="*/ 2147483646 h 602"/>
              <a:gd name="T6" fmla="*/ 2147483646 w 602"/>
              <a:gd name="T7" fmla="*/ 2147483646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0 h 602"/>
              <a:gd name="T22" fmla="*/ 2147483646 w 602"/>
              <a:gd name="T23" fmla="*/ 0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0 w 602"/>
              <a:gd name="T41" fmla="*/ 2147483646 h 602"/>
              <a:gd name="T42" fmla="*/ 0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2" h="602">
                <a:moveTo>
                  <a:pt x="573" y="488"/>
                </a:moveTo>
                <a:lnTo>
                  <a:pt x="573" y="488"/>
                </a:lnTo>
                <a:cubicBezTo>
                  <a:pt x="481" y="488"/>
                  <a:pt x="481" y="488"/>
                  <a:pt x="481" y="488"/>
                </a:cubicBezTo>
                <a:cubicBezTo>
                  <a:pt x="481" y="347"/>
                  <a:pt x="481" y="347"/>
                  <a:pt x="481" y="347"/>
                </a:cubicBezTo>
                <a:cubicBezTo>
                  <a:pt x="544" y="347"/>
                  <a:pt x="544" y="347"/>
                  <a:pt x="544" y="347"/>
                </a:cubicBezTo>
                <a:cubicBezTo>
                  <a:pt x="544" y="57"/>
                  <a:pt x="544" y="57"/>
                  <a:pt x="544" y="57"/>
                </a:cubicBezTo>
                <a:cubicBezTo>
                  <a:pt x="205" y="57"/>
                  <a:pt x="205" y="57"/>
                  <a:pt x="205" y="57"/>
                </a:cubicBezTo>
                <a:cubicBezTo>
                  <a:pt x="205" y="85"/>
                  <a:pt x="205" y="85"/>
                  <a:pt x="205" y="85"/>
                </a:cubicBezTo>
                <a:cubicBezTo>
                  <a:pt x="149" y="85"/>
                  <a:pt x="149" y="85"/>
                  <a:pt x="149" y="85"/>
                </a:cubicBezTo>
                <a:cubicBezTo>
                  <a:pt x="149" y="29"/>
                  <a:pt x="149" y="29"/>
                  <a:pt x="149" y="29"/>
                </a:cubicBezTo>
                <a:cubicBezTo>
                  <a:pt x="149" y="15"/>
                  <a:pt x="163" y="0"/>
                  <a:pt x="177" y="0"/>
                </a:cubicBezTo>
                <a:cubicBezTo>
                  <a:pt x="573" y="0"/>
                  <a:pt x="573" y="0"/>
                  <a:pt x="573" y="0"/>
                </a:cubicBezTo>
                <a:cubicBezTo>
                  <a:pt x="594" y="0"/>
                  <a:pt x="601" y="15"/>
                  <a:pt x="601" y="29"/>
                </a:cubicBezTo>
                <a:cubicBezTo>
                  <a:pt x="601" y="460"/>
                  <a:pt x="601" y="460"/>
                  <a:pt x="601" y="460"/>
                </a:cubicBezTo>
                <a:cubicBezTo>
                  <a:pt x="601" y="481"/>
                  <a:pt x="594" y="488"/>
                  <a:pt x="573" y="488"/>
                </a:cubicBezTo>
                <a:close/>
                <a:moveTo>
                  <a:pt x="453" y="142"/>
                </a:moveTo>
                <a:lnTo>
                  <a:pt x="453" y="142"/>
                </a:lnTo>
                <a:cubicBezTo>
                  <a:pt x="453" y="573"/>
                  <a:pt x="453" y="573"/>
                  <a:pt x="453" y="573"/>
                </a:cubicBezTo>
                <a:cubicBezTo>
                  <a:pt x="453" y="594"/>
                  <a:pt x="439" y="601"/>
                  <a:pt x="424" y="601"/>
                </a:cubicBezTo>
                <a:cubicBezTo>
                  <a:pt x="29" y="601"/>
                  <a:pt x="29" y="601"/>
                  <a:pt x="29" y="601"/>
                </a:cubicBezTo>
                <a:cubicBezTo>
                  <a:pt x="15" y="601"/>
                  <a:pt x="0" y="594"/>
                  <a:pt x="0" y="573"/>
                </a:cubicBezTo>
                <a:cubicBezTo>
                  <a:pt x="0" y="142"/>
                  <a:pt x="0" y="142"/>
                  <a:pt x="0" y="142"/>
                </a:cubicBezTo>
                <a:cubicBezTo>
                  <a:pt x="0" y="128"/>
                  <a:pt x="15" y="113"/>
                  <a:pt x="29" y="113"/>
                </a:cubicBezTo>
                <a:cubicBezTo>
                  <a:pt x="424" y="113"/>
                  <a:pt x="424" y="113"/>
                  <a:pt x="424" y="113"/>
                </a:cubicBezTo>
                <a:cubicBezTo>
                  <a:pt x="439" y="113"/>
                  <a:pt x="453" y="128"/>
                  <a:pt x="453" y="142"/>
                </a:cubicBezTo>
                <a:close/>
                <a:moveTo>
                  <a:pt x="396" y="170"/>
                </a:moveTo>
                <a:lnTo>
                  <a:pt x="396" y="170"/>
                </a:lnTo>
                <a:cubicBezTo>
                  <a:pt x="57" y="170"/>
                  <a:pt x="57" y="170"/>
                  <a:pt x="57" y="170"/>
                </a:cubicBezTo>
                <a:cubicBezTo>
                  <a:pt x="57" y="460"/>
                  <a:pt x="57" y="460"/>
                  <a:pt x="57" y="460"/>
                </a:cubicBezTo>
                <a:cubicBezTo>
                  <a:pt x="396" y="460"/>
                  <a:pt x="396" y="460"/>
                  <a:pt x="396" y="460"/>
                </a:cubicBezTo>
                <a:lnTo>
                  <a:pt x="396" y="17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5" name="Freeform 106">
            <a:extLst>
              <a:ext uri="{FF2B5EF4-FFF2-40B4-BE49-F238E27FC236}">
                <a16:creationId xmlns:a16="http://schemas.microsoft.com/office/drawing/2014/main" id="{B1664112-A24E-51FA-E962-A88603895FA3}"/>
              </a:ext>
            </a:extLst>
          </p:cNvPr>
          <p:cNvSpPr>
            <a:spLocks noChangeArrowheads="1"/>
          </p:cNvSpPr>
          <p:nvPr/>
        </p:nvSpPr>
        <p:spPr bwMode="auto">
          <a:xfrm>
            <a:off x="2522607" y="2978171"/>
            <a:ext cx="413246" cy="445343"/>
          </a:xfrm>
          <a:custGeom>
            <a:avLst/>
            <a:gdLst>
              <a:gd name="T0" fmla="*/ 2147483646 w 453"/>
              <a:gd name="T1" fmla="*/ 2147483646 h 489"/>
              <a:gd name="T2" fmla="*/ 2147483646 w 453"/>
              <a:gd name="T3" fmla="*/ 2147483646 h 489"/>
              <a:gd name="T4" fmla="*/ 2147483646 w 453"/>
              <a:gd name="T5" fmla="*/ 2147483646 h 489"/>
              <a:gd name="T6" fmla="*/ 0 w 453"/>
              <a:gd name="T7" fmla="*/ 2147483646 h 489"/>
              <a:gd name="T8" fmla="*/ 0 w 453"/>
              <a:gd name="T9" fmla="*/ 2147483646 h 489"/>
              <a:gd name="T10" fmla="*/ 2147483646 w 453"/>
              <a:gd name="T11" fmla="*/ 0 h 489"/>
              <a:gd name="T12" fmla="*/ 2147483646 w 453"/>
              <a:gd name="T13" fmla="*/ 0 h 489"/>
              <a:gd name="T14" fmla="*/ 2147483646 w 453"/>
              <a:gd name="T15" fmla="*/ 2147483646 h 489"/>
              <a:gd name="T16" fmla="*/ 2147483646 w 453"/>
              <a:gd name="T17" fmla="*/ 2147483646 h 489"/>
              <a:gd name="T18" fmla="*/ 2147483646 w 453"/>
              <a:gd name="T19" fmla="*/ 2147483646 h 489"/>
              <a:gd name="T20" fmla="*/ 2147483646 w 453"/>
              <a:gd name="T21" fmla="*/ 2147483646 h 489"/>
              <a:gd name="T22" fmla="*/ 2147483646 w 453"/>
              <a:gd name="T23" fmla="*/ 2147483646 h 489"/>
              <a:gd name="T24" fmla="*/ 2147483646 w 453"/>
              <a:gd name="T25" fmla="*/ 2147483646 h 489"/>
              <a:gd name="T26" fmla="*/ 2147483646 w 453"/>
              <a:gd name="T27" fmla="*/ 2147483646 h 489"/>
              <a:gd name="T28" fmla="*/ 2147483646 w 453"/>
              <a:gd name="T29" fmla="*/ 2147483646 h 489"/>
              <a:gd name="T30" fmla="*/ 2147483646 w 453"/>
              <a:gd name="T31" fmla="*/ 2147483646 h 4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3" h="489">
                <a:moveTo>
                  <a:pt x="424" y="488"/>
                </a:moveTo>
                <a:lnTo>
                  <a:pt x="424" y="488"/>
                </a:lnTo>
                <a:cubicBezTo>
                  <a:pt x="28" y="488"/>
                  <a:pt x="28" y="488"/>
                  <a:pt x="28" y="488"/>
                </a:cubicBezTo>
                <a:cubicBezTo>
                  <a:pt x="14" y="488"/>
                  <a:pt x="0" y="481"/>
                  <a:pt x="0" y="459"/>
                </a:cubicBezTo>
                <a:cubicBezTo>
                  <a:pt x="0" y="28"/>
                  <a:pt x="0" y="28"/>
                  <a:pt x="0" y="28"/>
                </a:cubicBezTo>
                <a:cubicBezTo>
                  <a:pt x="0" y="14"/>
                  <a:pt x="14" y="0"/>
                  <a:pt x="28" y="0"/>
                </a:cubicBezTo>
                <a:cubicBezTo>
                  <a:pt x="424" y="0"/>
                  <a:pt x="424" y="0"/>
                  <a:pt x="424" y="0"/>
                </a:cubicBezTo>
                <a:cubicBezTo>
                  <a:pt x="445" y="0"/>
                  <a:pt x="452" y="14"/>
                  <a:pt x="452" y="28"/>
                </a:cubicBezTo>
                <a:cubicBezTo>
                  <a:pt x="452" y="459"/>
                  <a:pt x="452" y="459"/>
                  <a:pt x="452" y="459"/>
                </a:cubicBezTo>
                <a:cubicBezTo>
                  <a:pt x="452" y="481"/>
                  <a:pt x="445" y="488"/>
                  <a:pt x="424" y="488"/>
                </a:cubicBezTo>
                <a:close/>
                <a:moveTo>
                  <a:pt x="396" y="56"/>
                </a:moveTo>
                <a:lnTo>
                  <a:pt x="396" y="56"/>
                </a:lnTo>
                <a:cubicBezTo>
                  <a:pt x="56" y="56"/>
                  <a:pt x="56" y="56"/>
                  <a:pt x="56" y="56"/>
                </a:cubicBezTo>
                <a:cubicBezTo>
                  <a:pt x="56" y="346"/>
                  <a:pt x="56" y="346"/>
                  <a:pt x="56" y="346"/>
                </a:cubicBezTo>
                <a:cubicBezTo>
                  <a:pt x="396" y="346"/>
                  <a:pt x="396" y="346"/>
                  <a:pt x="396" y="346"/>
                </a:cubicBezTo>
                <a:lnTo>
                  <a:pt x="396" y="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6" name="Freeform 107">
            <a:extLst>
              <a:ext uri="{FF2B5EF4-FFF2-40B4-BE49-F238E27FC236}">
                <a16:creationId xmlns:a16="http://schemas.microsoft.com/office/drawing/2014/main" id="{3338FC8E-7680-FB45-937B-BBCA3D2852B2}"/>
              </a:ext>
            </a:extLst>
          </p:cNvPr>
          <p:cNvSpPr>
            <a:spLocks noChangeArrowheads="1"/>
          </p:cNvSpPr>
          <p:nvPr/>
        </p:nvSpPr>
        <p:spPr bwMode="auto">
          <a:xfrm>
            <a:off x="1511560" y="2946075"/>
            <a:ext cx="517561" cy="513547"/>
          </a:xfrm>
          <a:custGeom>
            <a:avLst/>
            <a:gdLst>
              <a:gd name="T0" fmla="*/ 2147483646 w 567"/>
              <a:gd name="T1" fmla="*/ 2147483646 h 566"/>
              <a:gd name="T2" fmla="*/ 2147483646 w 567"/>
              <a:gd name="T3" fmla="*/ 2147483646 h 566"/>
              <a:gd name="T4" fmla="*/ 2147483646 w 567"/>
              <a:gd name="T5" fmla="*/ 2147483646 h 566"/>
              <a:gd name="T6" fmla="*/ 2147483646 w 567"/>
              <a:gd name="T7" fmla="*/ 2147483646 h 566"/>
              <a:gd name="T8" fmla="*/ 2147483646 w 567"/>
              <a:gd name="T9" fmla="*/ 2147483646 h 566"/>
              <a:gd name="T10" fmla="*/ 2147483646 w 567"/>
              <a:gd name="T11" fmla="*/ 2147483646 h 566"/>
              <a:gd name="T12" fmla="*/ 2147483646 w 567"/>
              <a:gd name="T13" fmla="*/ 2147483646 h 566"/>
              <a:gd name="T14" fmla="*/ 2147483646 w 567"/>
              <a:gd name="T15" fmla="*/ 2147483646 h 566"/>
              <a:gd name="T16" fmla="*/ 2147483646 w 567"/>
              <a:gd name="T17" fmla="*/ 2147483646 h 566"/>
              <a:gd name="T18" fmla="*/ 2147483646 w 567"/>
              <a:gd name="T19" fmla="*/ 2147483646 h 566"/>
              <a:gd name="T20" fmla="*/ 2147483646 w 567"/>
              <a:gd name="T21" fmla="*/ 2147483646 h 566"/>
              <a:gd name="T22" fmla="*/ 2147483646 w 567"/>
              <a:gd name="T23" fmla="*/ 2147483646 h 566"/>
              <a:gd name="T24" fmla="*/ 2147483646 w 567"/>
              <a:gd name="T25" fmla="*/ 2147483646 h 566"/>
              <a:gd name="T26" fmla="*/ 0 w 567"/>
              <a:gd name="T27" fmla="*/ 2147483646 h 566"/>
              <a:gd name="T28" fmla="*/ 2147483646 w 567"/>
              <a:gd name="T29" fmla="*/ 2147483646 h 566"/>
              <a:gd name="T30" fmla="*/ 2147483646 w 567"/>
              <a:gd name="T31" fmla="*/ 2147483646 h 566"/>
              <a:gd name="T32" fmla="*/ 0 w 567"/>
              <a:gd name="T33" fmla="*/ 2147483646 h 566"/>
              <a:gd name="T34" fmla="*/ 2147483646 w 567"/>
              <a:gd name="T35" fmla="*/ 2147483646 h 566"/>
              <a:gd name="T36" fmla="*/ 2147483646 w 567"/>
              <a:gd name="T37" fmla="*/ 2147483646 h 566"/>
              <a:gd name="T38" fmla="*/ 0 w 567"/>
              <a:gd name="T39" fmla="*/ 2147483646 h 566"/>
              <a:gd name="T40" fmla="*/ 2147483646 w 567"/>
              <a:gd name="T41" fmla="*/ 2147483646 h 566"/>
              <a:gd name="T42" fmla="*/ 2147483646 w 567"/>
              <a:gd name="T43" fmla="*/ 0 h 566"/>
              <a:gd name="T44" fmla="*/ 2147483646 w 567"/>
              <a:gd name="T45" fmla="*/ 2147483646 h 566"/>
              <a:gd name="T46" fmla="*/ 2147483646 w 567"/>
              <a:gd name="T47" fmla="*/ 2147483646 h 566"/>
              <a:gd name="T48" fmla="*/ 2147483646 w 567"/>
              <a:gd name="T49" fmla="*/ 0 h 566"/>
              <a:gd name="T50" fmla="*/ 2147483646 w 567"/>
              <a:gd name="T51" fmla="*/ 2147483646 h 566"/>
              <a:gd name="T52" fmla="*/ 2147483646 w 567"/>
              <a:gd name="T53" fmla="*/ 2147483646 h 566"/>
              <a:gd name="T54" fmla="*/ 2147483646 w 567"/>
              <a:gd name="T55" fmla="*/ 0 h 566"/>
              <a:gd name="T56" fmla="*/ 2147483646 w 567"/>
              <a:gd name="T57" fmla="*/ 2147483646 h 566"/>
              <a:gd name="T58" fmla="*/ 2147483646 w 567"/>
              <a:gd name="T59" fmla="*/ 2147483646 h 566"/>
              <a:gd name="T60" fmla="*/ 2147483646 w 567"/>
              <a:gd name="T61" fmla="*/ 0 h 566"/>
              <a:gd name="T62" fmla="*/ 2147483646 w 567"/>
              <a:gd name="T63" fmla="*/ 2147483646 h 566"/>
              <a:gd name="T64" fmla="*/ 2147483646 w 567"/>
              <a:gd name="T65" fmla="*/ 2147483646 h 566"/>
              <a:gd name="T66" fmla="*/ 2147483646 w 567"/>
              <a:gd name="T67" fmla="*/ 2147483646 h 566"/>
              <a:gd name="T68" fmla="*/ 2147483646 w 567"/>
              <a:gd name="T69" fmla="*/ 2147483646 h 566"/>
              <a:gd name="T70" fmla="*/ 2147483646 w 567"/>
              <a:gd name="T71" fmla="*/ 2147483646 h 566"/>
              <a:gd name="T72" fmla="*/ 2147483646 w 567"/>
              <a:gd name="T73" fmla="*/ 2147483646 h 566"/>
              <a:gd name="T74" fmla="*/ 2147483646 w 567"/>
              <a:gd name="T75" fmla="*/ 2147483646 h 566"/>
              <a:gd name="T76" fmla="*/ 2147483646 w 567"/>
              <a:gd name="T77" fmla="*/ 2147483646 h 566"/>
              <a:gd name="T78" fmla="*/ 2147483646 w 567"/>
              <a:gd name="T79" fmla="*/ 2147483646 h 566"/>
              <a:gd name="T80" fmla="*/ 2147483646 w 567"/>
              <a:gd name="T81" fmla="*/ 2147483646 h 566"/>
              <a:gd name="T82" fmla="*/ 2147483646 w 567"/>
              <a:gd name="T83" fmla="*/ 2147483646 h 566"/>
              <a:gd name="T84" fmla="*/ 2147483646 w 567"/>
              <a:gd name="T85" fmla="*/ 2147483646 h 566"/>
              <a:gd name="T86" fmla="*/ 2147483646 w 567"/>
              <a:gd name="T87" fmla="*/ 2147483646 h 566"/>
              <a:gd name="T88" fmla="*/ 2147483646 w 567"/>
              <a:gd name="T89" fmla="*/ 2147483646 h 566"/>
              <a:gd name="T90" fmla="*/ 2147483646 w 567"/>
              <a:gd name="T91" fmla="*/ 2147483646 h 566"/>
              <a:gd name="T92" fmla="*/ 2147483646 w 567"/>
              <a:gd name="T93" fmla="*/ 2147483646 h 566"/>
              <a:gd name="T94" fmla="*/ 2147483646 w 567"/>
              <a:gd name="T95" fmla="*/ 2147483646 h 566"/>
              <a:gd name="T96" fmla="*/ 2147483646 w 567"/>
              <a:gd name="T97" fmla="*/ 2147483646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2" y="565"/>
                  <a:pt x="537" y="565"/>
                </a:cubicBezTo>
                <a:cubicBezTo>
                  <a:pt x="523" y="565"/>
                  <a:pt x="516" y="558"/>
                  <a:pt x="509" y="544"/>
                </a:cubicBezTo>
                <a:cubicBezTo>
                  <a:pt x="481" y="544"/>
                  <a:pt x="481" y="544"/>
                  <a:pt x="481" y="544"/>
                </a:cubicBezTo>
                <a:cubicBezTo>
                  <a:pt x="474" y="558"/>
                  <a:pt x="467" y="565"/>
                  <a:pt x="453" y="565"/>
                </a:cubicBezTo>
                <a:cubicBezTo>
                  <a:pt x="438" y="565"/>
                  <a:pt x="431" y="558"/>
                  <a:pt x="424" y="544"/>
                </a:cubicBezTo>
                <a:cubicBezTo>
                  <a:pt x="396" y="544"/>
                  <a:pt x="396" y="544"/>
                  <a:pt x="396" y="544"/>
                </a:cubicBezTo>
                <a:cubicBezTo>
                  <a:pt x="389" y="558"/>
                  <a:pt x="382" y="565"/>
                  <a:pt x="368" y="565"/>
                </a:cubicBezTo>
                <a:cubicBezTo>
                  <a:pt x="354" y="565"/>
                  <a:pt x="347" y="558"/>
                  <a:pt x="340" y="544"/>
                </a:cubicBezTo>
                <a:cubicBezTo>
                  <a:pt x="311" y="544"/>
                  <a:pt x="311" y="544"/>
                  <a:pt x="311" y="544"/>
                </a:cubicBezTo>
                <a:cubicBezTo>
                  <a:pt x="304" y="558"/>
                  <a:pt x="297" y="565"/>
                  <a:pt x="283" y="565"/>
                </a:cubicBezTo>
                <a:cubicBezTo>
                  <a:pt x="269" y="565"/>
                  <a:pt x="262" y="558"/>
                  <a:pt x="255" y="544"/>
                </a:cubicBezTo>
                <a:cubicBezTo>
                  <a:pt x="226" y="544"/>
                  <a:pt x="226" y="544"/>
                  <a:pt x="226" y="544"/>
                </a:cubicBezTo>
                <a:cubicBezTo>
                  <a:pt x="219" y="558"/>
                  <a:pt x="212" y="565"/>
                  <a:pt x="198" y="565"/>
                </a:cubicBezTo>
                <a:cubicBezTo>
                  <a:pt x="184" y="565"/>
                  <a:pt x="177" y="558"/>
                  <a:pt x="170" y="544"/>
                </a:cubicBezTo>
                <a:cubicBezTo>
                  <a:pt x="142" y="544"/>
                  <a:pt x="142" y="544"/>
                  <a:pt x="142" y="544"/>
                </a:cubicBezTo>
                <a:cubicBezTo>
                  <a:pt x="135" y="558"/>
                  <a:pt x="128" y="565"/>
                  <a:pt x="113" y="565"/>
                </a:cubicBezTo>
                <a:cubicBezTo>
                  <a:pt x="99" y="565"/>
                  <a:pt x="92" y="558"/>
                  <a:pt x="85" y="544"/>
                </a:cubicBezTo>
                <a:cubicBezTo>
                  <a:pt x="57" y="544"/>
                  <a:pt x="57" y="544"/>
                  <a:pt x="57" y="544"/>
                </a:cubicBezTo>
                <a:cubicBezTo>
                  <a:pt x="50" y="558"/>
                  <a:pt x="43" y="565"/>
                  <a:pt x="29" y="565"/>
                </a:cubicBezTo>
                <a:cubicBezTo>
                  <a:pt x="15" y="565"/>
                  <a:pt x="0" y="551"/>
                  <a:pt x="0" y="537"/>
                </a:cubicBezTo>
                <a:cubicBezTo>
                  <a:pt x="0" y="523"/>
                  <a:pt x="7" y="509"/>
                  <a:pt x="22" y="509"/>
                </a:cubicBezTo>
                <a:cubicBezTo>
                  <a:pt x="22" y="473"/>
                  <a:pt x="22" y="473"/>
                  <a:pt x="22" y="473"/>
                </a:cubicBezTo>
                <a:cubicBezTo>
                  <a:pt x="7" y="473"/>
                  <a:pt x="0" y="459"/>
                  <a:pt x="0" y="452"/>
                </a:cubicBezTo>
                <a:cubicBezTo>
                  <a:pt x="0" y="438"/>
                  <a:pt x="7" y="424"/>
                  <a:pt x="22" y="424"/>
                </a:cubicBezTo>
                <a:cubicBezTo>
                  <a:pt x="22" y="388"/>
                  <a:pt x="22" y="388"/>
                  <a:pt x="22" y="388"/>
                </a:cubicBezTo>
                <a:cubicBezTo>
                  <a:pt x="7" y="388"/>
                  <a:pt x="0" y="374"/>
                  <a:pt x="0" y="367"/>
                </a:cubicBezTo>
                <a:cubicBezTo>
                  <a:pt x="0" y="353"/>
                  <a:pt x="7" y="339"/>
                  <a:pt x="22" y="339"/>
                </a:cubicBezTo>
                <a:cubicBezTo>
                  <a:pt x="22" y="304"/>
                  <a:pt x="22" y="304"/>
                  <a:pt x="22" y="304"/>
                </a:cubicBezTo>
                <a:cubicBezTo>
                  <a:pt x="7" y="304"/>
                  <a:pt x="0" y="289"/>
                  <a:pt x="0" y="282"/>
                </a:cubicBezTo>
                <a:cubicBezTo>
                  <a:pt x="0" y="268"/>
                  <a:pt x="7" y="254"/>
                  <a:pt x="22" y="254"/>
                </a:cubicBezTo>
                <a:cubicBezTo>
                  <a:pt x="22" y="219"/>
                  <a:pt x="22" y="219"/>
                  <a:pt x="22" y="219"/>
                </a:cubicBezTo>
                <a:cubicBezTo>
                  <a:pt x="7" y="219"/>
                  <a:pt x="0" y="205"/>
                  <a:pt x="0" y="198"/>
                </a:cubicBezTo>
                <a:cubicBezTo>
                  <a:pt x="0" y="183"/>
                  <a:pt x="7" y="169"/>
                  <a:pt x="22" y="169"/>
                </a:cubicBezTo>
                <a:cubicBezTo>
                  <a:pt x="22" y="134"/>
                  <a:pt x="22" y="134"/>
                  <a:pt x="22" y="134"/>
                </a:cubicBezTo>
                <a:cubicBezTo>
                  <a:pt x="7" y="134"/>
                  <a:pt x="0" y="120"/>
                  <a:pt x="0" y="113"/>
                </a:cubicBezTo>
                <a:cubicBezTo>
                  <a:pt x="0" y="98"/>
                  <a:pt x="7" y="84"/>
                  <a:pt x="22" y="84"/>
                </a:cubicBezTo>
                <a:cubicBezTo>
                  <a:pt x="22" y="49"/>
                  <a:pt x="22" y="49"/>
                  <a:pt x="22" y="49"/>
                </a:cubicBezTo>
                <a:cubicBezTo>
                  <a:pt x="7" y="49"/>
                  <a:pt x="0" y="35"/>
                  <a:pt x="0" y="28"/>
                </a:cubicBezTo>
                <a:cubicBezTo>
                  <a:pt x="0" y="7"/>
                  <a:pt x="15" y="0"/>
                  <a:pt x="29" y="0"/>
                </a:cubicBezTo>
                <a:cubicBezTo>
                  <a:pt x="43" y="0"/>
                  <a:pt x="50" y="7"/>
                  <a:pt x="57" y="14"/>
                </a:cubicBezTo>
                <a:cubicBezTo>
                  <a:pt x="85" y="14"/>
                  <a:pt x="85" y="14"/>
                  <a:pt x="85" y="14"/>
                </a:cubicBezTo>
                <a:cubicBezTo>
                  <a:pt x="92" y="7"/>
                  <a:pt x="99" y="0"/>
                  <a:pt x="113" y="0"/>
                </a:cubicBezTo>
                <a:cubicBezTo>
                  <a:pt x="128" y="0"/>
                  <a:pt x="135" y="7"/>
                  <a:pt x="142" y="14"/>
                </a:cubicBezTo>
                <a:cubicBezTo>
                  <a:pt x="170" y="14"/>
                  <a:pt x="170" y="14"/>
                  <a:pt x="170" y="14"/>
                </a:cubicBezTo>
                <a:cubicBezTo>
                  <a:pt x="177" y="7"/>
                  <a:pt x="184" y="0"/>
                  <a:pt x="198" y="0"/>
                </a:cubicBezTo>
                <a:cubicBezTo>
                  <a:pt x="212" y="0"/>
                  <a:pt x="219" y="7"/>
                  <a:pt x="226" y="14"/>
                </a:cubicBezTo>
                <a:cubicBezTo>
                  <a:pt x="255" y="14"/>
                  <a:pt x="255" y="14"/>
                  <a:pt x="255" y="14"/>
                </a:cubicBezTo>
                <a:cubicBezTo>
                  <a:pt x="262" y="7"/>
                  <a:pt x="269" y="0"/>
                  <a:pt x="283" y="0"/>
                </a:cubicBezTo>
                <a:cubicBezTo>
                  <a:pt x="297" y="0"/>
                  <a:pt x="304" y="7"/>
                  <a:pt x="311" y="14"/>
                </a:cubicBezTo>
                <a:cubicBezTo>
                  <a:pt x="340" y="14"/>
                  <a:pt x="340" y="14"/>
                  <a:pt x="340" y="14"/>
                </a:cubicBezTo>
                <a:cubicBezTo>
                  <a:pt x="347" y="7"/>
                  <a:pt x="354" y="0"/>
                  <a:pt x="368" y="0"/>
                </a:cubicBezTo>
                <a:cubicBezTo>
                  <a:pt x="382" y="0"/>
                  <a:pt x="389" y="7"/>
                  <a:pt x="396" y="14"/>
                </a:cubicBezTo>
                <a:cubicBezTo>
                  <a:pt x="424" y="14"/>
                  <a:pt x="424" y="14"/>
                  <a:pt x="424" y="14"/>
                </a:cubicBezTo>
                <a:cubicBezTo>
                  <a:pt x="431" y="7"/>
                  <a:pt x="438" y="0"/>
                  <a:pt x="453" y="0"/>
                </a:cubicBezTo>
                <a:cubicBezTo>
                  <a:pt x="467" y="0"/>
                  <a:pt x="474" y="7"/>
                  <a:pt x="481" y="14"/>
                </a:cubicBezTo>
                <a:cubicBezTo>
                  <a:pt x="509" y="14"/>
                  <a:pt x="509" y="14"/>
                  <a:pt x="509" y="14"/>
                </a:cubicBezTo>
                <a:cubicBezTo>
                  <a:pt x="516" y="7"/>
                  <a:pt x="523" y="0"/>
                  <a:pt x="537" y="0"/>
                </a:cubicBezTo>
                <a:cubicBezTo>
                  <a:pt x="552"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8" y="70"/>
                  <a:pt x="78" y="70"/>
                  <a:pt x="78" y="70"/>
                </a:cubicBezTo>
                <a:cubicBezTo>
                  <a:pt x="78" y="487"/>
                  <a:pt x="78" y="487"/>
                  <a:pt x="78" y="487"/>
                </a:cubicBezTo>
                <a:cubicBezTo>
                  <a:pt x="488" y="487"/>
                  <a:pt x="488" y="487"/>
                  <a:pt x="488" y="487"/>
                </a:cubicBezTo>
                <a:lnTo>
                  <a:pt x="488" y="70"/>
                </a:lnTo>
                <a:close/>
                <a:moveTo>
                  <a:pt x="248" y="374"/>
                </a:moveTo>
                <a:lnTo>
                  <a:pt x="248" y="374"/>
                </a:lnTo>
                <a:cubicBezTo>
                  <a:pt x="375" y="212"/>
                  <a:pt x="375" y="212"/>
                  <a:pt x="375" y="212"/>
                </a:cubicBezTo>
                <a:cubicBezTo>
                  <a:pt x="460" y="346"/>
                  <a:pt x="460" y="346"/>
                  <a:pt x="460" y="346"/>
                </a:cubicBezTo>
                <a:cubicBezTo>
                  <a:pt x="460" y="459"/>
                  <a:pt x="460" y="459"/>
                  <a:pt x="460" y="459"/>
                </a:cubicBezTo>
                <a:cubicBezTo>
                  <a:pt x="106" y="459"/>
                  <a:pt x="106" y="459"/>
                  <a:pt x="106" y="459"/>
                </a:cubicBezTo>
                <a:cubicBezTo>
                  <a:pt x="219" y="346"/>
                  <a:pt x="219" y="346"/>
                  <a:pt x="219" y="346"/>
                </a:cubicBezTo>
                <a:lnTo>
                  <a:pt x="248" y="374"/>
                </a:lnTo>
                <a:close/>
                <a:moveTo>
                  <a:pt x="191" y="240"/>
                </a:moveTo>
                <a:lnTo>
                  <a:pt x="191" y="240"/>
                </a:lnTo>
                <a:cubicBezTo>
                  <a:pt x="156" y="240"/>
                  <a:pt x="135" y="219"/>
                  <a:pt x="135" y="183"/>
                </a:cubicBezTo>
                <a:cubicBezTo>
                  <a:pt x="135" y="155"/>
                  <a:pt x="156" y="127"/>
                  <a:pt x="191" y="127"/>
                </a:cubicBezTo>
                <a:cubicBezTo>
                  <a:pt x="219" y="127"/>
                  <a:pt x="248" y="155"/>
                  <a:pt x="248" y="183"/>
                </a:cubicBezTo>
                <a:cubicBezTo>
                  <a:pt x="248" y="219"/>
                  <a:pt x="219" y="240"/>
                  <a:pt x="191"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7" name="Freeform 108">
            <a:extLst>
              <a:ext uri="{FF2B5EF4-FFF2-40B4-BE49-F238E27FC236}">
                <a16:creationId xmlns:a16="http://schemas.microsoft.com/office/drawing/2014/main" id="{60E69447-8872-8D31-1E6F-6971ED36B931}"/>
              </a:ext>
            </a:extLst>
          </p:cNvPr>
          <p:cNvSpPr>
            <a:spLocks noChangeArrowheads="1"/>
          </p:cNvSpPr>
          <p:nvPr/>
        </p:nvSpPr>
        <p:spPr bwMode="auto">
          <a:xfrm>
            <a:off x="556683" y="2946075"/>
            <a:ext cx="517561" cy="513547"/>
          </a:xfrm>
          <a:custGeom>
            <a:avLst/>
            <a:gdLst>
              <a:gd name="T0" fmla="*/ 2147483646 w 567"/>
              <a:gd name="T1" fmla="*/ 2147483646 h 566"/>
              <a:gd name="T2" fmla="*/ 2147483646 w 567"/>
              <a:gd name="T3" fmla="*/ 2147483646 h 566"/>
              <a:gd name="T4" fmla="*/ 2147483646 w 567"/>
              <a:gd name="T5" fmla="*/ 2147483646 h 566"/>
              <a:gd name="T6" fmla="*/ 2147483646 w 567"/>
              <a:gd name="T7" fmla="*/ 2147483646 h 566"/>
              <a:gd name="T8" fmla="*/ 2147483646 w 567"/>
              <a:gd name="T9" fmla="*/ 2147483646 h 566"/>
              <a:gd name="T10" fmla="*/ 2147483646 w 567"/>
              <a:gd name="T11" fmla="*/ 2147483646 h 566"/>
              <a:gd name="T12" fmla="*/ 2147483646 w 567"/>
              <a:gd name="T13" fmla="*/ 2147483646 h 566"/>
              <a:gd name="T14" fmla="*/ 2147483646 w 567"/>
              <a:gd name="T15" fmla="*/ 2147483646 h 566"/>
              <a:gd name="T16" fmla="*/ 2147483646 w 567"/>
              <a:gd name="T17" fmla="*/ 2147483646 h 566"/>
              <a:gd name="T18" fmla="*/ 2147483646 w 567"/>
              <a:gd name="T19" fmla="*/ 2147483646 h 566"/>
              <a:gd name="T20" fmla="*/ 2147483646 w 567"/>
              <a:gd name="T21" fmla="*/ 2147483646 h 566"/>
              <a:gd name="T22" fmla="*/ 2147483646 w 567"/>
              <a:gd name="T23" fmla="*/ 2147483646 h 566"/>
              <a:gd name="T24" fmla="*/ 2147483646 w 567"/>
              <a:gd name="T25" fmla="*/ 2147483646 h 566"/>
              <a:gd name="T26" fmla="*/ 0 w 567"/>
              <a:gd name="T27" fmla="*/ 2147483646 h 566"/>
              <a:gd name="T28" fmla="*/ 2147483646 w 567"/>
              <a:gd name="T29" fmla="*/ 2147483646 h 566"/>
              <a:gd name="T30" fmla="*/ 2147483646 w 567"/>
              <a:gd name="T31" fmla="*/ 2147483646 h 566"/>
              <a:gd name="T32" fmla="*/ 0 w 567"/>
              <a:gd name="T33" fmla="*/ 2147483646 h 566"/>
              <a:gd name="T34" fmla="*/ 2147483646 w 567"/>
              <a:gd name="T35" fmla="*/ 2147483646 h 566"/>
              <a:gd name="T36" fmla="*/ 2147483646 w 567"/>
              <a:gd name="T37" fmla="*/ 2147483646 h 566"/>
              <a:gd name="T38" fmla="*/ 0 w 567"/>
              <a:gd name="T39" fmla="*/ 2147483646 h 566"/>
              <a:gd name="T40" fmla="*/ 2147483646 w 567"/>
              <a:gd name="T41" fmla="*/ 2147483646 h 566"/>
              <a:gd name="T42" fmla="*/ 2147483646 w 567"/>
              <a:gd name="T43" fmla="*/ 0 h 566"/>
              <a:gd name="T44" fmla="*/ 2147483646 w 567"/>
              <a:gd name="T45" fmla="*/ 2147483646 h 566"/>
              <a:gd name="T46" fmla="*/ 2147483646 w 567"/>
              <a:gd name="T47" fmla="*/ 2147483646 h 566"/>
              <a:gd name="T48" fmla="*/ 2147483646 w 567"/>
              <a:gd name="T49" fmla="*/ 0 h 566"/>
              <a:gd name="T50" fmla="*/ 2147483646 w 567"/>
              <a:gd name="T51" fmla="*/ 2147483646 h 566"/>
              <a:gd name="T52" fmla="*/ 2147483646 w 567"/>
              <a:gd name="T53" fmla="*/ 2147483646 h 566"/>
              <a:gd name="T54" fmla="*/ 2147483646 w 567"/>
              <a:gd name="T55" fmla="*/ 0 h 566"/>
              <a:gd name="T56" fmla="*/ 2147483646 w 567"/>
              <a:gd name="T57" fmla="*/ 2147483646 h 566"/>
              <a:gd name="T58" fmla="*/ 2147483646 w 567"/>
              <a:gd name="T59" fmla="*/ 2147483646 h 566"/>
              <a:gd name="T60" fmla="*/ 2147483646 w 567"/>
              <a:gd name="T61" fmla="*/ 0 h 566"/>
              <a:gd name="T62" fmla="*/ 2147483646 w 567"/>
              <a:gd name="T63" fmla="*/ 2147483646 h 566"/>
              <a:gd name="T64" fmla="*/ 2147483646 w 567"/>
              <a:gd name="T65" fmla="*/ 2147483646 h 566"/>
              <a:gd name="T66" fmla="*/ 2147483646 w 567"/>
              <a:gd name="T67" fmla="*/ 2147483646 h 566"/>
              <a:gd name="T68" fmla="*/ 2147483646 w 567"/>
              <a:gd name="T69" fmla="*/ 2147483646 h 566"/>
              <a:gd name="T70" fmla="*/ 2147483646 w 567"/>
              <a:gd name="T71" fmla="*/ 2147483646 h 566"/>
              <a:gd name="T72" fmla="*/ 2147483646 w 567"/>
              <a:gd name="T73" fmla="*/ 2147483646 h 566"/>
              <a:gd name="T74" fmla="*/ 2147483646 w 567"/>
              <a:gd name="T75" fmla="*/ 2147483646 h 566"/>
              <a:gd name="T76" fmla="*/ 2147483646 w 567"/>
              <a:gd name="T77" fmla="*/ 2147483646 h 566"/>
              <a:gd name="T78" fmla="*/ 2147483646 w 567"/>
              <a:gd name="T79" fmla="*/ 2147483646 h 566"/>
              <a:gd name="T80" fmla="*/ 2147483646 w 567"/>
              <a:gd name="T81" fmla="*/ 2147483646 h 566"/>
              <a:gd name="T82" fmla="*/ 2147483646 w 567"/>
              <a:gd name="T83" fmla="*/ 2147483646 h 5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1" y="565"/>
                  <a:pt x="537" y="565"/>
                </a:cubicBezTo>
                <a:cubicBezTo>
                  <a:pt x="523" y="565"/>
                  <a:pt x="509" y="558"/>
                  <a:pt x="509" y="544"/>
                </a:cubicBezTo>
                <a:cubicBezTo>
                  <a:pt x="474" y="544"/>
                  <a:pt x="474" y="544"/>
                  <a:pt x="474" y="544"/>
                </a:cubicBezTo>
                <a:cubicBezTo>
                  <a:pt x="474" y="558"/>
                  <a:pt x="460" y="565"/>
                  <a:pt x="453" y="565"/>
                </a:cubicBezTo>
                <a:cubicBezTo>
                  <a:pt x="438" y="565"/>
                  <a:pt x="424" y="558"/>
                  <a:pt x="424" y="544"/>
                </a:cubicBezTo>
                <a:cubicBezTo>
                  <a:pt x="389" y="544"/>
                  <a:pt x="389" y="544"/>
                  <a:pt x="389" y="544"/>
                </a:cubicBezTo>
                <a:cubicBezTo>
                  <a:pt x="389" y="558"/>
                  <a:pt x="375" y="565"/>
                  <a:pt x="368" y="565"/>
                </a:cubicBezTo>
                <a:cubicBezTo>
                  <a:pt x="354" y="565"/>
                  <a:pt x="340" y="558"/>
                  <a:pt x="340" y="544"/>
                </a:cubicBezTo>
                <a:cubicBezTo>
                  <a:pt x="304" y="544"/>
                  <a:pt x="304" y="544"/>
                  <a:pt x="304" y="544"/>
                </a:cubicBezTo>
                <a:cubicBezTo>
                  <a:pt x="304" y="558"/>
                  <a:pt x="290" y="565"/>
                  <a:pt x="283" y="565"/>
                </a:cubicBezTo>
                <a:cubicBezTo>
                  <a:pt x="269" y="565"/>
                  <a:pt x="255" y="558"/>
                  <a:pt x="255" y="544"/>
                </a:cubicBezTo>
                <a:cubicBezTo>
                  <a:pt x="219" y="544"/>
                  <a:pt x="219" y="544"/>
                  <a:pt x="219" y="544"/>
                </a:cubicBezTo>
                <a:cubicBezTo>
                  <a:pt x="219" y="558"/>
                  <a:pt x="205" y="565"/>
                  <a:pt x="198" y="565"/>
                </a:cubicBezTo>
                <a:cubicBezTo>
                  <a:pt x="184" y="565"/>
                  <a:pt x="170" y="558"/>
                  <a:pt x="170" y="544"/>
                </a:cubicBezTo>
                <a:cubicBezTo>
                  <a:pt x="135" y="544"/>
                  <a:pt x="135" y="544"/>
                  <a:pt x="135" y="544"/>
                </a:cubicBezTo>
                <a:cubicBezTo>
                  <a:pt x="135" y="558"/>
                  <a:pt x="120" y="565"/>
                  <a:pt x="113" y="565"/>
                </a:cubicBezTo>
                <a:cubicBezTo>
                  <a:pt x="99" y="565"/>
                  <a:pt x="85" y="558"/>
                  <a:pt x="85" y="544"/>
                </a:cubicBezTo>
                <a:cubicBezTo>
                  <a:pt x="50" y="544"/>
                  <a:pt x="50" y="544"/>
                  <a:pt x="50" y="544"/>
                </a:cubicBezTo>
                <a:cubicBezTo>
                  <a:pt x="50" y="558"/>
                  <a:pt x="36" y="565"/>
                  <a:pt x="29" y="565"/>
                </a:cubicBezTo>
                <a:cubicBezTo>
                  <a:pt x="7" y="565"/>
                  <a:pt x="0" y="551"/>
                  <a:pt x="0" y="537"/>
                </a:cubicBezTo>
                <a:cubicBezTo>
                  <a:pt x="0" y="523"/>
                  <a:pt x="7" y="509"/>
                  <a:pt x="14" y="509"/>
                </a:cubicBezTo>
                <a:cubicBezTo>
                  <a:pt x="14" y="473"/>
                  <a:pt x="14" y="473"/>
                  <a:pt x="14" y="473"/>
                </a:cubicBezTo>
                <a:cubicBezTo>
                  <a:pt x="7" y="473"/>
                  <a:pt x="0" y="459"/>
                  <a:pt x="0" y="452"/>
                </a:cubicBezTo>
                <a:cubicBezTo>
                  <a:pt x="0" y="438"/>
                  <a:pt x="7" y="424"/>
                  <a:pt x="14" y="424"/>
                </a:cubicBezTo>
                <a:cubicBezTo>
                  <a:pt x="14" y="388"/>
                  <a:pt x="14" y="388"/>
                  <a:pt x="14" y="388"/>
                </a:cubicBezTo>
                <a:cubicBezTo>
                  <a:pt x="7" y="388"/>
                  <a:pt x="0" y="374"/>
                  <a:pt x="0" y="367"/>
                </a:cubicBezTo>
                <a:cubicBezTo>
                  <a:pt x="0" y="353"/>
                  <a:pt x="7" y="339"/>
                  <a:pt x="14" y="339"/>
                </a:cubicBezTo>
                <a:cubicBezTo>
                  <a:pt x="14" y="304"/>
                  <a:pt x="14" y="304"/>
                  <a:pt x="14" y="304"/>
                </a:cubicBezTo>
                <a:cubicBezTo>
                  <a:pt x="7" y="304"/>
                  <a:pt x="0" y="289"/>
                  <a:pt x="0" y="282"/>
                </a:cubicBezTo>
                <a:cubicBezTo>
                  <a:pt x="0" y="268"/>
                  <a:pt x="7" y="254"/>
                  <a:pt x="14" y="254"/>
                </a:cubicBezTo>
                <a:cubicBezTo>
                  <a:pt x="14" y="219"/>
                  <a:pt x="14" y="219"/>
                  <a:pt x="14" y="219"/>
                </a:cubicBezTo>
                <a:cubicBezTo>
                  <a:pt x="7" y="219"/>
                  <a:pt x="0" y="205"/>
                  <a:pt x="0" y="198"/>
                </a:cubicBezTo>
                <a:cubicBezTo>
                  <a:pt x="0" y="183"/>
                  <a:pt x="7" y="169"/>
                  <a:pt x="14" y="169"/>
                </a:cubicBezTo>
                <a:cubicBezTo>
                  <a:pt x="14" y="134"/>
                  <a:pt x="14" y="134"/>
                  <a:pt x="14" y="134"/>
                </a:cubicBezTo>
                <a:cubicBezTo>
                  <a:pt x="7" y="134"/>
                  <a:pt x="0" y="120"/>
                  <a:pt x="0" y="113"/>
                </a:cubicBezTo>
                <a:cubicBezTo>
                  <a:pt x="0" y="98"/>
                  <a:pt x="7" y="84"/>
                  <a:pt x="14" y="84"/>
                </a:cubicBezTo>
                <a:cubicBezTo>
                  <a:pt x="14" y="49"/>
                  <a:pt x="14" y="49"/>
                  <a:pt x="14" y="49"/>
                </a:cubicBezTo>
                <a:cubicBezTo>
                  <a:pt x="7" y="49"/>
                  <a:pt x="0" y="35"/>
                  <a:pt x="0" y="28"/>
                </a:cubicBezTo>
                <a:cubicBezTo>
                  <a:pt x="0" y="7"/>
                  <a:pt x="7" y="0"/>
                  <a:pt x="29" y="0"/>
                </a:cubicBezTo>
                <a:cubicBezTo>
                  <a:pt x="36" y="0"/>
                  <a:pt x="50" y="7"/>
                  <a:pt x="50" y="14"/>
                </a:cubicBezTo>
                <a:cubicBezTo>
                  <a:pt x="85" y="14"/>
                  <a:pt x="85" y="14"/>
                  <a:pt x="85" y="14"/>
                </a:cubicBezTo>
                <a:cubicBezTo>
                  <a:pt x="85" y="7"/>
                  <a:pt x="99" y="0"/>
                  <a:pt x="113" y="0"/>
                </a:cubicBezTo>
                <a:cubicBezTo>
                  <a:pt x="120" y="0"/>
                  <a:pt x="135" y="7"/>
                  <a:pt x="135" y="14"/>
                </a:cubicBezTo>
                <a:cubicBezTo>
                  <a:pt x="170" y="14"/>
                  <a:pt x="170" y="14"/>
                  <a:pt x="170" y="14"/>
                </a:cubicBezTo>
                <a:cubicBezTo>
                  <a:pt x="170" y="7"/>
                  <a:pt x="184" y="0"/>
                  <a:pt x="198" y="0"/>
                </a:cubicBezTo>
                <a:cubicBezTo>
                  <a:pt x="205" y="0"/>
                  <a:pt x="219" y="7"/>
                  <a:pt x="219" y="14"/>
                </a:cubicBezTo>
                <a:cubicBezTo>
                  <a:pt x="255" y="14"/>
                  <a:pt x="255" y="14"/>
                  <a:pt x="255" y="14"/>
                </a:cubicBezTo>
                <a:cubicBezTo>
                  <a:pt x="255" y="7"/>
                  <a:pt x="269" y="0"/>
                  <a:pt x="283" y="0"/>
                </a:cubicBezTo>
                <a:cubicBezTo>
                  <a:pt x="290" y="0"/>
                  <a:pt x="304" y="7"/>
                  <a:pt x="304" y="14"/>
                </a:cubicBezTo>
                <a:cubicBezTo>
                  <a:pt x="340" y="14"/>
                  <a:pt x="340" y="14"/>
                  <a:pt x="340" y="14"/>
                </a:cubicBezTo>
                <a:cubicBezTo>
                  <a:pt x="340" y="7"/>
                  <a:pt x="354" y="0"/>
                  <a:pt x="368" y="0"/>
                </a:cubicBezTo>
                <a:cubicBezTo>
                  <a:pt x="375" y="0"/>
                  <a:pt x="389" y="7"/>
                  <a:pt x="389" y="14"/>
                </a:cubicBezTo>
                <a:cubicBezTo>
                  <a:pt x="424" y="14"/>
                  <a:pt x="424" y="14"/>
                  <a:pt x="424" y="14"/>
                </a:cubicBezTo>
                <a:cubicBezTo>
                  <a:pt x="424" y="7"/>
                  <a:pt x="438" y="0"/>
                  <a:pt x="453" y="0"/>
                </a:cubicBezTo>
                <a:cubicBezTo>
                  <a:pt x="460" y="0"/>
                  <a:pt x="474" y="7"/>
                  <a:pt x="474" y="14"/>
                </a:cubicBezTo>
                <a:cubicBezTo>
                  <a:pt x="509" y="14"/>
                  <a:pt x="509" y="14"/>
                  <a:pt x="509" y="14"/>
                </a:cubicBezTo>
                <a:cubicBezTo>
                  <a:pt x="509" y="7"/>
                  <a:pt x="523" y="0"/>
                  <a:pt x="537" y="0"/>
                </a:cubicBezTo>
                <a:cubicBezTo>
                  <a:pt x="551"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1" y="70"/>
                  <a:pt x="71" y="70"/>
                  <a:pt x="71" y="70"/>
                </a:cubicBezTo>
                <a:cubicBezTo>
                  <a:pt x="71" y="487"/>
                  <a:pt x="71" y="487"/>
                  <a:pt x="71" y="487"/>
                </a:cubicBezTo>
                <a:cubicBezTo>
                  <a:pt x="488" y="487"/>
                  <a:pt x="488" y="487"/>
                  <a:pt x="488" y="487"/>
                </a:cubicBezTo>
                <a:lnTo>
                  <a:pt x="488" y="7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8" name="Freeform 109">
            <a:extLst>
              <a:ext uri="{FF2B5EF4-FFF2-40B4-BE49-F238E27FC236}">
                <a16:creationId xmlns:a16="http://schemas.microsoft.com/office/drawing/2014/main" id="{BEDA8116-D65B-E46D-2591-207336DDE29D}"/>
              </a:ext>
            </a:extLst>
          </p:cNvPr>
          <p:cNvSpPr>
            <a:spLocks noChangeArrowheads="1"/>
          </p:cNvSpPr>
          <p:nvPr/>
        </p:nvSpPr>
        <p:spPr bwMode="auto">
          <a:xfrm>
            <a:off x="11100452" y="1967125"/>
            <a:ext cx="549657" cy="549657"/>
          </a:xfrm>
          <a:custGeom>
            <a:avLst/>
            <a:gdLst>
              <a:gd name="T0" fmla="*/ 2147483646 w 602"/>
              <a:gd name="T1" fmla="*/ 2147483646 h 602"/>
              <a:gd name="T2" fmla="*/ 2147483646 w 602"/>
              <a:gd name="T3" fmla="*/ 2147483646 h 602"/>
              <a:gd name="T4" fmla="*/ 2147483646 w 602"/>
              <a:gd name="T5" fmla="*/ 2147483646 h 602"/>
              <a:gd name="T6" fmla="*/ 2147483646 w 602"/>
              <a:gd name="T7" fmla="*/ 2147483646 h 602"/>
              <a:gd name="T8" fmla="*/ 2147483646 w 602"/>
              <a:gd name="T9" fmla="*/ 2147483646 h 602"/>
              <a:gd name="T10" fmla="*/ 2147483646 w 602"/>
              <a:gd name="T11" fmla="*/ 2147483646 h 602"/>
              <a:gd name="T12" fmla="*/ 0 w 602"/>
              <a:gd name="T13" fmla="*/ 2147483646 h 602"/>
              <a:gd name="T14" fmla="*/ 2147483646 w 602"/>
              <a:gd name="T15" fmla="*/ 0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602">
                <a:moveTo>
                  <a:pt x="601" y="544"/>
                </a:moveTo>
                <a:lnTo>
                  <a:pt x="601" y="544"/>
                </a:lnTo>
                <a:cubicBezTo>
                  <a:pt x="601" y="573"/>
                  <a:pt x="573" y="601"/>
                  <a:pt x="544" y="601"/>
                </a:cubicBezTo>
                <a:cubicBezTo>
                  <a:pt x="530" y="601"/>
                  <a:pt x="516" y="594"/>
                  <a:pt x="502"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46" y="0"/>
                  <a:pt x="452" y="99"/>
                  <a:pt x="452" y="226"/>
                </a:cubicBezTo>
                <a:cubicBezTo>
                  <a:pt x="452" y="269"/>
                  <a:pt x="438" y="304"/>
                  <a:pt x="417" y="340"/>
                </a:cubicBezTo>
                <a:cubicBezTo>
                  <a:pt x="587" y="502"/>
                  <a:pt x="587" y="502"/>
                  <a:pt x="587" y="502"/>
                </a:cubicBezTo>
                <a:cubicBezTo>
                  <a:pt x="594" y="516"/>
                  <a:pt x="601" y="530"/>
                  <a:pt x="601" y="544"/>
                </a:cubicBezTo>
                <a:close/>
                <a:moveTo>
                  <a:pt x="226" y="57"/>
                </a:moveTo>
                <a:lnTo>
                  <a:pt x="226" y="57"/>
                </a:lnTo>
                <a:cubicBezTo>
                  <a:pt x="127" y="57"/>
                  <a:pt x="57" y="127"/>
                  <a:pt x="57" y="226"/>
                </a:cubicBezTo>
                <a:cubicBezTo>
                  <a:pt x="57" y="318"/>
                  <a:pt x="127" y="396"/>
                  <a:pt x="226" y="396"/>
                </a:cubicBezTo>
                <a:cubicBezTo>
                  <a:pt x="318" y="396"/>
                  <a:pt x="396" y="318"/>
                  <a:pt x="396" y="226"/>
                </a:cubicBezTo>
                <a:cubicBezTo>
                  <a:pt x="396" y="127"/>
                  <a:pt x="318" y="57"/>
                  <a:pt x="226" y="57"/>
                </a:cubicBezTo>
                <a:close/>
                <a:moveTo>
                  <a:pt x="318" y="255"/>
                </a:moveTo>
                <a:lnTo>
                  <a:pt x="318" y="255"/>
                </a:lnTo>
                <a:cubicBezTo>
                  <a:pt x="127" y="255"/>
                  <a:pt x="127" y="255"/>
                  <a:pt x="127" y="255"/>
                </a:cubicBezTo>
                <a:cubicBezTo>
                  <a:pt x="113" y="255"/>
                  <a:pt x="99" y="241"/>
                  <a:pt x="99" y="226"/>
                </a:cubicBezTo>
                <a:cubicBezTo>
                  <a:pt x="99" y="205"/>
                  <a:pt x="113" y="198"/>
                  <a:pt x="127" y="198"/>
                </a:cubicBezTo>
                <a:cubicBezTo>
                  <a:pt x="318" y="198"/>
                  <a:pt x="318" y="198"/>
                  <a:pt x="318" y="198"/>
                </a:cubicBezTo>
                <a:cubicBezTo>
                  <a:pt x="332" y="198"/>
                  <a:pt x="346" y="205"/>
                  <a:pt x="346" y="226"/>
                </a:cubicBezTo>
                <a:cubicBezTo>
                  <a:pt x="346" y="241"/>
                  <a:pt x="332" y="255"/>
                  <a:pt x="318" y="25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49" name="Freeform 110">
            <a:extLst>
              <a:ext uri="{FF2B5EF4-FFF2-40B4-BE49-F238E27FC236}">
                <a16:creationId xmlns:a16="http://schemas.microsoft.com/office/drawing/2014/main" id="{7E474CA5-4270-72B5-33C5-342489D854AA}"/>
              </a:ext>
            </a:extLst>
          </p:cNvPr>
          <p:cNvSpPr>
            <a:spLocks noChangeArrowheads="1"/>
          </p:cNvSpPr>
          <p:nvPr/>
        </p:nvSpPr>
        <p:spPr bwMode="auto">
          <a:xfrm>
            <a:off x="10133540" y="1967125"/>
            <a:ext cx="553668" cy="549657"/>
          </a:xfrm>
          <a:custGeom>
            <a:avLst/>
            <a:gdLst>
              <a:gd name="T0" fmla="*/ 2147483646 w 609"/>
              <a:gd name="T1" fmla="*/ 2147483646 h 602"/>
              <a:gd name="T2" fmla="*/ 2147483646 w 609"/>
              <a:gd name="T3" fmla="*/ 2147483646 h 602"/>
              <a:gd name="T4" fmla="*/ 2147483646 w 609"/>
              <a:gd name="T5" fmla="*/ 2147483646 h 602"/>
              <a:gd name="T6" fmla="*/ 2147483646 w 609"/>
              <a:gd name="T7" fmla="*/ 2147483646 h 602"/>
              <a:gd name="T8" fmla="*/ 2147483646 w 609"/>
              <a:gd name="T9" fmla="*/ 2147483646 h 602"/>
              <a:gd name="T10" fmla="*/ 2147483646 w 609"/>
              <a:gd name="T11" fmla="*/ 2147483646 h 602"/>
              <a:gd name="T12" fmla="*/ 0 w 609"/>
              <a:gd name="T13" fmla="*/ 2147483646 h 602"/>
              <a:gd name="T14" fmla="*/ 2147483646 w 609"/>
              <a:gd name="T15" fmla="*/ 0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2147483646 w 609"/>
              <a:gd name="T37" fmla="*/ 2147483646 h 602"/>
              <a:gd name="T38" fmla="*/ 2147483646 w 609"/>
              <a:gd name="T39" fmla="*/ 2147483646 h 602"/>
              <a:gd name="T40" fmla="*/ 2147483646 w 609"/>
              <a:gd name="T41" fmla="*/ 2147483646 h 602"/>
              <a:gd name="T42" fmla="*/ 2147483646 w 609"/>
              <a:gd name="T43" fmla="*/ 2147483646 h 602"/>
              <a:gd name="T44" fmla="*/ 2147483646 w 609"/>
              <a:gd name="T45" fmla="*/ 2147483646 h 602"/>
              <a:gd name="T46" fmla="*/ 2147483646 w 609"/>
              <a:gd name="T47" fmla="*/ 2147483646 h 602"/>
              <a:gd name="T48" fmla="*/ 2147483646 w 609"/>
              <a:gd name="T49" fmla="*/ 2147483646 h 602"/>
              <a:gd name="T50" fmla="*/ 2147483646 w 609"/>
              <a:gd name="T51" fmla="*/ 2147483646 h 602"/>
              <a:gd name="T52" fmla="*/ 2147483646 w 609"/>
              <a:gd name="T53" fmla="*/ 2147483646 h 602"/>
              <a:gd name="T54" fmla="*/ 2147483646 w 609"/>
              <a:gd name="T55" fmla="*/ 2147483646 h 602"/>
              <a:gd name="T56" fmla="*/ 2147483646 w 609"/>
              <a:gd name="T57" fmla="*/ 2147483646 h 602"/>
              <a:gd name="T58" fmla="*/ 2147483646 w 609"/>
              <a:gd name="T59" fmla="*/ 2147483646 h 602"/>
              <a:gd name="T60" fmla="*/ 2147483646 w 609"/>
              <a:gd name="T61" fmla="*/ 2147483646 h 602"/>
              <a:gd name="T62" fmla="*/ 2147483646 w 609"/>
              <a:gd name="T63" fmla="*/ 2147483646 h 602"/>
              <a:gd name="T64" fmla="*/ 2147483646 w 609"/>
              <a:gd name="T65" fmla="*/ 2147483646 h 602"/>
              <a:gd name="T66" fmla="*/ 2147483646 w 609"/>
              <a:gd name="T67" fmla="*/ 2147483646 h 602"/>
              <a:gd name="T68" fmla="*/ 2147483646 w 609"/>
              <a:gd name="T69" fmla="*/ 2147483646 h 602"/>
              <a:gd name="T70" fmla="*/ 2147483646 w 609"/>
              <a:gd name="T71" fmla="*/ 214748364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0" name="Freeform 111">
            <a:extLst>
              <a:ext uri="{FF2B5EF4-FFF2-40B4-BE49-F238E27FC236}">
                <a16:creationId xmlns:a16="http://schemas.microsoft.com/office/drawing/2014/main" id="{B96362C9-C085-BA6E-66F3-F5B604704CA5}"/>
              </a:ext>
            </a:extLst>
          </p:cNvPr>
          <p:cNvSpPr>
            <a:spLocks noChangeArrowheads="1"/>
          </p:cNvSpPr>
          <p:nvPr/>
        </p:nvSpPr>
        <p:spPr bwMode="auto">
          <a:xfrm>
            <a:off x="9178663" y="1967125"/>
            <a:ext cx="549655" cy="549657"/>
          </a:xfrm>
          <a:custGeom>
            <a:avLst/>
            <a:gdLst>
              <a:gd name="T0" fmla="*/ 2147483646 w 602"/>
              <a:gd name="T1" fmla="*/ 2147483646 h 602"/>
              <a:gd name="T2" fmla="*/ 2147483646 w 602"/>
              <a:gd name="T3" fmla="*/ 2147483646 h 602"/>
              <a:gd name="T4" fmla="*/ 2147483646 w 602"/>
              <a:gd name="T5" fmla="*/ 2147483646 h 602"/>
              <a:gd name="T6" fmla="*/ 2147483646 w 602"/>
              <a:gd name="T7" fmla="*/ 2147483646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0 w 602"/>
              <a:gd name="T17" fmla="*/ 2147483646 h 602"/>
              <a:gd name="T18" fmla="*/ 2147483646 w 602"/>
              <a:gd name="T19" fmla="*/ 0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1" name="Freeform 112">
            <a:extLst>
              <a:ext uri="{FF2B5EF4-FFF2-40B4-BE49-F238E27FC236}">
                <a16:creationId xmlns:a16="http://schemas.microsoft.com/office/drawing/2014/main" id="{111641E3-4899-B4C7-0F3D-07586591F172}"/>
              </a:ext>
            </a:extLst>
          </p:cNvPr>
          <p:cNvSpPr>
            <a:spLocks noChangeArrowheads="1"/>
          </p:cNvSpPr>
          <p:nvPr/>
        </p:nvSpPr>
        <p:spPr bwMode="auto">
          <a:xfrm>
            <a:off x="8219772" y="1967125"/>
            <a:ext cx="545644" cy="549657"/>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2147483646 w 601"/>
              <a:gd name="T71" fmla="*/ 214748364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297" y="601"/>
                </a:moveTo>
                <a:lnTo>
                  <a:pt x="297" y="601"/>
                </a:lnTo>
                <a:cubicBezTo>
                  <a:pt x="134" y="601"/>
                  <a:pt x="0" y="467"/>
                  <a:pt x="0" y="297"/>
                </a:cubicBezTo>
                <a:cubicBezTo>
                  <a:pt x="0" y="135"/>
                  <a:pt x="134" y="0"/>
                  <a:pt x="297" y="0"/>
                </a:cubicBezTo>
                <a:cubicBezTo>
                  <a:pt x="466" y="0"/>
                  <a:pt x="600" y="135"/>
                  <a:pt x="600" y="297"/>
                </a:cubicBezTo>
                <a:cubicBezTo>
                  <a:pt x="600" y="467"/>
                  <a:pt x="466" y="601"/>
                  <a:pt x="297" y="601"/>
                </a:cubicBezTo>
                <a:close/>
                <a:moveTo>
                  <a:pt x="297" y="57"/>
                </a:moveTo>
                <a:lnTo>
                  <a:pt x="297" y="57"/>
                </a:lnTo>
                <a:cubicBezTo>
                  <a:pt x="162" y="57"/>
                  <a:pt x="56" y="163"/>
                  <a:pt x="56" y="297"/>
                </a:cubicBezTo>
                <a:cubicBezTo>
                  <a:pt x="56" y="431"/>
                  <a:pt x="162" y="544"/>
                  <a:pt x="297" y="544"/>
                </a:cubicBezTo>
                <a:cubicBezTo>
                  <a:pt x="431" y="544"/>
                  <a:pt x="544" y="431"/>
                  <a:pt x="544" y="297"/>
                </a:cubicBezTo>
                <a:cubicBezTo>
                  <a:pt x="544" y="163"/>
                  <a:pt x="431" y="57"/>
                  <a:pt x="297" y="57"/>
                </a:cubicBezTo>
                <a:close/>
                <a:moveTo>
                  <a:pt x="438" y="318"/>
                </a:moveTo>
                <a:lnTo>
                  <a:pt x="438" y="318"/>
                </a:lnTo>
                <a:cubicBezTo>
                  <a:pt x="346" y="403"/>
                  <a:pt x="346" y="403"/>
                  <a:pt x="346" y="403"/>
                </a:cubicBezTo>
                <a:cubicBezTo>
                  <a:pt x="339" y="410"/>
                  <a:pt x="332" y="410"/>
                  <a:pt x="325" y="410"/>
                </a:cubicBezTo>
                <a:cubicBezTo>
                  <a:pt x="311" y="410"/>
                  <a:pt x="297" y="403"/>
                  <a:pt x="297" y="382"/>
                </a:cubicBezTo>
                <a:cubicBezTo>
                  <a:pt x="297" y="375"/>
                  <a:pt x="304" y="368"/>
                  <a:pt x="311" y="361"/>
                </a:cubicBezTo>
                <a:cubicBezTo>
                  <a:pt x="346" y="325"/>
                  <a:pt x="346" y="325"/>
                  <a:pt x="346" y="325"/>
                </a:cubicBezTo>
                <a:cubicBezTo>
                  <a:pt x="176" y="325"/>
                  <a:pt x="176" y="325"/>
                  <a:pt x="176" y="325"/>
                </a:cubicBezTo>
                <a:cubicBezTo>
                  <a:pt x="162" y="325"/>
                  <a:pt x="148" y="318"/>
                  <a:pt x="148" y="297"/>
                </a:cubicBezTo>
                <a:cubicBezTo>
                  <a:pt x="148" y="283"/>
                  <a:pt x="162" y="269"/>
                  <a:pt x="176" y="269"/>
                </a:cubicBezTo>
                <a:cubicBezTo>
                  <a:pt x="346" y="269"/>
                  <a:pt x="346" y="269"/>
                  <a:pt x="346" y="269"/>
                </a:cubicBezTo>
                <a:cubicBezTo>
                  <a:pt x="311" y="234"/>
                  <a:pt x="311" y="234"/>
                  <a:pt x="311" y="234"/>
                </a:cubicBezTo>
                <a:cubicBezTo>
                  <a:pt x="304" y="234"/>
                  <a:pt x="297" y="226"/>
                  <a:pt x="297" y="212"/>
                </a:cubicBezTo>
                <a:cubicBezTo>
                  <a:pt x="297" y="198"/>
                  <a:pt x="311" y="184"/>
                  <a:pt x="325" y="184"/>
                </a:cubicBezTo>
                <a:cubicBezTo>
                  <a:pt x="332" y="184"/>
                  <a:pt x="339" y="191"/>
                  <a:pt x="346" y="191"/>
                </a:cubicBezTo>
                <a:cubicBezTo>
                  <a:pt x="438" y="276"/>
                  <a:pt x="438" y="276"/>
                  <a:pt x="438" y="276"/>
                </a:cubicBezTo>
                <a:cubicBezTo>
                  <a:pt x="445" y="283"/>
                  <a:pt x="452" y="290"/>
                  <a:pt x="452" y="297"/>
                </a:cubicBezTo>
                <a:cubicBezTo>
                  <a:pt x="452" y="311"/>
                  <a:pt x="445" y="318"/>
                  <a:pt x="438" y="3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2" name="Freeform 113">
            <a:extLst>
              <a:ext uri="{FF2B5EF4-FFF2-40B4-BE49-F238E27FC236}">
                <a16:creationId xmlns:a16="http://schemas.microsoft.com/office/drawing/2014/main" id="{F74C3AD5-4B3F-11D3-1AD6-1F0043456F12}"/>
              </a:ext>
            </a:extLst>
          </p:cNvPr>
          <p:cNvSpPr>
            <a:spLocks noChangeArrowheads="1"/>
          </p:cNvSpPr>
          <p:nvPr/>
        </p:nvSpPr>
        <p:spPr bwMode="auto">
          <a:xfrm>
            <a:off x="7256871" y="1967125"/>
            <a:ext cx="553668" cy="549657"/>
          </a:xfrm>
          <a:custGeom>
            <a:avLst/>
            <a:gdLst>
              <a:gd name="T0" fmla="*/ 2147483646 w 608"/>
              <a:gd name="T1" fmla="*/ 2147483646 h 602"/>
              <a:gd name="T2" fmla="*/ 2147483646 w 608"/>
              <a:gd name="T3" fmla="*/ 2147483646 h 602"/>
              <a:gd name="T4" fmla="*/ 0 w 608"/>
              <a:gd name="T5" fmla="*/ 2147483646 h 602"/>
              <a:gd name="T6" fmla="*/ 2147483646 w 608"/>
              <a:gd name="T7" fmla="*/ 0 h 602"/>
              <a:gd name="T8" fmla="*/ 2147483646 w 608"/>
              <a:gd name="T9" fmla="*/ 2147483646 h 602"/>
              <a:gd name="T10" fmla="*/ 2147483646 w 608"/>
              <a:gd name="T11" fmla="*/ 2147483646 h 602"/>
              <a:gd name="T12" fmla="*/ 2147483646 w 608"/>
              <a:gd name="T13" fmla="*/ 2147483646 h 602"/>
              <a:gd name="T14" fmla="*/ 2147483646 w 608"/>
              <a:gd name="T15" fmla="*/ 2147483646 h 602"/>
              <a:gd name="T16" fmla="*/ 2147483646 w 608"/>
              <a:gd name="T17" fmla="*/ 2147483646 h 602"/>
              <a:gd name="T18" fmla="*/ 2147483646 w 608"/>
              <a:gd name="T19" fmla="*/ 2147483646 h 602"/>
              <a:gd name="T20" fmla="*/ 2147483646 w 608"/>
              <a:gd name="T21" fmla="*/ 2147483646 h 602"/>
              <a:gd name="T22" fmla="*/ 2147483646 w 608"/>
              <a:gd name="T23" fmla="*/ 2147483646 h 602"/>
              <a:gd name="T24" fmla="*/ 2147483646 w 608"/>
              <a:gd name="T25" fmla="*/ 2147483646 h 602"/>
              <a:gd name="T26" fmla="*/ 2147483646 w 608"/>
              <a:gd name="T27" fmla="*/ 2147483646 h 602"/>
              <a:gd name="T28" fmla="*/ 2147483646 w 608"/>
              <a:gd name="T29" fmla="*/ 2147483646 h 602"/>
              <a:gd name="T30" fmla="*/ 2147483646 w 608"/>
              <a:gd name="T31" fmla="*/ 2147483646 h 602"/>
              <a:gd name="T32" fmla="*/ 2147483646 w 608"/>
              <a:gd name="T33" fmla="*/ 2147483646 h 602"/>
              <a:gd name="T34" fmla="*/ 2147483646 w 608"/>
              <a:gd name="T35" fmla="*/ 2147483646 h 602"/>
              <a:gd name="T36" fmla="*/ 2147483646 w 608"/>
              <a:gd name="T37" fmla="*/ 2147483646 h 602"/>
              <a:gd name="T38" fmla="*/ 2147483646 w 608"/>
              <a:gd name="T39" fmla="*/ 2147483646 h 602"/>
              <a:gd name="T40" fmla="*/ 2147483646 w 608"/>
              <a:gd name="T41" fmla="*/ 2147483646 h 602"/>
              <a:gd name="T42" fmla="*/ 2147483646 w 608"/>
              <a:gd name="T43" fmla="*/ 2147483646 h 602"/>
              <a:gd name="T44" fmla="*/ 2147483646 w 608"/>
              <a:gd name="T45" fmla="*/ 2147483646 h 602"/>
              <a:gd name="T46" fmla="*/ 2147483646 w 608"/>
              <a:gd name="T47" fmla="*/ 2147483646 h 602"/>
              <a:gd name="T48" fmla="*/ 2147483646 w 608"/>
              <a:gd name="T49" fmla="*/ 2147483646 h 602"/>
              <a:gd name="T50" fmla="*/ 2147483646 w 608"/>
              <a:gd name="T51" fmla="*/ 2147483646 h 602"/>
              <a:gd name="T52" fmla="*/ 2147483646 w 608"/>
              <a:gd name="T53" fmla="*/ 2147483646 h 602"/>
              <a:gd name="T54" fmla="*/ 2147483646 w 608"/>
              <a:gd name="T55" fmla="*/ 2147483646 h 602"/>
              <a:gd name="T56" fmla="*/ 2147483646 w 608"/>
              <a:gd name="T57" fmla="*/ 2147483646 h 602"/>
              <a:gd name="T58" fmla="*/ 2147483646 w 608"/>
              <a:gd name="T59" fmla="*/ 2147483646 h 602"/>
              <a:gd name="T60" fmla="*/ 2147483646 w 608"/>
              <a:gd name="T61" fmla="*/ 2147483646 h 602"/>
              <a:gd name="T62" fmla="*/ 2147483646 w 608"/>
              <a:gd name="T63" fmla="*/ 2147483646 h 602"/>
              <a:gd name="T64" fmla="*/ 2147483646 w 608"/>
              <a:gd name="T65" fmla="*/ 2147483646 h 602"/>
              <a:gd name="T66" fmla="*/ 2147483646 w 608"/>
              <a:gd name="T67" fmla="*/ 2147483646 h 602"/>
              <a:gd name="T68" fmla="*/ 2147483646 w 608"/>
              <a:gd name="T69" fmla="*/ 2147483646 h 602"/>
              <a:gd name="T70" fmla="*/ 2147483646 w 608"/>
              <a:gd name="T71" fmla="*/ 214748364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8" h="602">
                <a:moveTo>
                  <a:pt x="304" y="601"/>
                </a:moveTo>
                <a:lnTo>
                  <a:pt x="304" y="601"/>
                </a:lnTo>
                <a:cubicBezTo>
                  <a:pt x="134" y="601"/>
                  <a:pt x="0" y="467"/>
                  <a:pt x="0" y="297"/>
                </a:cubicBezTo>
                <a:cubicBezTo>
                  <a:pt x="0" y="135"/>
                  <a:pt x="134" y="0"/>
                  <a:pt x="304" y="0"/>
                </a:cubicBezTo>
                <a:cubicBezTo>
                  <a:pt x="473" y="0"/>
                  <a:pt x="607" y="135"/>
                  <a:pt x="607" y="297"/>
                </a:cubicBezTo>
                <a:cubicBezTo>
                  <a:pt x="607" y="467"/>
                  <a:pt x="473" y="601"/>
                  <a:pt x="304" y="601"/>
                </a:cubicBezTo>
                <a:close/>
                <a:moveTo>
                  <a:pt x="304" y="57"/>
                </a:moveTo>
                <a:lnTo>
                  <a:pt x="304" y="57"/>
                </a:lnTo>
                <a:cubicBezTo>
                  <a:pt x="169" y="57"/>
                  <a:pt x="56" y="163"/>
                  <a:pt x="56" y="297"/>
                </a:cubicBezTo>
                <a:cubicBezTo>
                  <a:pt x="56" y="431"/>
                  <a:pt x="169" y="544"/>
                  <a:pt x="304" y="544"/>
                </a:cubicBezTo>
                <a:cubicBezTo>
                  <a:pt x="438" y="544"/>
                  <a:pt x="551" y="431"/>
                  <a:pt x="551" y="297"/>
                </a:cubicBezTo>
                <a:cubicBezTo>
                  <a:pt x="551" y="163"/>
                  <a:pt x="438" y="57"/>
                  <a:pt x="304" y="57"/>
                </a:cubicBezTo>
                <a:close/>
                <a:moveTo>
                  <a:pt x="424" y="325"/>
                </a:moveTo>
                <a:lnTo>
                  <a:pt x="424" y="325"/>
                </a:lnTo>
                <a:cubicBezTo>
                  <a:pt x="254" y="325"/>
                  <a:pt x="254" y="325"/>
                  <a:pt x="254" y="325"/>
                </a:cubicBezTo>
                <a:cubicBezTo>
                  <a:pt x="297" y="361"/>
                  <a:pt x="297" y="361"/>
                  <a:pt x="297" y="361"/>
                </a:cubicBezTo>
                <a:cubicBezTo>
                  <a:pt x="297" y="368"/>
                  <a:pt x="304" y="375"/>
                  <a:pt x="304" y="382"/>
                </a:cubicBezTo>
                <a:cubicBezTo>
                  <a:pt x="304" y="403"/>
                  <a:pt x="290" y="410"/>
                  <a:pt x="275" y="410"/>
                </a:cubicBezTo>
                <a:cubicBezTo>
                  <a:pt x="268" y="410"/>
                  <a:pt x="261" y="410"/>
                  <a:pt x="254" y="403"/>
                </a:cubicBezTo>
                <a:cubicBezTo>
                  <a:pt x="162" y="318"/>
                  <a:pt x="162" y="318"/>
                  <a:pt x="162" y="318"/>
                </a:cubicBezTo>
                <a:cubicBezTo>
                  <a:pt x="155" y="318"/>
                  <a:pt x="155" y="311"/>
                  <a:pt x="155" y="297"/>
                </a:cubicBezTo>
                <a:cubicBezTo>
                  <a:pt x="155" y="290"/>
                  <a:pt x="155" y="283"/>
                  <a:pt x="162" y="276"/>
                </a:cubicBezTo>
                <a:cubicBezTo>
                  <a:pt x="254" y="191"/>
                  <a:pt x="254" y="191"/>
                  <a:pt x="254" y="191"/>
                </a:cubicBezTo>
                <a:cubicBezTo>
                  <a:pt x="261" y="191"/>
                  <a:pt x="268" y="184"/>
                  <a:pt x="275" y="184"/>
                </a:cubicBezTo>
                <a:cubicBezTo>
                  <a:pt x="290" y="184"/>
                  <a:pt x="304" y="198"/>
                  <a:pt x="304" y="212"/>
                </a:cubicBezTo>
                <a:cubicBezTo>
                  <a:pt x="304" y="226"/>
                  <a:pt x="297" y="234"/>
                  <a:pt x="297" y="234"/>
                </a:cubicBezTo>
                <a:cubicBezTo>
                  <a:pt x="254" y="269"/>
                  <a:pt x="254" y="269"/>
                  <a:pt x="254"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3" name="Freeform 114">
            <a:extLst>
              <a:ext uri="{FF2B5EF4-FFF2-40B4-BE49-F238E27FC236}">
                <a16:creationId xmlns:a16="http://schemas.microsoft.com/office/drawing/2014/main" id="{7DFDEE48-6F69-0AA8-CA26-86D764AD8EAD}"/>
              </a:ext>
            </a:extLst>
          </p:cNvPr>
          <p:cNvSpPr>
            <a:spLocks noChangeArrowheads="1"/>
          </p:cNvSpPr>
          <p:nvPr/>
        </p:nvSpPr>
        <p:spPr bwMode="auto">
          <a:xfrm>
            <a:off x="6297983" y="1967125"/>
            <a:ext cx="545644" cy="549657"/>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2147483646 w 601"/>
              <a:gd name="T71" fmla="*/ 214748364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304" y="601"/>
                </a:moveTo>
                <a:lnTo>
                  <a:pt x="304" y="601"/>
                </a:lnTo>
                <a:cubicBezTo>
                  <a:pt x="134" y="601"/>
                  <a:pt x="0" y="467"/>
                  <a:pt x="0" y="297"/>
                </a:cubicBezTo>
                <a:cubicBezTo>
                  <a:pt x="0" y="135"/>
                  <a:pt x="134" y="0"/>
                  <a:pt x="304" y="0"/>
                </a:cubicBezTo>
                <a:cubicBezTo>
                  <a:pt x="466" y="0"/>
                  <a:pt x="600" y="135"/>
                  <a:pt x="600" y="297"/>
                </a:cubicBezTo>
                <a:cubicBezTo>
                  <a:pt x="600" y="467"/>
                  <a:pt x="466" y="601"/>
                  <a:pt x="304" y="601"/>
                </a:cubicBezTo>
                <a:close/>
                <a:moveTo>
                  <a:pt x="304" y="57"/>
                </a:moveTo>
                <a:lnTo>
                  <a:pt x="304" y="57"/>
                </a:lnTo>
                <a:cubicBezTo>
                  <a:pt x="169" y="57"/>
                  <a:pt x="56" y="163"/>
                  <a:pt x="56" y="297"/>
                </a:cubicBezTo>
                <a:cubicBezTo>
                  <a:pt x="56" y="431"/>
                  <a:pt x="169" y="544"/>
                  <a:pt x="304" y="544"/>
                </a:cubicBezTo>
                <a:cubicBezTo>
                  <a:pt x="438" y="544"/>
                  <a:pt x="544" y="431"/>
                  <a:pt x="544" y="297"/>
                </a:cubicBezTo>
                <a:cubicBezTo>
                  <a:pt x="544" y="163"/>
                  <a:pt x="438" y="57"/>
                  <a:pt x="304" y="57"/>
                </a:cubicBezTo>
                <a:close/>
                <a:moveTo>
                  <a:pt x="388" y="297"/>
                </a:moveTo>
                <a:lnTo>
                  <a:pt x="388" y="297"/>
                </a:lnTo>
                <a:cubicBezTo>
                  <a:pt x="374" y="297"/>
                  <a:pt x="367" y="297"/>
                  <a:pt x="367" y="290"/>
                </a:cubicBezTo>
                <a:cubicBezTo>
                  <a:pt x="332" y="248"/>
                  <a:pt x="332" y="248"/>
                  <a:pt x="332" y="248"/>
                </a:cubicBezTo>
                <a:cubicBezTo>
                  <a:pt x="332" y="424"/>
                  <a:pt x="332" y="424"/>
                  <a:pt x="332" y="424"/>
                </a:cubicBezTo>
                <a:cubicBezTo>
                  <a:pt x="332" y="438"/>
                  <a:pt x="318" y="453"/>
                  <a:pt x="304" y="453"/>
                </a:cubicBezTo>
                <a:cubicBezTo>
                  <a:pt x="282" y="453"/>
                  <a:pt x="275" y="438"/>
                  <a:pt x="275" y="424"/>
                </a:cubicBezTo>
                <a:cubicBezTo>
                  <a:pt x="275" y="248"/>
                  <a:pt x="275" y="248"/>
                  <a:pt x="275" y="248"/>
                </a:cubicBezTo>
                <a:cubicBezTo>
                  <a:pt x="240" y="290"/>
                  <a:pt x="240" y="290"/>
                  <a:pt x="240" y="290"/>
                </a:cubicBezTo>
                <a:cubicBezTo>
                  <a:pt x="233" y="297"/>
                  <a:pt x="226" y="297"/>
                  <a:pt x="219" y="297"/>
                </a:cubicBezTo>
                <a:cubicBezTo>
                  <a:pt x="197" y="297"/>
                  <a:pt x="190" y="290"/>
                  <a:pt x="190" y="269"/>
                </a:cubicBezTo>
                <a:cubicBezTo>
                  <a:pt x="190" y="262"/>
                  <a:pt x="190" y="255"/>
                  <a:pt x="197" y="255"/>
                </a:cubicBezTo>
                <a:cubicBezTo>
                  <a:pt x="282" y="156"/>
                  <a:pt x="282" y="156"/>
                  <a:pt x="282" y="156"/>
                </a:cubicBezTo>
                <a:cubicBezTo>
                  <a:pt x="282" y="156"/>
                  <a:pt x="289" y="149"/>
                  <a:pt x="304" y="149"/>
                </a:cubicBezTo>
                <a:cubicBezTo>
                  <a:pt x="311" y="149"/>
                  <a:pt x="318" y="156"/>
                  <a:pt x="325" y="156"/>
                </a:cubicBezTo>
                <a:cubicBezTo>
                  <a:pt x="410" y="255"/>
                  <a:pt x="410" y="255"/>
                  <a:pt x="410" y="255"/>
                </a:cubicBezTo>
                <a:cubicBezTo>
                  <a:pt x="410" y="255"/>
                  <a:pt x="417" y="262"/>
                  <a:pt x="417" y="269"/>
                </a:cubicBezTo>
                <a:cubicBezTo>
                  <a:pt x="417" y="290"/>
                  <a:pt x="402" y="297"/>
                  <a:pt x="388" y="29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4" name="Freeform 115">
            <a:extLst>
              <a:ext uri="{FF2B5EF4-FFF2-40B4-BE49-F238E27FC236}">
                <a16:creationId xmlns:a16="http://schemas.microsoft.com/office/drawing/2014/main" id="{803CBB2C-1E97-F6A8-1785-ABEEDC072912}"/>
              </a:ext>
            </a:extLst>
          </p:cNvPr>
          <p:cNvSpPr>
            <a:spLocks noChangeArrowheads="1"/>
          </p:cNvSpPr>
          <p:nvPr/>
        </p:nvSpPr>
        <p:spPr bwMode="auto">
          <a:xfrm>
            <a:off x="5339093" y="1967125"/>
            <a:ext cx="545644" cy="549657"/>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297"/>
                </a:cubicBezTo>
                <a:cubicBezTo>
                  <a:pt x="0" y="135"/>
                  <a:pt x="134" y="0"/>
                  <a:pt x="296" y="0"/>
                </a:cubicBezTo>
                <a:cubicBezTo>
                  <a:pt x="466" y="0"/>
                  <a:pt x="600" y="135"/>
                  <a:pt x="600" y="297"/>
                </a:cubicBezTo>
                <a:cubicBezTo>
                  <a:pt x="600" y="467"/>
                  <a:pt x="466" y="601"/>
                  <a:pt x="296" y="601"/>
                </a:cubicBezTo>
                <a:close/>
                <a:moveTo>
                  <a:pt x="296" y="57"/>
                </a:moveTo>
                <a:lnTo>
                  <a:pt x="296" y="57"/>
                </a:lnTo>
                <a:cubicBezTo>
                  <a:pt x="162" y="57"/>
                  <a:pt x="56" y="163"/>
                  <a:pt x="56" y="297"/>
                </a:cubicBezTo>
                <a:cubicBezTo>
                  <a:pt x="56" y="431"/>
                  <a:pt x="162" y="544"/>
                  <a:pt x="296" y="544"/>
                </a:cubicBezTo>
                <a:cubicBezTo>
                  <a:pt x="431" y="544"/>
                  <a:pt x="544" y="431"/>
                  <a:pt x="544" y="297"/>
                </a:cubicBezTo>
                <a:cubicBezTo>
                  <a:pt x="544" y="163"/>
                  <a:pt x="431" y="57"/>
                  <a:pt x="296" y="57"/>
                </a:cubicBezTo>
                <a:close/>
                <a:moveTo>
                  <a:pt x="402" y="347"/>
                </a:moveTo>
                <a:lnTo>
                  <a:pt x="402" y="347"/>
                </a:lnTo>
                <a:cubicBezTo>
                  <a:pt x="318" y="438"/>
                  <a:pt x="318" y="438"/>
                  <a:pt x="318" y="438"/>
                </a:cubicBezTo>
                <a:cubicBezTo>
                  <a:pt x="318" y="446"/>
                  <a:pt x="311" y="453"/>
                  <a:pt x="296" y="453"/>
                </a:cubicBezTo>
                <a:cubicBezTo>
                  <a:pt x="289" y="453"/>
                  <a:pt x="282" y="446"/>
                  <a:pt x="275" y="438"/>
                </a:cubicBezTo>
                <a:cubicBezTo>
                  <a:pt x="190" y="347"/>
                  <a:pt x="190" y="347"/>
                  <a:pt x="190" y="347"/>
                </a:cubicBezTo>
                <a:cubicBezTo>
                  <a:pt x="190" y="340"/>
                  <a:pt x="183" y="333"/>
                  <a:pt x="183" y="325"/>
                </a:cubicBezTo>
                <a:cubicBezTo>
                  <a:pt x="183" y="311"/>
                  <a:pt x="197" y="297"/>
                  <a:pt x="211" y="297"/>
                </a:cubicBezTo>
                <a:cubicBezTo>
                  <a:pt x="226" y="297"/>
                  <a:pt x="233" y="304"/>
                  <a:pt x="233" y="311"/>
                </a:cubicBezTo>
                <a:cubicBezTo>
                  <a:pt x="268" y="347"/>
                  <a:pt x="268" y="347"/>
                  <a:pt x="268" y="347"/>
                </a:cubicBezTo>
                <a:cubicBezTo>
                  <a:pt x="268" y="177"/>
                  <a:pt x="268" y="177"/>
                  <a:pt x="268" y="177"/>
                </a:cubicBezTo>
                <a:cubicBezTo>
                  <a:pt x="268" y="163"/>
                  <a:pt x="282" y="149"/>
                  <a:pt x="296" y="149"/>
                </a:cubicBezTo>
                <a:cubicBezTo>
                  <a:pt x="318" y="149"/>
                  <a:pt x="325" y="163"/>
                  <a:pt x="325" y="177"/>
                </a:cubicBezTo>
                <a:cubicBezTo>
                  <a:pt x="325" y="347"/>
                  <a:pt x="325" y="347"/>
                  <a:pt x="325" y="347"/>
                </a:cubicBezTo>
                <a:cubicBezTo>
                  <a:pt x="360" y="311"/>
                  <a:pt x="360" y="311"/>
                  <a:pt x="360" y="311"/>
                </a:cubicBezTo>
                <a:cubicBezTo>
                  <a:pt x="367" y="304"/>
                  <a:pt x="374" y="297"/>
                  <a:pt x="381" y="297"/>
                </a:cubicBezTo>
                <a:cubicBezTo>
                  <a:pt x="402" y="297"/>
                  <a:pt x="409" y="311"/>
                  <a:pt x="409" y="325"/>
                </a:cubicBezTo>
                <a:cubicBezTo>
                  <a:pt x="409" y="333"/>
                  <a:pt x="409" y="340"/>
                  <a:pt x="402" y="3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5" name="Freeform 116">
            <a:extLst>
              <a:ext uri="{FF2B5EF4-FFF2-40B4-BE49-F238E27FC236}">
                <a16:creationId xmlns:a16="http://schemas.microsoft.com/office/drawing/2014/main" id="{92FBCFD5-AB6C-F9F8-9A3F-4E19E11F992F}"/>
              </a:ext>
            </a:extLst>
          </p:cNvPr>
          <p:cNvSpPr>
            <a:spLocks noChangeArrowheads="1"/>
          </p:cNvSpPr>
          <p:nvPr/>
        </p:nvSpPr>
        <p:spPr bwMode="auto">
          <a:xfrm>
            <a:off x="4376191" y="1967125"/>
            <a:ext cx="553668" cy="549657"/>
          </a:xfrm>
          <a:custGeom>
            <a:avLst/>
            <a:gdLst>
              <a:gd name="T0" fmla="*/ 2147483646 w 609"/>
              <a:gd name="T1" fmla="*/ 2147483646 h 602"/>
              <a:gd name="T2" fmla="*/ 2147483646 w 609"/>
              <a:gd name="T3" fmla="*/ 2147483646 h 602"/>
              <a:gd name="T4" fmla="*/ 0 w 609"/>
              <a:gd name="T5" fmla="*/ 2147483646 h 602"/>
              <a:gd name="T6" fmla="*/ 2147483646 w 609"/>
              <a:gd name="T7" fmla="*/ 0 h 602"/>
              <a:gd name="T8" fmla="*/ 2147483646 w 609"/>
              <a:gd name="T9" fmla="*/ 2147483646 h 602"/>
              <a:gd name="T10" fmla="*/ 2147483646 w 609"/>
              <a:gd name="T11" fmla="*/ 2147483646 h 602"/>
              <a:gd name="T12" fmla="*/ 2147483646 w 609"/>
              <a:gd name="T13" fmla="*/ 2147483646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09" h="602">
                <a:moveTo>
                  <a:pt x="304" y="601"/>
                </a:moveTo>
                <a:lnTo>
                  <a:pt x="304" y="601"/>
                </a:lnTo>
                <a:cubicBezTo>
                  <a:pt x="135" y="601"/>
                  <a:pt x="0" y="467"/>
                  <a:pt x="0" y="297"/>
                </a:cubicBezTo>
                <a:cubicBezTo>
                  <a:pt x="0" y="135"/>
                  <a:pt x="135" y="0"/>
                  <a:pt x="304" y="0"/>
                </a:cubicBezTo>
                <a:cubicBezTo>
                  <a:pt x="474" y="0"/>
                  <a:pt x="608" y="135"/>
                  <a:pt x="608" y="297"/>
                </a:cubicBezTo>
                <a:cubicBezTo>
                  <a:pt x="608" y="467"/>
                  <a:pt x="474" y="601"/>
                  <a:pt x="304" y="601"/>
                </a:cubicBezTo>
                <a:close/>
                <a:moveTo>
                  <a:pt x="57" y="297"/>
                </a:moveTo>
                <a:lnTo>
                  <a:pt x="57" y="297"/>
                </a:lnTo>
                <a:cubicBezTo>
                  <a:pt x="57" y="431"/>
                  <a:pt x="170" y="544"/>
                  <a:pt x="304" y="544"/>
                </a:cubicBezTo>
                <a:cubicBezTo>
                  <a:pt x="361" y="544"/>
                  <a:pt x="417" y="523"/>
                  <a:pt x="460" y="488"/>
                </a:cubicBezTo>
                <a:cubicBezTo>
                  <a:pt x="113" y="149"/>
                  <a:pt x="113" y="149"/>
                  <a:pt x="113" y="149"/>
                </a:cubicBezTo>
                <a:cubicBezTo>
                  <a:pt x="78" y="191"/>
                  <a:pt x="57" y="241"/>
                  <a:pt x="57" y="297"/>
                </a:cubicBezTo>
                <a:close/>
                <a:moveTo>
                  <a:pt x="304" y="57"/>
                </a:moveTo>
                <a:lnTo>
                  <a:pt x="304" y="57"/>
                </a:lnTo>
                <a:cubicBezTo>
                  <a:pt x="248" y="57"/>
                  <a:pt x="191" y="71"/>
                  <a:pt x="149" y="106"/>
                </a:cubicBezTo>
                <a:cubicBezTo>
                  <a:pt x="495" y="453"/>
                  <a:pt x="495" y="453"/>
                  <a:pt x="495" y="453"/>
                </a:cubicBezTo>
                <a:cubicBezTo>
                  <a:pt x="530" y="410"/>
                  <a:pt x="552" y="354"/>
                  <a:pt x="552" y="297"/>
                </a:cubicBezTo>
                <a:cubicBezTo>
                  <a:pt x="552" y="163"/>
                  <a:pt x="439" y="57"/>
                  <a:pt x="304" y="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6" name="Freeform 117">
            <a:extLst>
              <a:ext uri="{FF2B5EF4-FFF2-40B4-BE49-F238E27FC236}">
                <a16:creationId xmlns:a16="http://schemas.microsoft.com/office/drawing/2014/main" id="{B1C56172-7213-4F06-0B52-C88832BD6F90}"/>
              </a:ext>
            </a:extLst>
          </p:cNvPr>
          <p:cNvSpPr>
            <a:spLocks noChangeArrowheads="1"/>
          </p:cNvSpPr>
          <p:nvPr/>
        </p:nvSpPr>
        <p:spPr bwMode="auto">
          <a:xfrm>
            <a:off x="3417304" y="1967125"/>
            <a:ext cx="549655" cy="549657"/>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2147483646 w 602"/>
              <a:gd name="T73" fmla="*/ 2147483646 h 602"/>
              <a:gd name="T74" fmla="*/ 2147483646 w 602"/>
              <a:gd name="T75" fmla="*/ 2147483646 h 602"/>
              <a:gd name="T76" fmla="*/ 2147483646 w 602"/>
              <a:gd name="T77" fmla="*/ 2147483646 h 602"/>
              <a:gd name="T78" fmla="*/ 2147483646 w 602"/>
              <a:gd name="T79" fmla="*/ 2147483646 h 602"/>
              <a:gd name="T80" fmla="*/ 2147483646 w 602"/>
              <a:gd name="T81" fmla="*/ 2147483646 h 602"/>
              <a:gd name="T82" fmla="*/ 2147483646 w 602"/>
              <a:gd name="T83" fmla="*/ 2147483646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7" name="Freeform 118">
            <a:extLst>
              <a:ext uri="{FF2B5EF4-FFF2-40B4-BE49-F238E27FC236}">
                <a16:creationId xmlns:a16="http://schemas.microsoft.com/office/drawing/2014/main" id="{4A6F7D62-D226-AD87-778E-BB877144D19F}"/>
              </a:ext>
            </a:extLst>
          </p:cNvPr>
          <p:cNvSpPr>
            <a:spLocks noChangeArrowheads="1"/>
          </p:cNvSpPr>
          <p:nvPr/>
        </p:nvSpPr>
        <p:spPr bwMode="auto">
          <a:xfrm>
            <a:off x="2458413" y="1967125"/>
            <a:ext cx="549657" cy="549657"/>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2147483646 w 602"/>
              <a:gd name="T73" fmla="*/ 2147483646 h 602"/>
              <a:gd name="T74" fmla="*/ 2147483646 w 602"/>
              <a:gd name="T75" fmla="*/ 2147483646 h 602"/>
              <a:gd name="T76" fmla="*/ 2147483646 w 602"/>
              <a:gd name="T77" fmla="*/ 2147483646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8" name="Freeform 119">
            <a:extLst>
              <a:ext uri="{FF2B5EF4-FFF2-40B4-BE49-F238E27FC236}">
                <a16:creationId xmlns:a16="http://schemas.microsoft.com/office/drawing/2014/main" id="{C8DE75F8-D602-6B36-9E91-6694A19389D6}"/>
              </a:ext>
            </a:extLst>
          </p:cNvPr>
          <p:cNvSpPr>
            <a:spLocks noChangeArrowheads="1"/>
          </p:cNvSpPr>
          <p:nvPr/>
        </p:nvSpPr>
        <p:spPr bwMode="auto">
          <a:xfrm>
            <a:off x="1495512" y="1967125"/>
            <a:ext cx="553668" cy="549657"/>
          </a:xfrm>
          <a:custGeom>
            <a:avLst/>
            <a:gdLst>
              <a:gd name="T0" fmla="*/ 2147483646 w 609"/>
              <a:gd name="T1" fmla="*/ 2147483646 h 602"/>
              <a:gd name="T2" fmla="*/ 2147483646 w 609"/>
              <a:gd name="T3" fmla="*/ 2147483646 h 602"/>
              <a:gd name="T4" fmla="*/ 0 w 609"/>
              <a:gd name="T5" fmla="*/ 2147483646 h 602"/>
              <a:gd name="T6" fmla="*/ 2147483646 w 609"/>
              <a:gd name="T7" fmla="*/ 0 h 602"/>
              <a:gd name="T8" fmla="*/ 2147483646 w 609"/>
              <a:gd name="T9" fmla="*/ 2147483646 h 602"/>
              <a:gd name="T10" fmla="*/ 2147483646 w 609"/>
              <a:gd name="T11" fmla="*/ 2147483646 h 602"/>
              <a:gd name="T12" fmla="*/ 2147483646 w 609"/>
              <a:gd name="T13" fmla="*/ 2147483646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2147483646 w 609"/>
              <a:gd name="T37" fmla="*/ 2147483646 h 602"/>
              <a:gd name="T38" fmla="*/ 2147483646 w 609"/>
              <a:gd name="T39" fmla="*/ 2147483646 h 602"/>
              <a:gd name="T40" fmla="*/ 2147483646 w 609"/>
              <a:gd name="T41" fmla="*/ 2147483646 h 602"/>
              <a:gd name="T42" fmla="*/ 2147483646 w 609"/>
              <a:gd name="T43" fmla="*/ 2147483646 h 602"/>
              <a:gd name="T44" fmla="*/ 2147483646 w 609"/>
              <a:gd name="T45" fmla="*/ 2147483646 h 602"/>
              <a:gd name="T46" fmla="*/ 2147483646 w 609"/>
              <a:gd name="T47" fmla="*/ 2147483646 h 602"/>
              <a:gd name="T48" fmla="*/ 2147483646 w 609"/>
              <a:gd name="T49" fmla="*/ 2147483646 h 602"/>
              <a:gd name="T50" fmla="*/ 2147483646 w 609"/>
              <a:gd name="T51" fmla="*/ 2147483646 h 602"/>
              <a:gd name="T52" fmla="*/ 2147483646 w 609"/>
              <a:gd name="T53" fmla="*/ 2147483646 h 602"/>
              <a:gd name="T54" fmla="*/ 2147483646 w 609"/>
              <a:gd name="T55" fmla="*/ 214748364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59" name="Freeform 120">
            <a:extLst>
              <a:ext uri="{FF2B5EF4-FFF2-40B4-BE49-F238E27FC236}">
                <a16:creationId xmlns:a16="http://schemas.microsoft.com/office/drawing/2014/main" id="{955B575B-7955-21BE-4FB6-C2609BF9B9E8}"/>
              </a:ext>
            </a:extLst>
          </p:cNvPr>
          <p:cNvSpPr>
            <a:spLocks noChangeArrowheads="1"/>
          </p:cNvSpPr>
          <p:nvPr/>
        </p:nvSpPr>
        <p:spPr bwMode="auto">
          <a:xfrm>
            <a:off x="536624" y="1967125"/>
            <a:ext cx="549655" cy="549657"/>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0" name="Freeform 121">
            <a:extLst>
              <a:ext uri="{FF2B5EF4-FFF2-40B4-BE49-F238E27FC236}">
                <a16:creationId xmlns:a16="http://schemas.microsoft.com/office/drawing/2014/main" id="{F66FCE39-9FAF-3A1A-5AC4-41D5124BAAE8}"/>
              </a:ext>
            </a:extLst>
          </p:cNvPr>
          <p:cNvSpPr>
            <a:spLocks noChangeArrowheads="1"/>
          </p:cNvSpPr>
          <p:nvPr/>
        </p:nvSpPr>
        <p:spPr bwMode="auto">
          <a:xfrm>
            <a:off x="11100452" y="1004224"/>
            <a:ext cx="549657" cy="553668"/>
          </a:xfrm>
          <a:custGeom>
            <a:avLst/>
            <a:gdLst>
              <a:gd name="T0" fmla="*/ 2147483646 w 602"/>
              <a:gd name="T1" fmla="*/ 2147483646 h 609"/>
              <a:gd name="T2" fmla="*/ 2147483646 w 602"/>
              <a:gd name="T3" fmla="*/ 2147483646 h 609"/>
              <a:gd name="T4" fmla="*/ 2147483646 w 602"/>
              <a:gd name="T5" fmla="*/ 2147483646 h 609"/>
              <a:gd name="T6" fmla="*/ 2147483646 w 602"/>
              <a:gd name="T7" fmla="*/ 2147483646 h 609"/>
              <a:gd name="T8" fmla="*/ 2147483646 w 602"/>
              <a:gd name="T9" fmla="*/ 2147483646 h 609"/>
              <a:gd name="T10" fmla="*/ 2147483646 w 602"/>
              <a:gd name="T11" fmla="*/ 2147483646 h 609"/>
              <a:gd name="T12" fmla="*/ 2147483646 w 602"/>
              <a:gd name="T13" fmla="*/ 2147483646 h 609"/>
              <a:gd name="T14" fmla="*/ 2147483646 w 602"/>
              <a:gd name="T15" fmla="*/ 2147483646 h 609"/>
              <a:gd name="T16" fmla="*/ 2147483646 w 602"/>
              <a:gd name="T17" fmla="*/ 2147483646 h 609"/>
              <a:gd name="T18" fmla="*/ 2147483646 w 602"/>
              <a:gd name="T19" fmla="*/ 2147483646 h 609"/>
              <a:gd name="T20" fmla="*/ 2147483646 w 602"/>
              <a:gd name="T21" fmla="*/ 2147483646 h 609"/>
              <a:gd name="T22" fmla="*/ 2147483646 w 602"/>
              <a:gd name="T23" fmla="*/ 2147483646 h 609"/>
              <a:gd name="T24" fmla="*/ 2147483646 w 602"/>
              <a:gd name="T25" fmla="*/ 2147483646 h 609"/>
              <a:gd name="T26" fmla="*/ 2147483646 w 602"/>
              <a:gd name="T27" fmla="*/ 2147483646 h 609"/>
              <a:gd name="T28" fmla="*/ 2147483646 w 602"/>
              <a:gd name="T29" fmla="*/ 2147483646 h 609"/>
              <a:gd name="T30" fmla="*/ 2147483646 w 602"/>
              <a:gd name="T31" fmla="*/ 2147483646 h 609"/>
              <a:gd name="T32" fmla="*/ 2147483646 w 602"/>
              <a:gd name="T33" fmla="*/ 2147483646 h 609"/>
              <a:gd name="T34" fmla="*/ 2147483646 w 602"/>
              <a:gd name="T35" fmla="*/ 2147483646 h 609"/>
              <a:gd name="T36" fmla="*/ 2147483646 w 602"/>
              <a:gd name="T37" fmla="*/ 2147483646 h 609"/>
              <a:gd name="T38" fmla="*/ 2147483646 w 602"/>
              <a:gd name="T39" fmla="*/ 2147483646 h 609"/>
              <a:gd name="T40" fmla="*/ 2147483646 w 602"/>
              <a:gd name="T41" fmla="*/ 2147483646 h 609"/>
              <a:gd name="T42" fmla="*/ 2147483646 w 602"/>
              <a:gd name="T43" fmla="*/ 2147483646 h 609"/>
              <a:gd name="T44" fmla="*/ 2147483646 w 602"/>
              <a:gd name="T45" fmla="*/ 2147483646 h 609"/>
              <a:gd name="T46" fmla="*/ 2147483646 w 602"/>
              <a:gd name="T47" fmla="*/ 2147483646 h 609"/>
              <a:gd name="T48" fmla="*/ 2147483646 w 602"/>
              <a:gd name="T49" fmla="*/ 2147483646 h 609"/>
              <a:gd name="T50" fmla="*/ 2147483646 w 602"/>
              <a:gd name="T51" fmla="*/ 2147483646 h 609"/>
              <a:gd name="T52" fmla="*/ 2147483646 w 602"/>
              <a:gd name="T53" fmla="*/ 2147483646 h 609"/>
              <a:gd name="T54" fmla="*/ 2147483646 w 602"/>
              <a:gd name="T55" fmla="*/ 2147483646 h 609"/>
              <a:gd name="T56" fmla="*/ 2147483646 w 602"/>
              <a:gd name="T57" fmla="*/ 2147483646 h 609"/>
              <a:gd name="T58" fmla="*/ 2147483646 w 602"/>
              <a:gd name="T59" fmla="*/ 2147483646 h 609"/>
              <a:gd name="T60" fmla="*/ 2147483646 w 602"/>
              <a:gd name="T61" fmla="*/ 2147483646 h 609"/>
              <a:gd name="T62" fmla="*/ 2147483646 w 602"/>
              <a:gd name="T63" fmla="*/ 2147483646 h 609"/>
              <a:gd name="T64" fmla="*/ 2147483646 w 602"/>
              <a:gd name="T65" fmla="*/ 2147483646 h 609"/>
              <a:gd name="T66" fmla="*/ 2147483646 w 602"/>
              <a:gd name="T67" fmla="*/ 2147483646 h 609"/>
              <a:gd name="T68" fmla="*/ 2147483646 w 602"/>
              <a:gd name="T69" fmla="*/ 2147483646 h 609"/>
              <a:gd name="T70" fmla="*/ 2147483646 w 602"/>
              <a:gd name="T71" fmla="*/ 2147483646 h 609"/>
              <a:gd name="T72" fmla="*/ 2147483646 w 602"/>
              <a:gd name="T73" fmla="*/ 2147483646 h 609"/>
              <a:gd name="T74" fmla="*/ 2147483646 w 602"/>
              <a:gd name="T75" fmla="*/ 2147483646 h 609"/>
              <a:gd name="T76" fmla="*/ 2147483646 w 602"/>
              <a:gd name="T77" fmla="*/ 2147483646 h 609"/>
              <a:gd name="T78" fmla="*/ 2147483646 w 602"/>
              <a:gd name="T79" fmla="*/ 2147483646 h 609"/>
              <a:gd name="T80" fmla="*/ 2147483646 w 602"/>
              <a:gd name="T81" fmla="*/ 2147483646 h 609"/>
              <a:gd name="T82" fmla="*/ 2147483646 w 602"/>
              <a:gd name="T83" fmla="*/ 2147483646 h 609"/>
              <a:gd name="T84" fmla="*/ 2147483646 w 602"/>
              <a:gd name="T85" fmla="*/ 2147483646 h 609"/>
              <a:gd name="T86" fmla="*/ 2147483646 w 602"/>
              <a:gd name="T87" fmla="*/ 2147483646 h 609"/>
              <a:gd name="T88" fmla="*/ 2147483646 w 602"/>
              <a:gd name="T89" fmla="*/ 2147483646 h 609"/>
              <a:gd name="T90" fmla="*/ 2147483646 w 602"/>
              <a:gd name="T91" fmla="*/ 2147483646 h 609"/>
              <a:gd name="T92" fmla="*/ 2147483646 w 602"/>
              <a:gd name="T93" fmla="*/ 2147483646 h 609"/>
              <a:gd name="T94" fmla="*/ 2147483646 w 602"/>
              <a:gd name="T95" fmla="*/ 2147483646 h 609"/>
              <a:gd name="T96" fmla="*/ 2147483646 w 602"/>
              <a:gd name="T97" fmla="*/ 2147483646 h 609"/>
              <a:gd name="T98" fmla="*/ 2147483646 w 602"/>
              <a:gd name="T99" fmla="*/ 2147483646 h 609"/>
              <a:gd name="T100" fmla="*/ 2147483646 w 602"/>
              <a:gd name="T101" fmla="*/ 2147483646 h 609"/>
              <a:gd name="T102" fmla="*/ 2147483646 w 602"/>
              <a:gd name="T103" fmla="*/ 2147483646 h 609"/>
              <a:gd name="T104" fmla="*/ 2147483646 w 602"/>
              <a:gd name="T105" fmla="*/ 2147483646 h 609"/>
              <a:gd name="T106" fmla="*/ 2147483646 w 602"/>
              <a:gd name="T107" fmla="*/ 2147483646 h 609"/>
              <a:gd name="T108" fmla="*/ 2147483646 w 602"/>
              <a:gd name="T109" fmla="*/ 2147483646 h 609"/>
              <a:gd name="T110" fmla="*/ 2147483646 w 602"/>
              <a:gd name="T111" fmla="*/ 2147483646 h 609"/>
              <a:gd name="T112" fmla="*/ 2147483646 w 602"/>
              <a:gd name="T113" fmla="*/ 2147483646 h 609"/>
              <a:gd name="T114" fmla="*/ 2147483646 w 602"/>
              <a:gd name="T115" fmla="*/ 2147483646 h 609"/>
              <a:gd name="T116" fmla="*/ 2147483646 w 602"/>
              <a:gd name="T117" fmla="*/ 2147483646 h 609"/>
              <a:gd name="T118" fmla="*/ 2147483646 w 602"/>
              <a:gd name="T119" fmla="*/ 2147483646 h 609"/>
              <a:gd name="T120" fmla="*/ 2147483646 w 602"/>
              <a:gd name="T121" fmla="*/ 2147483646 h 609"/>
              <a:gd name="T122" fmla="*/ 2147483646 w 602"/>
              <a:gd name="T123" fmla="*/ 2147483646 h 609"/>
              <a:gd name="T124" fmla="*/ 2147483646 w 602"/>
              <a:gd name="T125" fmla="*/ 2147483646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1" name="Freeform 122">
            <a:extLst>
              <a:ext uri="{FF2B5EF4-FFF2-40B4-BE49-F238E27FC236}">
                <a16:creationId xmlns:a16="http://schemas.microsoft.com/office/drawing/2014/main" id="{18274371-7D87-64E4-D4CE-824F82AC100F}"/>
              </a:ext>
            </a:extLst>
          </p:cNvPr>
          <p:cNvSpPr>
            <a:spLocks noChangeArrowheads="1"/>
          </p:cNvSpPr>
          <p:nvPr/>
        </p:nvSpPr>
        <p:spPr bwMode="auto">
          <a:xfrm>
            <a:off x="10133540" y="1004224"/>
            <a:ext cx="553668" cy="553668"/>
          </a:xfrm>
          <a:custGeom>
            <a:avLst/>
            <a:gdLst>
              <a:gd name="T0" fmla="*/ 2147483646 w 609"/>
              <a:gd name="T1" fmla="*/ 2147483646 h 609"/>
              <a:gd name="T2" fmla="*/ 2147483646 w 609"/>
              <a:gd name="T3" fmla="*/ 2147483646 h 609"/>
              <a:gd name="T4" fmla="*/ 0 w 609"/>
              <a:gd name="T5" fmla="*/ 2147483646 h 609"/>
              <a:gd name="T6" fmla="*/ 2147483646 w 609"/>
              <a:gd name="T7" fmla="*/ 0 h 609"/>
              <a:gd name="T8" fmla="*/ 2147483646 w 609"/>
              <a:gd name="T9" fmla="*/ 2147483646 h 609"/>
              <a:gd name="T10" fmla="*/ 2147483646 w 609"/>
              <a:gd name="T11" fmla="*/ 2147483646 h 609"/>
              <a:gd name="T12" fmla="*/ 2147483646 w 609"/>
              <a:gd name="T13" fmla="*/ 2147483646 h 609"/>
              <a:gd name="T14" fmla="*/ 2147483646 w 609"/>
              <a:gd name="T15" fmla="*/ 2147483646 h 609"/>
              <a:gd name="T16" fmla="*/ 2147483646 w 609"/>
              <a:gd name="T17" fmla="*/ 2147483646 h 609"/>
              <a:gd name="T18" fmla="*/ 2147483646 w 609"/>
              <a:gd name="T19" fmla="*/ 2147483646 h 609"/>
              <a:gd name="T20" fmla="*/ 2147483646 w 609"/>
              <a:gd name="T21" fmla="*/ 2147483646 h 609"/>
              <a:gd name="T22" fmla="*/ 2147483646 w 609"/>
              <a:gd name="T23" fmla="*/ 2147483646 h 609"/>
              <a:gd name="T24" fmla="*/ 2147483646 w 609"/>
              <a:gd name="T25" fmla="*/ 2147483646 h 609"/>
              <a:gd name="T26" fmla="*/ 2147483646 w 609"/>
              <a:gd name="T27" fmla="*/ 2147483646 h 609"/>
              <a:gd name="T28" fmla="*/ 2147483646 w 609"/>
              <a:gd name="T29" fmla="*/ 2147483646 h 609"/>
              <a:gd name="T30" fmla="*/ 2147483646 w 609"/>
              <a:gd name="T31" fmla="*/ 2147483646 h 609"/>
              <a:gd name="T32" fmla="*/ 2147483646 w 609"/>
              <a:gd name="T33" fmla="*/ 2147483646 h 609"/>
              <a:gd name="T34" fmla="*/ 2147483646 w 609"/>
              <a:gd name="T35" fmla="*/ 2147483646 h 609"/>
              <a:gd name="T36" fmla="*/ 2147483646 w 609"/>
              <a:gd name="T37" fmla="*/ 2147483646 h 609"/>
              <a:gd name="T38" fmla="*/ 2147483646 w 609"/>
              <a:gd name="T39" fmla="*/ 2147483646 h 609"/>
              <a:gd name="T40" fmla="*/ 2147483646 w 609"/>
              <a:gd name="T41" fmla="*/ 2147483646 h 609"/>
              <a:gd name="T42" fmla="*/ 2147483646 w 609"/>
              <a:gd name="T43" fmla="*/ 2147483646 h 609"/>
              <a:gd name="T44" fmla="*/ 2147483646 w 609"/>
              <a:gd name="T45" fmla="*/ 2147483646 h 609"/>
              <a:gd name="T46" fmla="*/ 2147483646 w 609"/>
              <a:gd name="T47" fmla="*/ 2147483646 h 609"/>
              <a:gd name="T48" fmla="*/ 2147483646 w 609"/>
              <a:gd name="T49" fmla="*/ 2147483646 h 6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9" h="609">
                <a:moveTo>
                  <a:pt x="304" y="608"/>
                </a:moveTo>
                <a:lnTo>
                  <a:pt x="304" y="608"/>
                </a:lnTo>
                <a:cubicBezTo>
                  <a:pt x="134" y="608"/>
                  <a:pt x="0" y="474"/>
                  <a:pt x="0" y="304"/>
                </a:cubicBezTo>
                <a:cubicBezTo>
                  <a:pt x="0" y="134"/>
                  <a:pt x="134" y="0"/>
                  <a:pt x="304" y="0"/>
                </a:cubicBezTo>
                <a:cubicBezTo>
                  <a:pt x="473" y="0"/>
                  <a:pt x="608" y="134"/>
                  <a:pt x="608" y="304"/>
                </a:cubicBezTo>
                <a:cubicBezTo>
                  <a:pt x="608" y="474"/>
                  <a:pt x="473" y="608"/>
                  <a:pt x="304" y="608"/>
                </a:cubicBezTo>
                <a:close/>
                <a:moveTo>
                  <a:pt x="304" y="57"/>
                </a:moveTo>
                <a:lnTo>
                  <a:pt x="304" y="57"/>
                </a:lnTo>
                <a:cubicBezTo>
                  <a:pt x="169" y="57"/>
                  <a:pt x="56" y="170"/>
                  <a:pt x="56" y="304"/>
                </a:cubicBezTo>
                <a:cubicBezTo>
                  <a:pt x="56" y="438"/>
                  <a:pt x="169" y="551"/>
                  <a:pt x="304" y="551"/>
                </a:cubicBezTo>
                <a:cubicBezTo>
                  <a:pt x="438" y="551"/>
                  <a:pt x="551" y="438"/>
                  <a:pt x="551" y="304"/>
                </a:cubicBezTo>
                <a:cubicBezTo>
                  <a:pt x="551" y="170"/>
                  <a:pt x="438" y="57"/>
                  <a:pt x="304" y="57"/>
                </a:cubicBezTo>
                <a:close/>
                <a:moveTo>
                  <a:pt x="240" y="361"/>
                </a:moveTo>
                <a:lnTo>
                  <a:pt x="240" y="361"/>
                </a:lnTo>
                <a:cubicBezTo>
                  <a:pt x="155" y="156"/>
                  <a:pt x="155" y="156"/>
                  <a:pt x="155" y="156"/>
                </a:cubicBezTo>
                <a:cubicBezTo>
                  <a:pt x="367" y="240"/>
                  <a:pt x="367" y="240"/>
                  <a:pt x="367" y="240"/>
                </a:cubicBezTo>
                <a:cubicBezTo>
                  <a:pt x="452" y="452"/>
                  <a:pt x="452" y="452"/>
                  <a:pt x="452" y="452"/>
                </a:cubicBezTo>
                <a:lnTo>
                  <a:pt x="240" y="361"/>
                </a:lnTo>
                <a:close/>
                <a:moveTo>
                  <a:pt x="304" y="276"/>
                </a:moveTo>
                <a:lnTo>
                  <a:pt x="304" y="276"/>
                </a:lnTo>
                <a:cubicBezTo>
                  <a:pt x="290" y="276"/>
                  <a:pt x="276" y="290"/>
                  <a:pt x="276" y="304"/>
                </a:cubicBezTo>
                <a:cubicBezTo>
                  <a:pt x="276" y="318"/>
                  <a:pt x="290" y="332"/>
                  <a:pt x="304" y="332"/>
                </a:cubicBezTo>
                <a:cubicBezTo>
                  <a:pt x="318" y="332"/>
                  <a:pt x="332" y="318"/>
                  <a:pt x="332" y="304"/>
                </a:cubicBezTo>
                <a:cubicBezTo>
                  <a:pt x="332" y="290"/>
                  <a:pt x="318" y="276"/>
                  <a:pt x="304" y="2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2" name="Freeform 123">
            <a:extLst>
              <a:ext uri="{FF2B5EF4-FFF2-40B4-BE49-F238E27FC236}">
                <a16:creationId xmlns:a16="http://schemas.microsoft.com/office/drawing/2014/main" id="{081EF760-1A6F-D4E8-594A-24BB18EA6320}"/>
              </a:ext>
            </a:extLst>
          </p:cNvPr>
          <p:cNvSpPr>
            <a:spLocks noChangeArrowheads="1"/>
          </p:cNvSpPr>
          <p:nvPr/>
        </p:nvSpPr>
        <p:spPr bwMode="auto">
          <a:xfrm>
            <a:off x="9178663" y="1004224"/>
            <a:ext cx="549655" cy="553668"/>
          </a:xfrm>
          <a:custGeom>
            <a:avLst/>
            <a:gdLst>
              <a:gd name="T0" fmla="*/ 2147483646 w 602"/>
              <a:gd name="T1" fmla="*/ 2147483646 h 609"/>
              <a:gd name="T2" fmla="*/ 2147483646 w 602"/>
              <a:gd name="T3" fmla="*/ 2147483646 h 609"/>
              <a:gd name="T4" fmla="*/ 2147483646 w 602"/>
              <a:gd name="T5" fmla="*/ 2147483646 h 609"/>
              <a:gd name="T6" fmla="*/ 2147483646 w 602"/>
              <a:gd name="T7" fmla="*/ 2147483646 h 609"/>
              <a:gd name="T8" fmla="*/ 2147483646 w 602"/>
              <a:gd name="T9" fmla="*/ 2147483646 h 609"/>
              <a:gd name="T10" fmla="*/ 2147483646 w 602"/>
              <a:gd name="T11" fmla="*/ 2147483646 h 609"/>
              <a:gd name="T12" fmla="*/ 2147483646 w 602"/>
              <a:gd name="T13" fmla="*/ 2147483646 h 609"/>
              <a:gd name="T14" fmla="*/ 2147483646 w 602"/>
              <a:gd name="T15" fmla="*/ 2147483646 h 609"/>
              <a:gd name="T16" fmla="*/ 2147483646 w 602"/>
              <a:gd name="T17" fmla="*/ 2147483646 h 609"/>
              <a:gd name="T18" fmla="*/ 2147483646 w 602"/>
              <a:gd name="T19" fmla="*/ 2147483646 h 609"/>
              <a:gd name="T20" fmla="*/ 0 w 602"/>
              <a:gd name="T21" fmla="*/ 2147483646 h 609"/>
              <a:gd name="T22" fmla="*/ 2147483646 w 602"/>
              <a:gd name="T23" fmla="*/ 2147483646 h 609"/>
              <a:gd name="T24" fmla="*/ 2147483646 w 602"/>
              <a:gd name="T25" fmla="*/ 2147483646 h 609"/>
              <a:gd name="T26" fmla="*/ 2147483646 w 602"/>
              <a:gd name="T27" fmla="*/ 2147483646 h 609"/>
              <a:gd name="T28" fmla="*/ 2147483646 w 602"/>
              <a:gd name="T29" fmla="*/ 2147483646 h 609"/>
              <a:gd name="T30" fmla="*/ 2147483646 w 602"/>
              <a:gd name="T31" fmla="*/ 0 h 609"/>
              <a:gd name="T32" fmla="*/ 2147483646 w 602"/>
              <a:gd name="T33" fmla="*/ 2147483646 h 609"/>
              <a:gd name="T34" fmla="*/ 2147483646 w 602"/>
              <a:gd name="T35" fmla="*/ 2147483646 h 609"/>
              <a:gd name="T36" fmla="*/ 2147483646 w 602"/>
              <a:gd name="T37" fmla="*/ 2147483646 h 609"/>
              <a:gd name="T38" fmla="*/ 2147483646 w 602"/>
              <a:gd name="T39" fmla="*/ 2147483646 h 609"/>
              <a:gd name="T40" fmla="*/ 2147483646 w 602"/>
              <a:gd name="T41" fmla="*/ 2147483646 h 609"/>
              <a:gd name="T42" fmla="*/ 2147483646 w 602"/>
              <a:gd name="T43" fmla="*/ 2147483646 h 609"/>
              <a:gd name="T44" fmla="*/ 2147483646 w 602"/>
              <a:gd name="T45" fmla="*/ 2147483646 h 609"/>
              <a:gd name="T46" fmla="*/ 2147483646 w 602"/>
              <a:gd name="T47" fmla="*/ 2147483646 h 609"/>
              <a:gd name="T48" fmla="*/ 2147483646 w 602"/>
              <a:gd name="T49" fmla="*/ 2147483646 h 609"/>
              <a:gd name="T50" fmla="*/ 2147483646 w 602"/>
              <a:gd name="T51" fmla="*/ 2147483646 h 609"/>
              <a:gd name="T52" fmla="*/ 2147483646 w 602"/>
              <a:gd name="T53" fmla="*/ 2147483646 h 609"/>
              <a:gd name="T54" fmla="*/ 2147483646 w 602"/>
              <a:gd name="T55" fmla="*/ 2147483646 h 609"/>
              <a:gd name="T56" fmla="*/ 2147483646 w 602"/>
              <a:gd name="T57" fmla="*/ 2147483646 h 609"/>
              <a:gd name="T58" fmla="*/ 2147483646 w 602"/>
              <a:gd name="T59" fmla="*/ 2147483646 h 609"/>
              <a:gd name="T60" fmla="*/ 2147483646 w 602"/>
              <a:gd name="T61" fmla="*/ 2147483646 h 609"/>
              <a:gd name="T62" fmla="*/ 2147483646 w 602"/>
              <a:gd name="T63" fmla="*/ 2147483646 h 609"/>
              <a:gd name="T64" fmla="*/ 2147483646 w 602"/>
              <a:gd name="T65" fmla="*/ 2147483646 h 609"/>
              <a:gd name="T66" fmla="*/ 2147483646 w 602"/>
              <a:gd name="T67" fmla="*/ 2147483646 h 609"/>
              <a:gd name="T68" fmla="*/ 2147483646 w 602"/>
              <a:gd name="T69" fmla="*/ 2147483646 h 609"/>
              <a:gd name="T70" fmla="*/ 2147483646 w 602"/>
              <a:gd name="T71" fmla="*/ 2147483646 h 609"/>
              <a:gd name="T72" fmla="*/ 2147483646 w 602"/>
              <a:gd name="T73" fmla="*/ 2147483646 h 609"/>
              <a:gd name="T74" fmla="*/ 2147483646 w 602"/>
              <a:gd name="T75" fmla="*/ 2147483646 h 609"/>
              <a:gd name="T76" fmla="*/ 2147483646 w 602"/>
              <a:gd name="T77" fmla="*/ 2147483646 h 609"/>
              <a:gd name="T78" fmla="*/ 2147483646 w 602"/>
              <a:gd name="T79" fmla="*/ 2147483646 h 609"/>
              <a:gd name="T80" fmla="*/ 2147483646 w 602"/>
              <a:gd name="T81" fmla="*/ 2147483646 h 609"/>
              <a:gd name="T82" fmla="*/ 2147483646 w 602"/>
              <a:gd name="T83" fmla="*/ 2147483646 h 609"/>
              <a:gd name="T84" fmla="*/ 2147483646 w 602"/>
              <a:gd name="T85" fmla="*/ 2147483646 h 609"/>
              <a:gd name="T86" fmla="*/ 2147483646 w 602"/>
              <a:gd name="T87" fmla="*/ 2147483646 h 609"/>
              <a:gd name="T88" fmla="*/ 2147483646 w 602"/>
              <a:gd name="T89" fmla="*/ 2147483646 h 609"/>
              <a:gd name="T90" fmla="*/ 2147483646 w 602"/>
              <a:gd name="T91" fmla="*/ 2147483646 h 609"/>
              <a:gd name="T92" fmla="*/ 2147483646 w 602"/>
              <a:gd name="T93" fmla="*/ 2147483646 h 609"/>
              <a:gd name="T94" fmla="*/ 2147483646 w 602"/>
              <a:gd name="T95" fmla="*/ 2147483646 h 609"/>
              <a:gd name="T96" fmla="*/ 2147483646 w 602"/>
              <a:gd name="T97" fmla="*/ 2147483646 h 609"/>
              <a:gd name="T98" fmla="*/ 2147483646 w 602"/>
              <a:gd name="T99" fmla="*/ 214748364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02" h="609">
                <a:moveTo>
                  <a:pt x="572" y="332"/>
                </a:moveTo>
                <a:lnTo>
                  <a:pt x="572" y="332"/>
                </a:lnTo>
                <a:cubicBezTo>
                  <a:pt x="544" y="332"/>
                  <a:pt x="544" y="332"/>
                  <a:pt x="544" y="332"/>
                </a:cubicBezTo>
                <a:cubicBezTo>
                  <a:pt x="530" y="445"/>
                  <a:pt x="445" y="537"/>
                  <a:pt x="332" y="544"/>
                </a:cubicBezTo>
                <a:cubicBezTo>
                  <a:pt x="332" y="580"/>
                  <a:pt x="332" y="580"/>
                  <a:pt x="332" y="580"/>
                </a:cubicBezTo>
                <a:cubicBezTo>
                  <a:pt x="332" y="594"/>
                  <a:pt x="318" y="608"/>
                  <a:pt x="304" y="608"/>
                </a:cubicBezTo>
                <a:cubicBezTo>
                  <a:pt x="283" y="608"/>
                  <a:pt x="276" y="594"/>
                  <a:pt x="276" y="580"/>
                </a:cubicBezTo>
                <a:cubicBezTo>
                  <a:pt x="276" y="544"/>
                  <a:pt x="276" y="544"/>
                  <a:pt x="276" y="544"/>
                </a:cubicBezTo>
                <a:cubicBezTo>
                  <a:pt x="162" y="537"/>
                  <a:pt x="71" y="445"/>
                  <a:pt x="56" y="332"/>
                </a:cubicBezTo>
                <a:cubicBezTo>
                  <a:pt x="28" y="332"/>
                  <a:pt x="28" y="332"/>
                  <a:pt x="28" y="332"/>
                </a:cubicBezTo>
                <a:cubicBezTo>
                  <a:pt x="14" y="332"/>
                  <a:pt x="0" y="318"/>
                  <a:pt x="0" y="304"/>
                </a:cubicBezTo>
                <a:cubicBezTo>
                  <a:pt x="0" y="290"/>
                  <a:pt x="14" y="276"/>
                  <a:pt x="28" y="276"/>
                </a:cubicBezTo>
                <a:cubicBezTo>
                  <a:pt x="56" y="276"/>
                  <a:pt x="56" y="276"/>
                  <a:pt x="56" y="276"/>
                </a:cubicBezTo>
                <a:cubicBezTo>
                  <a:pt x="71" y="163"/>
                  <a:pt x="162" y="71"/>
                  <a:pt x="276" y="64"/>
                </a:cubicBezTo>
                <a:cubicBezTo>
                  <a:pt x="276" y="28"/>
                  <a:pt x="276" y="28"/>
                  <a:pt x="276" y="28"/>
                </a:cubicBezTo>
                <a:cubicBezTo>
                  <a:pt x="276" y="14"/>
                  <a:pt x="283" y="0"/>
                  <a:pt x="304" y="0"/>
                </a:cubicBezTo>
                <a:cubicBezTo>
                  <a:pt x="318" y="0"/>
                  <a:pt x="332" y="14"/>
                  <a:pt x="332" y="28"/>
                </a:cubicBezTo>
                <a:cubicBezTo>
                  <a:pt x="332" y="64"/>
                  <a:pt x="332" y="64"/>
                  <a:pt x="332" y="64"/>
                </a:cubicBezTo>
                <a:cubicBezTo>
                  <a:pt x="445" y="71"/>
                  <a:pt x="530" y="163"/>
                  <a:pt x="544" y="276"/>
                </a:cubicBezTo>
                <a:cubicBezTo>
                  <a:pt x="572" y="276"/>
                  <a:pt x="572" y="276"/>
                  <a:pt x="572" y="276"/>
                </a:cubicBezTo>
                <a:cubicBezTo>
                  <a:pt x="594" y="276"/>
                  <a:pt x="601" y="290"/>
                  <a:pt x="601" y="304"/>
                </a:cubicBezTo>
                <a:cubicBezTo>
                  <a:pt x="601" y="318"/>
                  <a:pt x="594" y="332"/>
                  <a:pt x="572" y="332"/>
                </a:cubicBezTo>
                <a:close/>
                <a:moveTo>
                  <a:pt x="431" y="276"/>
                </a:moveTo>
                <a:lnTo>
                  <a:pt x="431" y="276"/>
                </a:lnTo>
                <a:cubicBezTo>
                  <a:pt x="487" y="276"/>
                  <a:pt x="487" y="276"/>
                  <a:pt x="487" y="276"/>
                </a:cubicBezTo>
                <a:cubicBezTo>
                  <a:pt x="473" y="191"/>
                  <a:pt x="410" y="127"/>
                  <a:pt x="332" y="120"/>
                </a:cubicBezTo>
                <a:cubicBezTo>
                  <a:pt x="332" y="170"/>
                  <a:pt x="332" y="170"/>
                  <a:pt x="332" y="170"/>
                </a:cubicBezTo>
                <a:cubicBezTo>
                  <a:pt x="332" y="191"/>
                  <a:pt x="318" y="198"/>
                  <a:pt x="304" y="198"/>
                </a:cubicBezTo>
                <a:cubicBezTo>
                  <a:pt x="283" y="198"/>
                  <a:pt x="276" y="191"/>
                  <a:pt x="276" y="170"/>
                </a:cubicBezTo>
                <a:cubicBezTo>
                  <a:pt x="276" y="120"/>
                  <a:pt x="276" y="120"/>
                  <a:pt x="276" y="120"/>
                </a:cubicBezTo>
                <a:cubicBezTo>
                  <a:pt x="191" y="127"/>
                  <a:pt x="127" y="191"/>
                  <a:pt x="113" y="276"/>
                </a:cubicBezTo>
                <a:cubicBezTo>
                  <a:pt x="169" y="276"/>
                  <a:pt x="169" y="276"/>
                  <a:pt x="169" y="276"/>
                </a:cubicBezTo>
                <a:cubicBezTo>
                  <a:pt x="184" y="276"/>
                  <a:pt x="198" y="290"/>
                  <a:pt x="198" y="304"/>
                </a:cubicBezTo>
                <a:cubicBezTo>
                  <a:pt x="198" y="318"/>
                  <a:pt x="184" y="332"/>
                  <a:pt x="169" y="332"/>
                </a:cubicBezTo>
                <a:cubicBezTo>
                  <a:pt x="113" y="332"/>
                  <a:pt x="113" y="332"/>
                  <a:pt x="113" y="332"/>
                </a:cubicBezTo>
                <a:cubicBezTo>
                  <a:pt x="127" y="417"/>
                  <a:pt x="191" y="481"/>
                  <a:pt x="276" y="488"/>
                </a:cubicBezTo>
                <a:cubicBezTo>
                  <a:pt x="276" y="438"/>
                  <a:pt x="276" y="438"/>
                  <a:pt x="276" y="438"/>
                </a:cubicBezTo>
                <a:cubicBezTo>
                  <a:pt x="276" y="417"/>
                  <a:pt x="283" y="410"/>
                  <a:pt x="304" y="410"/>
                </a:cubicBezTo>
                <a:cubicBezTo>
                  <a:pt x="318" y="410"/>
                  <a:pt x="332" y="417"/>
                  <a:pt x="332" y="438"/>
                </a:cubicBezTo>
                <a:cubicBezTo>
                  <a:pt x="332" y="488"/>
                  <a:pt x="332" y="488"/>
                  <a:pt x="332" y="488"/>
                </a:cubicBezTo>
                <a:cubicBezTo>
                  <a:pt x="410" y="481"/>
                  <a:pt x="473" y="417"/>
                  <a:pt x="487" y="332"/>
                </a:cubicBezTo>
                <a:cubicBezTo>
                  <a:pt x="431" y="332"/>
                  <a:pt x="431" y="332"/>
                  <a:pt x="431" y="332"/>
                </a:cubicBezTo>
                <a:cubicBezTo>
                  <a:pt x="417" y="332"/>
                  <a:pt x="403" y="318"/>
                  <a:pt x="403" y="304"/>
                </a:cubicBezTo>
                <a:cubicBezTo>
                  <a:pt x="403" y="290"/>
                  <a:pt x="417" y="276"/>
                  <a:pt x="431" y="276"/>
                </a:cubicBezTo>
                <a:close/>
                <a:moveTo>
                  <a:pt x="304" y="332"/>
                </a:moveTo>
                <a:lnTo>
                  <a:pt x="304" y="332"/>
                </a:lnTo>
                <a:cubicBezTo>
                  <a:pt x="283" y="332"/>
                  <a:pt x="276" y="318"/>
                  <a:pt x="276" y="304"/>
                </a:cubicBezTo>
                <a:cubicBezTo>
                  <a:pt x="276" y="290"/>
                  <a:pt x="283" y="276"/>
                  <a:pt x="304" y="276"/>
                </a:cubicBezTo>
                <a:cubicBezTo>
                  <a:pt x="318" y="276"/>
                  <a:pt x="332" y="290"/>
                  <a:pt x="332" y="304"/>
                </a:cubicBezTo>
                <a:cubicBezTo>
                  <a:pt x="332" y="318"/>
                  <a:pt x="318" y="332"/>
                  <a:pt x="304" y="3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3" name="Freeform 124">
            <a:extLst>
              <a:ext uri="{FF2B5EF4-FFF2-40B4-BE49-F238E27FC236}">
                <a16:creationId xmlns:a16="http://schemas.microsoft.com/office/drawing/2014/main" id="{2FA0B2A8-7181-34B2-8A70-21EE665D5EDC}"/>
              </a:ext>
            </a:extLst>
          </p:cNvPr>
          <p:cNvSpPr>
            <a:spLocks noChangeArrowheads="1"/>
          </p:cNvSpPr>
          <p:nvPr/>
        </p:nvSpPr>
        <p:spPr bwMode="auto">
          <a:xfrm>
            <a:off x="8283966" y="1004224"/>
            <a:ext cx="413246" cy="553668"/>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2147483646 w 454"/>
              <a:gd name="T37" fmla="*/ 2147483646 h 609"/>
              <a:gd name="T38" fmla="*/ 2147483646 w 454"/>
              <a:gd name="T39" fmla="*/ 2147483646 h 6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4" h="609">
                <a:moveTo>
                  <a:pt x="227" y="608"/>
                </a:moveTo>
                <a:lnTo>
                  <a:pt x="227" y="608"/>
                </a:lnTo>
                <a:cubicBezTo>
                  <a:pt x="227" y="608"/>
                  <a:pt x="0" y="354"/>
                  <a:pt x="0" y="226"/>
                </a:cubicBezTo>
                <a:cubicBezTo>
                  <a:pt x="0" y="106"/>
                  <a:pt x="106" y="0"/>
                  <a:pt x="227" y="0"/>
                </a:cubicBezTo>
                <a:cubicBezTo>
                  <a:pt x="354" y="0"/>
                  <a:pt x="453" y="106"/>
                  <a:pt x="453" y="226"/>
                </a:cubicBezTo>
                <a:cubicBezTo>
                  <a:pt x="453" y="354"/>
                  <a:pt x="227" y="608"/>
                  <a:pt x="227" y="608"/>
                </a:cubicBezTo>
                <a:close/>
                <a:moveTo>
                  <a:pt x="227" y="78"/>
                </a:moveTo>
                <a:lnTo>
                  <a:pt x="227" y="78"/>
                </a:lnTo>
                <a:cubicBezTo>
                  <a:pt x="149" y="78"/>
                  <a:pt x="78" y="149"/>
                  <a:pt x="78" y="226"/>
                </a:cubicBezTo>
                <a:cubicBezTo>
                  <a:pt x="78" y="311"/>
                  <a:pt x="149" y="382"/>
                  <a:pt x="227" y="382"/>
                </a:cubicBezTo>
                <a:cubicBezTo>
                  <a:pt x="311" y="382"/>
                  <a:pt x="382" y="311"/>
                  <a:pt x="382" y="226"/>
                </a:cubicBezTo>
                <a:cubicBezTo>
                  <a:pt x="382" y="149"/>
                  <a:pt x="311" y="78"/>
                  <a:pt x="227" y="78"/>
                </a:cubicBezTo>
                <a:close/>
                <a:moveTo>
                  <a:pt x="304" y="254"/>
                </a:moveTo>
                <a:lnTo>
                  <a:pt x="304" y="254"/>
                </a:lnTo>
                <a:cubicBezTo>
                  <a:pt x="156" y="254"/>
                  <a:pt x="156" y="254"/>
                  <a:pt x="156" y="254"/>
                </a:cubicBezTo>
                <a:cubicBezTo>
                  <a:pt x="135" y="254"/>
                  <a:pt x="128" y="247"/>
                  <a:pt x="128" y="226"/>
                </a:cubicBezTo>
                <a:cubicBezTo>
                  <a:pt x="128" y="212"/>
                  <a:pt x="135" y="198"/>
                  <a:pt x="156" y="198"/>
                </a:cubicBezTo>
                <a:cubicBezTo>
                  <a:pt x="304" y="198"/>
                  <a:pt x="304" y="198"/>
                  <a:pt x="304" y="198"/>
                </a:cubicBezTo>
                <a:cubicBezTo>
                  <a:pt x="319" y="198"/>
                  <a:pt x="333" y="212"/>
                  <a:pt x="333" y="226"/>
                </a:cubicBezTo>
                <a:cubicBezTo>
                  <a:pt x="333" y="247"/>
                  <a:pt x="319" y="254"/>
                  <a:pt x="304"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4" name="Freeform 125">
            <a:extLst>
              <a:ext uri="{FF2B5EF4-FFF2-40B4-BE49-F238E27FC236}">
                <a16:creationId xmlns:a16="http://schemas.microsoft.com/office/drawing/2014/main" id="{26DEC425-A90D-7365-9E00-7513B6755FD2}"/>
              </a:ext>
            </a:extLst>
          </p:cNvPr>
          <p:cNvSpPr>
            <a:spLocks noChangeArrowheads="1"/>
          </p:cNvSpPr>
          <p:nvPr/>
        </p:nvSpPr>
        <p:spPr bwMode="auto">
          <a:xfrm>
            <a:off x="7325078" y="1004224"/>
            <a:ext cx="413244" cy="553668"/>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2147483646 w 454"/>
              <a:gd name="T37" fmla="*/ 2147483646 h 609"/>
              <a:gd name="T38" fmla="*/ 2147483646 w 454"/>
              <a:gd name="T39" fmla="*/ 2147483646 h 609"/>
              <a:gd name="T40" fmla="*/ 2147483646 w 454"/>
              <a:gd name="T41" fmla="*/ 2147483646 h 609"/>
              <a:gd name="T42" fmla="*/ 2147483646 w 454"/>
              <a:gd name="T43" fmla="*/ 2147483646 h 609"/>
              <a:gd name="T44" fmla="*/ 2147483646 w 454"/>
              <a:gd name="T45" fmla="*/ 2147483646 h 609"/>
              <a:gd name="T46" fmla="*/ 2147483646 w 454"/>
              <a:gd name="T47" fmla="*/ 2147483646 h 609"/>
              <a:gd name="T48" fmla="*/ 2147483646 w 454"/>
              <a:gd name="T49" fmla="*/ 2147483646 h 609"/>
              <a:gd name="T50" fmla="*/ 2147483646 w 454"/>
              <a:gd name="T51" fmla="*/ 2147483646 h 609"/>
              <a:gd name="T52" fmla="*/ 2147483646 w 454"/>
              <a:gd name="T53" fmla="*/ 2147483646 h 609"/>
              <a:gd name="T54" fmla="*/ 2147483646 w 454"/>
              <a:gd name="T55" fmla="*/ 2147483646 h 609"/>
              <a:gd name="T56" fmla="*/ 2147483646 w 454"/>
              <a:gd name="T57" fmla="*/ 2147483646 h 609"/>
              <a:gd name="T58" fmla="*/ 2147483646 w 454"/>
              <a:gd name="T59" fmla="*/ 2147483646 h 6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54" h="609">
                <a:moveTo>
                  <a:pt x="227" y="608"/>
                </a:moveTo>
                <a:lnTo>
                  <a:pt x="227" y="608"/>
                </a:lnTo>
                <a:cubicBezTo>
                  <a:pt x="227" y="608"/>
                  <a:pt x="0" y="354"/>
                  <a:pt x="0" y="226"/>
                </a:cubicBezTo>
                <a:cubicBezTo>
                  <a:pt x="0" y="106"/>
                  <a:pt x="99" y="0"/>
                  <a:pt x="227" y="0"/>
                </a:cubicBezTo>
                <a:cubicBezTo>
                  <a:pt x="354" y="0"/>
                  <a:pt x="453" y="106"/>
                  <a:pt x="453" y="226"/>
                </a:cubicBezTo>
                <a:cubicBezTo>
                  <a:pt x="453" y="354"/>
                  <a:pt x="227" y="608"/>
                  <a:pt x="227" y="608"/>
                </a:cubicBezTo>
                <a:close/>
                <a:moveTo>
                  <a:pt x="227" y="78"/>
                </a:moveTo>
                <a:lnTo>
                  <a:pt x="227" y="78"/>
                </a:lnTo>
                <a:cubicBezTo>
                  <a:pt x="142" y="78"/>
                  <a:pt x="78" y="149"/>
                  <a:pt x="78" y="226"/>
                </a:cubicBezTo>
                <a:cubicBezTo>
                  <a:pt x="78" y="311"/>
                  <a:pt x="142" y="382"/>
                  <a:pt x="227" y="382"/>
                </a:cubicBezTo>
                <a:cubicBezTo>
                  <a:pt x="311" y="382"/>
                  <a:pt x="375" y="311"/>
                  <a:pt x="375" y="226"/>
                </a:cubicBezTo>
                <a:cubicBezTo>
                  <a:pt x="375" y="149"/>
                  <a:pt x="311" y="78"/>
                  <a:pt x="227" y="78"/>
                </a:cubicBezTo>
                <a:close/>
                <a:moveTo>
                  <a:pt x="304" y="254"/>
                </a:moveTo>
                <a:lnTo>
                  <a:pt x="304" y="254"/>
                </a:lnTo>
                <a:cubicBezTo>
                  <a:pt x="255" y="254"/>
                  <a:pt x="255" y="254"/>
                  <a:pt x="255" y="254"/>
                </a:cubicBezTo>
                <a:cubicBezTo>
                  <a:pt x="255" y="304"/>
                  <a:pt x="255" y="304"/>
                  <a:pt x="255" y="304"/>
                </a:cubicBezTo>
                <a:cubicBezTo>
                  <a:pt x="255" y="318"/>
                  <a:pt x="241" y="332"/>
                  <a:pt x="227" y="332"/>
                </a:cubicBezTo>
                <a:cubicBezTo>
                  <a:pt x="213" y="332"/>
                  <a:pt x="198" y="318"/>
                  <a:pt x="198" y="304"/>
                </a:cubicBezTo>
                <a:cubicBezTo>
                  <a:pt x="198" y="254"/>
                  <a:pt x="198" y="254"/>
                  <a:pt x="198" y="254"/>
                </a:cubicBezTo>
                <a:cubicBezTo>
                  <a:pt x="149" y="254"/>
                  <a:pt x="149" y="254"/>
                  <a:pt x="149" y="254"/>
                </a:cubicBezTo>
                <a:cubicBezTo>
                  <a:pt x="135" y="254"/>
                  <a:pt x="120" y="247"/>
                  <a:pt x="120" y="226"/>
                </a:cubicBezTo>
                <a:cubicBezTo>
                  <a:pt x="120" y="212"/>
                  <a:pt x="135" y="198"/>
                  <a:pt x="149" y="198"/>
                </a:cubicBezTo>
                <a:cubicBezTo>
                  <a:pt x="198" y="198"/>
                  <a:pt x="198" y="198"/>
                  <a:pt x="198" y="198"/>
                </a:cubicBezTo>
                <a:cubicBezTo>
                  <a:pt x="198" y="156"/>
                  <a:pt x="198" y="156"/>
                  <a:pt x="198" y="156"/>
                </a:cubicBezTo>
                <a:cubicBezTo>
                  <a:pt x="198" y="134"/>
                  <a:pt x="213" y="127"/>
                  <a:pt x="227" y="127"/>
                </a:cubicBezTo>
                <a:cubicBezTo>
                  <a:pt x="241" y="127"/>
                  <a:pt x="255" y="134"/>
                  <a:pt x="255" y="156"/>
                </a:cubicBezTo>
                <a:cubicBezTo>
                  <a:pt x="255" y="198"/>
                  <a:pt x="255" y="198"/>
                  <a:pt x="255" y="198"/>
                </a:cubicBezTo>
                <a:cubicBezTo>
                  <a:pt x="304" y="198"/>
                  <a:pt x="304" y="198"/>
                  <a:pt x="304" y="198"/>
                </a:cubicBezTo>
                <a:cubicBezTo>
                  <a:pt x="318" y="198"/>
                  <a:pt x="333" y="212"/>
                  <a:pt x="333" y="226"/>
                </a:cubicBezTo>
                <a:cubicBezTo>
                  <a:pt x="333" y="247"/>
                  <a:pt x="318" y="254"/>
                  <a:pt x="304" y="2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5" name="Freeform 126">
            <a:extLst>
              <a:ext uri="{FF2B5EF4-FFF2-40B4-BE49-F238E27FC236}">
                <a16:creationId xmlns:a16="http://schemas.microsoft.com/office/drawing/2014/main" id="{810CD874-2E1A-566E-365E-A571E7484A33}"/>
              </a:ext>
            </a:extLst>
          </p:cNvPr>
          <p:cNvSpPr>
            <a:spLocks noChangeArrowheads="1"/>
          </p:cNvSpPr>
          <p:nvPr/>
        </p:nvSpPr>
        <p:spPr bwMode="auto">
          <a:xfrm>
            <a:off x="6366187" y="1004224"/>
            <a:ext cx="413246" cy="553668"/>
          </a:xfrm>
          <a:custGeom>
            <a:avLst/>
            <a:gdLst>
              <a:gd name="T0" fmla="*/ 2147483646 w 454"/>
              <a:gd name="T1" fmla="*/ 2147483646 h 609"/>
              <a:gd name="T2" fmla="*/ 2147483646 w 454"/>
              <a:gd name="T3" fmla="*/ 2147483646 h 609"/>
              <a:gd name="T4" fmla="*/ 0 w 454"/>
              <a:gd name="T5" fmla="*/ 2147483646 h 609"/>
              <a:gd name="T6" fmla="*/ 2147483646 w 454"/>
              <a:gd name="T7" fmla="*/ 0 h 609"/>
              <a:gd name="T8" fmla="*/ 2147483646 w 454"/>
              <a:gd name="T9" fmla="*/ 2147483646 h 609"/>
              <a:gd name="T10" fmla="*/ 2147483646 w 454"/>
              <a:gd name="T11" fmla="*/ 2147483646 h 609"/>
              <a:gd name="T12" fmla="*/ 2147483646 w 454"/>
              <a:gd name="T13" fmla="*/ 2147483646 h 609"/>
              <a:gd name="T14" fmla="*/ 2147483646 w 454"/>
              <a:gd name="T15" fmla="*/ 2147483646 h 609"/>
              <a:gd name="T16" fmla="*/ 2147483646 w 454"/>
              <a:gd name="T17" fmla="*/ 2147483646 h 609"/>
              <a:gd name="T18" fmla="*/ 2147483646 w 454"/>
              <a:gd name="T19" fmla="*/ 2147483646 h 609"/>
              <a:gd name="T20" fmla="*/ 2147483646 w 454"/>
              <a:gd name="T21" fmla="*/ 2147483646 h 609"/>
              <a:gd name="T22" fmla="*/ 2147483646 w 454"/>
              <a:gd name="T23" fmla="*/ 2147483646 h 609"/>
              <a:gd name="T24" fmla="*/ 2147483646 w 454"/>
              <a:gd name="T25" fmla="*/ 2147483646 h 609"/>
              <a:gd name="T26" fmla="*/ 2147483646 w 454"/>
              <a:gd name="T27" fmla="*/ 2147483646 h 609"/>
              <a:gd name="T28" fmla="*/ 2147483646 w 454"/>
              <a:gd name="T29" fmla="*/ 2147483646 h 609"/>
              <a:gd name="T30" fmla="*/ 2147483646 w 454"/>
              <a:gd name="T31" fmla="*/ 2147483646 h 609"/>
              <a:gd name="T32" fmla="*/ 2147483646 w 454"/>
              <a:gd name="T33" fmla="*/ 2147483646 h 609"/>
              <a:gd name="T34" fmla="*/ 2147483646 w 454"/>
              <a:gd name="T35" fmla="*/ 2147483646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6" name="Freeform 127">
            <a:extLst>
              <a:ext uri="{FF2B5EF4-FFF2-40B4-BE49-F238E27FC236}">
                <a16:creationId xmlns:a16="http://schemas.microsoft.com/office/drawing/2014/main" id="{90929860-458D-059A-9655-1B42882127C5}"/>
              </a:ext>
            </a:extLst>
          </p:cNvPr>
          <p:cNvSpPr>
            <a:spLocks noChangeArrowheads="1"/>
          </p:cNvSpPr>
          <p:nvPr/>
        </p:nvSpPr>
        <p:spPr bwMode="auto">
          <a:xfrm>
            <a:off x="5403286" y="1004224"/>
            <a:ext cx="413246" cy="553668"/>
          </a:xfrm>
          <a:custGeom>
            <a:avLst/>
            <a:gdLst>
              <a:gd name="T0" fmla="*/ 2147483646 w 453"/>
              <a:gd name="T1" fmla="*/ 2147483646 h 609"/>
              <a:gd name="T2" fmla="*/ 2147483646 w 453"/>
              <a:gd name="T3" fmla="*/ 2147483646 h 609"/>
              <a:gd name="T4" fmla="*/ 0 w 453"/>
              <a:gd name="T5" fmla="*/ 2147483646 h 609"/>
              <a:gd name="T6" fmla="*/ 2147483646 w 453"/>
              <a:gd name="T7" fmla="*/ 0 h 609"/>
              <a:gd name="T8" fmla="*/ 2147483646 w 453"/>
              <a:gd name="T9" fmla="*/ 2147483646 h 609"/>
              <a:gd name="T10" fmla="*/ 2147483646 w 453"/>
              <a:gd name="T11" fmla="*/ 2147483646 h 609"/>
              <a:gd name="T12" fmla="*/ 2147483646 w 453"/>
              <a:gd name="T13" fmla="*/ 2147483646 h 609"/>
              <a:gd name="T14" fmla="*/ 2147483646 w 453"/>
              <a:gd name="T15" fmla="*/ 2147483646 h 609"/>
              <a:gd name="T16" fmla="*/ 2147483646 w 453"/>
              <a:gd name="T17" fmla="*/ 2147483646 h 609"/>
              <a:gd name="T18" fmla="*/ 2147483646 w 453"/>
              <a:gd name="T19" fmla="*/ 2147483646 h 609"/>
              <a:gd name="T20" fmla="*/ 2147483646 w 453"/>
              <a:gd name="T21" fmla="*/ 2147483646 h 609"/>
              <a:gd name="T22" fmla="*/ 2147483646 w 453"/>
              <a:gd name="T23" fmla="*/ 2147483646 h 6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3" h="609">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7" name="Freeform 128">
            <a:extLst>
              <a:ext uri="{FF2B5EF4-FFF2-40B4-BE49-F238E27FC236}">
                <a16:creationId xmlns:a16="http://schemas.microsoft.com/office/drawing/2014/main" id="{099937E2-F213-F067-D19F-D1629E159127}"/>
              </a:ext>
            </a:extLst>
          </p:cNvPr>
          <p:cNvSpPr>
            <a:spLocks noChangeArrowheads="1"/>
          </p:cNvSpPr>
          <p:nvPr/>
        </p:nvSpPr>
        <p:spPr bwMode="auto">
          <a:xfrm>
            <a:off x="4376191" y="1080455"/>
            <a:ext cx="553668" cy="477437"/>
          </a:xfrm>
          <a:custGeom>
            <a:avLst/>
            <a:gdLst>
              <a:gd name="T0" fmla="*/ 2147483646 w 609"/>
              <a:gd name="T1" fmla="*/ 2147483646 h 524"/>
              <a:gd name="T2" fmla="*/ 2147483646 w 609"/>
              <a:gd name="T3" fmla="*/ 2147483646 h 524"/>
              <a:gd name="T4" fmla="*/ 2147483646 w 609"/>
              <a:gd name="T5" fmla="*/ 2147483646 h 524"/>
              <a:gd name="T6" fmla="*/ 2147483646 w 609"/>
              <a:gd name="T7" fmla="*/ 2147483646 h 524"/>
              <a:gd name="T8" fmla="*/ 2147483646 w 609"/>
              <a:gd name="T9" fmla="*/ 2147483646 h 524"/>
              <a:gd name="T10" fmla="*/ 2147483646 w 609"/>
              <a:gd name="T11" fmla="*/ 2147483646 h 524"/>
              <a:gd name="T12" fmla="*/ 2147483646 w 609"/>
              <a:gd name="T13" fmla="*/ 2147483646 h 524"/>
              <a:gd name="T14" fmla="*/ 2147483646 w 609"/>
              <a:gd name="T15" fmla="*/ 2147483646 h 524"/>
              <a:gd name="T16" fmla="*/ 2147483646 w 609"/>
              <a:gd name="T17" fmla="*/ 2147483646 h 524"/>
              <a:gd name="T18" fmla="*/ 2147483646 w 609"/>
              <a:gd name="T19" fmla="*/ 2147483646 h 524"/>
              <a:gd name="T20" fmla="*/ 2147483646 w 609"/>
              <a:gd name="T21" fmla="*/ 2147483646 h 524"/>
              <a:gd name="T22" fmla="*/ 2147483646 w 609"/>
              <a:gd name="T23" fmla="*/ 2147483646 h 524"/>
              <a:gd name="T24" fmla="*/ 2147483646 w 609"/>
              <a:gd name="T25" fmla="*/ 2147483646 h 524"/>
              <a:gd name="T26" fmla="*/ 2147483646 w 609"/>
              <a:gd name="T27" fmla="*/ 2147483646 h 524"/>
              <a:gd name="T28" fmla="*/ 2147483646 w 609"/>
              <a:gd name="T29" fmla="*/ 2147483646 h 524"/>
              <a:gd name="T30" fmla="*/ 2147483646 w 609"/>
              <a:gd name="T31" fmla="*/ 2147483646 h 524"/>
              <a:gd name="T32" fmla="*/ 2147483646 w 609"/>
              <a:gd name="T33" fmla="*/ 2147483646 h 524"/>
              <a:gd name="T34" fmla="*/ 2147483646 w 609"/>
              <a:gd name="T35" fmla="*/ 2147483646 h 524"/>
              <a:gd name="T36" fmla="*/ 2147483646 w 609"/>
              <a:gd name="T37" fmla="*/ 2147483646 h 524"/>
              <a:gd name="T38" fmla="*/ 2147483646 w 609"/>
              <a:gd name="T39" fmla="*/ 2147483646 h 524"/>
              <a:gd name="T40" fmla="*/ 2147483646 w 609"/>
              <a:gd name="T41" fmla="*/ 2147483646 h 524"/>
              <a:gd name="T42" fmla="*/ 2147483646 w 609"/>
              <a:gd name="T43" fmla="*/ 2147483646 h 524"/>
              <a:gd name="T44" fmla="*/ 2147483646 w 609"/>
              <a:gd name="T45" fmla="*/ 2147483646 h 524"/>
              <a:gd name="T46" fmla="*/ 2147483646 w 609"/>
              <a:gd name="T47" fmla="*/ 2147483646 h 524"/>
              <a:gd name="T48" fmla="*/ 2147483646 w 609"/>
              <a:gd name="T49" fmla="*/ 2147483646 h 524"/>
              <a:gd name="T50" fmla="*/ 2147483646 w 609"/>
              <a:gd name="T51" fmla="*/ 2147483646 h 524"/>
              <a:gd name="T52" fmla="*/ 2147483646 w 609"/>
              <a:gd name="T53" fmla="*/ 2147483646 h 524"/>
              <a:gd name="T54" fmla="*/ 2147483646 w 609"/>
              <a:gd name="T55" fmla="*/ 2147483646 h 524"/>
              <a:gd name="T56" fmla="*/ 2147483646 w 609"/>
              <a:gd name="T57" fmla="*/ 2147483646 h 524"/>
              <a:gd name="T58" fmla="*/ 2147483646 w 609"/>
              <a:gd name="T59" fmla="*/ 2147483646 h 524"/>
              <a:gd name="T60" fmla="*/ 2147483646 w 609"/>
              <a:gd name="T61" fmla="*/ 2147483646 h 524"/>
              <a:gd name="T62" fmla="*/ 2147483646 w 609"/>
              <a:gd name="T63" fmla="*/ 2147483646 h 524"/>
              <a:gd name="T64" fmla="*/ 2147483646 w 609"/>
              <a:gd name="T65" fmla="*/ 2147483646 h 524"/>
              <a:gd name="T66" fmla="*/ 2147483646 w 609"/>
              <a:gd name="T67" fmla="*/ 2147483646 h 524"/>
              <a:gd name="T68" fmla="*/ 2147483646 w 609"/>
              <a:gd name="T69" fmla="*/ 2147483646 h 524"/>
              <a:gd name="T70" fmla="*/ 2147483646 w 609"/>
              <a:gd name="T71" fmla="*/ 2147483646 h 524"/>
              <a:gd name="T72" fmla="*/ 2147483646 w 609"/>
              <a:gd name="T73" fmla="*/ 2147483646 h 524"/>
              <a:gd name="T74" fmla="*/ 2147483646 w 609"/>
              <a:gd name="T75" fmla="*/ 2147483646 h 524"/>
              <a:gd name="T76" fmla="*/ 2147483646 w 609"/>
              <a:gd name="T77" fmla="*/ 2147483646 h 524"/>
              <a:gd name="T78" fmla="*/ 2147483646 w 609"/>
              <a:gd name="T79" fmla="*/ 2147483646 h 524"/>
              <a:gd name="T80" fmla="*/ 2147483646 w 609"/>
              <a:gd name="T81" fmla="*/ 2147483646 h 524"/>
              <a:gd name="T82" fmla="*/ 2147483646 w 609"/>
              <a:gd name="T83" fmla="*/ 2147483646 h 5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9" h="524">
                <a:moveTo>
                  <a:pt x="467" y="417"/>
                </a:moveTo>
                <a:lnTo>
                  <a:pt x="467" y="417"/>
                </a:lnTo>
                <a:cubicBezTo>
                  <a:pt x="446" y="417"/>
                  <a:pt x="439" y="403"/>
                  <a:pt x="439" y="389"/>
                </a:cubicBezTo>
                <a:cubicBezTo>
                  <a:pt x="439" y="375"/>
                  <a:pt x="446" y="360"/>
                  <a:pt x="467" y="360"/>
                </a:cubicBezTo>
                <a:cubicBezTo>
                  <a:pt x="509" y="360"/>
                  <a:pt x="552" y="325"/>
                  <a:pt x="552" y="276"/>
                </a:cubicBezTo>
                <a:cubicBezTo>
                  <a:pt x="552"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60" y="191"/>
                </a:lnTo>
                <a:cubicBezTo>
                  <a:pt x="460" y="184"/>
                  <a:pt x="460" y="184"/>
                  <a:pt x="460" y="177"/>
                </a:cubicBezTo>
                <a:cubicBezTo>
                  <a:pt x="460" y="169"/>
                  <a:pt x="453" y="169"/>
                  <a:pt x="453" y="162"/>
                </a:cubicBezTo>
                <a:cubicBezTo>
                  <a:pt x="453" y="155"/>
                  <a:pt x="453" y="155"/>
                  <a:pt x="446" y="148"/>
                </a:cubicBezTo>
                <a:cubicBezTo>
                  <a:pt x="446" y="141"/>
                  <a:pt x="446" y="141"/>
                  <a:pt x="439" y="134"/>
                </a:cubicBezTo>
                <a:cubicBezTo>
                  <a:pt x="410" y="92"/>
                  <a:pt x="361" y="56"/>
                  <a:pt x="304" y="56"/>
                </a:cubicBezTo>
                <a:cubicBezTo>
                  <a:pt x="248"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2" y="191"/>
                </a:lnTo>
                <a:cubicBezTo>
                  <a:pt x="142" y="191"/>
                  <a:pt x="142" y="191"/>
                  <a:pt x="135" y="191"/>
                </a:cubicBezTo>
                <a:cubicBezTo>
                  <a:pt x="128" y="191"/>
                  <a:pt x="128" y="191"/>
                  <a:pt x="128" y="191"/>
                </a:cubicBezTo>
                <a:cubicBezTo>
                  <a:pt x="128" y="191"/>
                  <a:pt x="128" y="191"/>
                  <a:pt x="121" y="191"/>
                </a:cubicBezTo>
                <a:cubicBezTo>
                  <a:pt x="121"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2" y="360"/>
                </a:cubicBezTo>
                <a:cubicBezTo>
                  <a:pt x="163" y="360"/>
                  <a:pt x="170" y="375"/>
                  <a:pt x="170" y="389"/>
                </a:cubicBezTo>
                <a:cubicBezTo>
                  <a:pt x="170" y="403"/>
                  <a:pt x="163" y="417"/>
                  <a:pt x="142" y="417"/>
                </a:cubicBezTo>
                <a:cubicBezTo>
                  <a:pt x="64" y="417"/>
                  <a:pt x="0" y="353"/>
                  <a:pt x="0" y="276"/>
                </a:cubicBezTo>
                <a:cubicBezTo>
                  <a:pt x="0" y="212"/>
                  <a:pt x="43" y="155"/>
                  <a:pt x="99" y="141"/>
                </a:cubicBezTo>
                <a:cubicBezTo>
                  <a:pt x="135" y="56"/>
                  <a:pt x="212" y="0"/>
                  <a:pt x="304" y="0"/>
                </a:cubicBezTo>
                <a:cubicBezTo>
                  <a:pt x="396" y="0"/>
                  <a:pt x="474" y="56"/>
                  <a:pt x="509" y="141"/>
                </a:cubicBezTo>
                <a:cubicBezTo>
                  <a:pt x="566" y="155"/>
                  <a:pt x="608" y="212"/>
                  <a:pt x="608" y="276"/>
                </a:cubicBezTo>
                <a:cubicBezTo>
                  <a:pt x="608" y="353"/>
                  <a:pt x="545" y="417"/>
                  <a:pt x="467" y="417"/>
                </a:cubicBezTo>
                <a:close/>
                <a:moveTo>
                  <a:pt x="198" y="353"/>
                </a:moveTo>
                <a:lnTo>
                  <a:pt x="198" y="353"/>
                </a:lnTo>
                <a:cubicBezTo>
                  <a:pt x="283" y="254"/>
                  <a:pt x="283" y="254"/>
                  <a:pt x="283" y="254"/>
                </a:cubicBezTo>
                <a:cubicBezTo>
                  <a:pt x="290" y="254"/>
                  <a:pt x="297" y="247"/>
                  <a:pt x="304" y="247"/>
                </a:cubicBezTo>
                <a:cubicBezTo>
                  <a:pt x="311" y="247"/>
                  <a:pt x="318" y="254"/>
                  <a:pt x="326" y="254"/>
                </a:cubicBezTo>
                <a:cubicBezTo>
                  <a:pt x="410" y="353"/>
                  <a:pt x="410" y="353"/>
                  <a:pt x="410" y="353"/>
                </a:cubicBezTo>
                <a:cubicBezTo>
                  <a:pt x="417" y="353"/>
                  <a:pt x="417" y="360"/>
                  <a:pt x="417" y="367"/>
                </a:cubicBezTo>
                <a:cubicBezTo>
                  <a:pt x="417" y="389"/>
                  <a:pt x="403" y="396"/>
                  <a:pt x="389" y="396"/>
                </a:cubicBezTo>
                <a:cubicBezTo>
                  <a:pt x="382" y="396"/>
                  <a:pt x="375" y="396"/>
                  <a:pt x="368" y="389"/>
                </a:cubicBezTo>
                <a:cubicBezTo>
                  <a:pt x="333" y="346"/>
                  <a:pt x="333" y="346"/>
                  <a:pt x="333" y="346"/>
                </a:cubicBezTo>
                <a:cubicBezTo>
                  <a:pt x="333" y="495"/>
                  <a:pt x="333" y="495"/>
                  <a:pt x="333" y="495"/>
                </a:cubicBezTo>
                <a:cubicBezTo>
                  <a:pt x="333" y="509"/>
                  <a:pt x="318" y="523"/>
                  <a:pt x="304" y="523"/>
                </a:cubicBezTo>
                <a:cubicBezTo>
                  <a:pt x="290" y="523"/>
                  <a:pt x="276" y="509"/>
                  <a:pt x="276" y="495"/>
                </a:cubicBezTo>
                <a:cubicBezTo>
                  <a:pt x="276" y="346"/>
                  <a:pt x="276" y="346"/>
                  <a:pt x="276" y="346"/>
                </a:cubicBezTo>
                <a:cubicBezTo>
                  <a:pt x="241" y="389"/>
                  <a:pt x="241" y="389"/>
                  <a:pt x="241" y="389"/>
                </a:cubicBezTo>
                <a:cubicBezTo>
                  <a:pt x="234" y="396"/>
                  <a:pt x="226" y="396"/>
                  <a:pt x="219" y="396"/>
                </a:cubicBezTo>
                <a:cubicBezTo>
                  <a:pt x="205" y="396"/>
                  <a:pt x="191" y="389"/>
                  <a:pt x="191" y="367"/>
                </a:cubicBezTo>
                <a:cubicBezTo>
                  <a:pt x="191" y="360"/>
                  <a:pt x="191" y="353"/>
                  <a:pt x="198" y="3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8" name="Freeform 129">
            <a:extLst>
              <a:ext uri="{FF2B5EF4-FFF2-40B4-BE49-F238E27FC236}">
                <a16:creationId xmlns:a16="http://schemas.microsoft.com/office/drawing/2014/main" id="{A127CF15-3BFB-69A5-1480-94E6DE21F330}"/>
              </a:ext>
            </a:extLst>
          </p:cNvPr>
          <p:cNvSpPr>
            <a:spLocks noChangeArrowheads="1"/>
          </p:cNvSpPr>
          <p:nvPr/>
        </p:nvSpPr>
        <p:spPr bwMode="auto">
          <a:xfrm>
            <a:off x="3417304" y="1080455"/>
            <a:ext cx="549655" cy="477437"/>
          </a:xfrm>
          <a:custGeom>
            <a:avLst/>
            <a:gdLst>
              <a:gd name="T0" fmla="*/ 2147483646 w 602"/>
              <a:gd name="T1" fmla="*/ 2147483646 h 524"/>
              <a:gd name="T2" fmla="*/ 2147483646 w 602"/>
              <a:gd name="T3" fmla="*/ 2147483646 h 524"/>
              <a:gd name="T4" fmla="*/ 2147483646 w 602"/>
              <a:gd name="T5" fmla="*/ 2147483646 h 524"/>
              <a:gd name="T6" fmla="*/ 2147483646 w 602"/>
              <a:gd name="T7" fmla="*/ 2147483646 h 524"/>
              <a:gd name="T8" fmla="*/ 2147483646 w 602"/>
              <a:gd name="T9" fmla="*/ 2147483646 h 524"/>
              <a:gd name="T10" fmla="*/ 2147483646 w 602"/>
              <a:gd name="T11" fmla="*/ 2147483646 h 524"/>
              <a:gd name="T12" fmla="*/ 2147483646 w 602"/>
              <a:gd name="T13" fmla="*/ 2147483646 h 524"/>
              <a:gd name="T14" fmla="*/ 2147483646 w 602"/>
              <a:gd name="T15" fmla="*/ 2147483646 h 524"/>
              <a:gd name="T16" fmla="*/ 2147483646 w 602"/>
              <a:gd name="T17" fmla="*/ 2147483646 h 524"/>
              <a:gd name="T18" fmla="*/ 2147483646 w 602"/>
              <a:gd name="T19" fmla="*/ 2147483646 h 524"/>
              <a:gd name="T20" fmla="*/ 2147483646 w 602"/>
              <a:gd name="T21" fmla="*/ 2147483646 h 524"/>
              <a:gd name="T22" fmla="*/ 2147483646 w 602"/>
              <a:gd name="T23" fmla="*/ 2147483646 h 524"/>
              <a:gd name="T24" fmla="*/ 2147483646 w 602"/>
              <a:gd name="T25" fmla="*/ 2147483646 h 524"/>
              <a:gd name="T26" fmla="*/ 2147483646 w 602"/>
              <a:gd name="T27" fmla="*/ 2147483646 h 524"/>
              <a:gd name="T28" fmla="*/ 2147483646 w 602"/>
              <a:gd name="T29" fmla="*/ 2147483646 h 524"/>
              <a:gd name="T30" fmla="*/ 2147483646 w 602"/>
              <a:gd name="T31" fmla="*/ 2147483646 h 524"/>
              <a:gd name="T32" fmla="*/ 2147483646 w 602"/>
              <a:gd name="T33" fmla="*/ 2147483646 h 524"/>
              <a:gd name="T34" fmla="*/ 2147483646 w 602"/>
              <a:gd name="T35" fmla="*/ 2147483646 h 524"/>
              <a:gd name="T36" fmla="*/ 2147483646 w 602"/>
              <a:gd name="T37" fmla="*/ 2147483646 h 524"/>
              <a:gd name="T38" fmla="*/ 2147483646 w 602"/>
              <a:gd name="T39" fmla="*/ 2147483646 h 524"/>
              <a:gd name="T40" fmla="*/ 2147483646 w 602"/>
              <a:gd name="T41" fmla="*/ 2147483646 h 524"/>
              <a:gd name="T42" fmla="*/ 2147483646 w 602"/>
              <a:gd name="T43" fmla="*/ 2147483646 h 524"/>
              <a:gd name="T44" fmla="*/ 2147483646 w 602"/>
              <a:gd name="T45" fmla="*/ 2147483646 h 524"/>
              <a:gd name="T46" fmla="*/ 2147483646 w 602"/>
              <a:gd name="T47" fmla="*/ 2147483646 h 524"/>
              <a:gd name="T48" fmla="*/ 2147483646 w 602"/>
              <a:gd name="T49" fmla="*/ 2147483646 h 524"/>
              <a:gd name="T50" fmla="*/ 2147483646 w 602"/>
              <a:gd name="T51" fmla="*/ 2147483646 h 524"/>
              <a:gd name="T52" fmla="*/ 2147483646 w 602"/>
              <a:gd name="T53" fmla="*/ 2147483646 h 524"/>
              <a:gd name="T54" fmla="*/ 2147483646 w 602"/>
              <a:gd name="T55" fmla="*/ 2147483646 h 524"/>
              <a:gd name="T56" fmla="*/ 2147483646 w 602"/>
              <a:gd name="T57" fmla="*/ 2147483646 h 524"/>
              <a:gd name="T58" fmla="*/ 2147483646 w 602"/>
              <a:gd name="T59" fmla="*/ 2147483646 h 524"/>
              <a:gd name="T60" fmla="*/ 2147483646 w 602"/>
              <a:gd name="T61" fmla="*/ 2147483646 h 524"/>
              <a:gd name="T62" fmla="*/ 2147483646 w 602"/>
              <a:gd name="T63" fmla="*/ 2147483646 h 524"/>
              <a:gd name="T64" fmla="*/ 2147483646 w 602"/>
              <a:gd name="T65" fmla="*/ 2147483646 h 524"/>
              <a:gd name="T66" fmla="*/ 2147483646 w 602"/>
              <a:gd name="T67" fmla="*/ 2147483646 h 524"/>
              <a:gd name="T68" fmla="*/ 2147483646 w 602"/>
              <a:gd name="T69" fmla="*/ 2147483646 h 524"/>
              <a:gd name="T70" fmla="*/ 2147483646 w 602"/>
              <a:gd name="T71" fmla="*/ 2147483646 h 524"/>
              <a:gd name="T72" fmla="*/ 2147483646 w 602"/>
              <a:gd name="T73" fmla="*/ 2147483646 h 524"/>
              <a:gd name="T74" fmla="*/ 2147483646 w 602"/>
              <a:gd name="T75" fmla="*/ 2147483646 h 524"/>
              <a:gd name="T76" fmla="*/ 2147483646 w 602"/>
              <a:gd name="T77" fmla="*/ 2147483646 h 524"/>
              <a:gd name="T78" fmla="*/ 2147483646 w 602"/>
              <a:gd name="T79" fmla="*/ 2147483646 h 524"/>
              <a:gd name="T80" fmla="*/ 2147483646 w 602"/>
              <a:gd name="T81" fmla="*/ 2147483646 h 524"/>
              <a:gd name="T82" fmla="*/ 2147483646 w 602"/>
              <a:gd name="T83" fmla="*/ 2147483646 h 524"/>
              <a:gd name="T84" fmla="*/ 2147483646 w 602"/>
              <a:gd name="T85" fmla="*/ 2147483646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24">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7" y="226"/>
                  <a:pt x="516" y="212"/>
                </a:cubicBez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60" y="191"/>
                </a:cubicBezTo>
                <a:cubicBezTo>
                  <a:pt x="460" y="184"/>
                  <a:pt x="460" y="184"/>
                  <a:pt x="460" y="177"/>
                </a:cubicBezTo>
                <a:cubicBezTo>
                  <a:pt x="453" y="177"/>
                  <a:pt x="453" y="177"/>
                  <a:pt x="453" y="177"/>
                </a:cubicBezTo>
                <a:cubicBezTo>
                  <a:pt x="453" y="169"/>
                  <a:pt x="453" y="169"/>
                  <a:pt x="453" y="162"/>
                </a:cubicBezTo>
                <a:cubicBezTo>
                  <a:pt x="446" y="155"/>
                  <a:pt x="446" y="155"/>
                  <a:pt x="446" y="148"/>
                </a:cubicBezTo>
                <a:cubicBezTo>
                  <a:pt x="446" y="141"/>
                  <a:pt x="439" y="141"/>
                  <a:pt x="439" y="134"/>
                </a:cubicBezTo>
                <a:cubicBezTo>
                  <a:pt x="410" y="92"/>
                  <a:pt x="361" y="56"/>
                  <a:pt x="304" y="56"/>
                </a:cubicBezTo>
                <a:cubicBezTo>
                  <a:pt x="241" y="56"/>
                  <a:pt x="191" y="92"/>
                  <a:pt x="163" y="134"/>
                </a:cubicBezTo>
                <a:cubicBezTo>
                  <a:pt x="163" y="141"/>
                  <a:pt x="163" y="141"/>
                  <a:pt x="156" y="148"/>
                </a:cubicBezTo>
                <a:cubicBezTo>
                  <a:pt x="156" y="155"/>
                  <a:pt x="156" y="155"/>
                  <a:pt x="156" y="162"/>
                </a:cubicBezTo>
                <a:cubicBezTo>
                  <a:pt x="156" y="162"/>
                  <a:pt x="156" y="162"/>
                  <a:pt x="149" y="162"/>
                </a:cubicBezTo>
                <a:cubicBezTo>
                  <a:pt x="149" y="169"/>
                  <a:pt x="149" y="169"/>
                  <a:pt x="149" y="177"/>
                </a:cubicBezTo>
                <a:cubicBezTo>
                  <a:pt x="149" y="184"/>
                  <a:pt x="142" y="184"/>
                  <a:pt x="142" y="191"/>
                </a:cubicBezTo>
                <a:lnTo>
                  <a:pt x="135" y="191"/>
                </a:lnTo>
                <a:cubicBezTo>
                  <a:pt x="135" y="191"/>
                  <a:pt x="135" y="191"/>
                  <a:pt x="128"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35" y="56"/>
                  <a:pt x="212" y="0"/>
                  <a:pt x="304" y="0"/>
                </a:cubicBezTo>
                <a:cubicBezTo>
                  <a:pt x="396" y="0"/>
                  <a:pt x="474" y="56"/>
                  <a:pt x="502" y="141"/>
                </a:cubicBezTo>
                <a:cubicBezTo>
                  <a:pt x="559" y="155"/>
                  <a:pt x="601" y="212"/>
                  <a:pt x="601" y="276"/>
                </a:cubicBezTo>
                <a:cubicBezTo>
                  <a:pt x="601" y="353"/>
                  <a:pt x="537" y="417"/>
                  <a:pt x="460" y="417"/>
                </a:cubicBezTo>
                <a:close/>
                <a:moveTo>
                  <a:pt x="219" y="367"/>
                </a:moveTo>
                <a:lnTo>
                  <a:pt x="219" y="367"/>
                </a:lnTo>
                <a:cubicBezTo>
                  <a:pt x="226" y="367"/>
                  <a:pt x="233" y="375"/>
                  <a:pt x="241" y="382"/>
                </a:cubicBezTo>
                <a:cubicBezTo>
                  <a:pt x="276" y="417"/>
                  <a:pt x="276" y="417"/>
                  <a:pt x="276" y="417"/>
                </a:cubicBezTo>
                <a:cubicBezTo>
                  <a:pt x="276" y="276"/>
                  <a:pt x="276" y="276"/>
                  <a:pt x="276" y="276"/>
                </a:cubicBezTo>
                <a:cubicBezTo>
                  <a:pt x="276" y="262"/>
                  <a:pt x="283" y="247"/>
                  <a:pt x="304" y="247"/>
                </a:cubicBezTo>
                <a:cubicBezTo>
                  <a:pt x="318" y="247"/>
                  <a:pt x="333" y="262"/>
                  <a:pt x="333" y="276"/>
                </a:cubicBezTo>
                <a:cubicBezTo>
                  <a:pt x="333" y="417"/>
                  <a:pt x="333" y="417"/>
                  <a:pt x="333" y="417"/>
                </a:cubicBezTo>
                <a:cubicBezTo>
                  <a:pt x="368" y="382"/>
                  <a:pt x="368" y="382"/>
                  <a:pt x="368" y="382"/>
                </a:cubicBezTo>
                <a:cubicBezTo>
                  <a:pt x="368" y="375"/>
                  <a:pt x="375" y="367"/>
                  <a:pt x="389" y="367"/>
                </a:cubicBezTo>
                <a:cubicBezTo>
                  <a:pt x="403" y="367"/>
                  <a:pt x="417" y="382"/>
                  <a:pt x="417" y="396"/>
                </a:cubicBezTo>
                <a:cubicBezTo>
                  <a:pt x="417" y="403"/>
                  <a:pt x="410" y="410"/>
                  <a:pt x="410" y="417"/>
                </a:cubicBezTo>
                <a:cubicBezTo>
                  <a:pt x="325" y="509"/>
                  <a:pt x="325" y="509"/>
                  <a:pt x="325" y="509"/>
                </a:cubicBezTo>
                <a:cubicBezTo>
                  <a:pt x="318" y="516"/>
                  <a:pt x="311" y="523"/>
                  <a:pt x="304" y="523"/>
                </a:cubicBezTo>
                <a:cubicBezTo>
                  <a:pt x="290" y="523"/>
                  <a:pt x="283" y="516"/>
                  <a:pt x="283" y="509"/>
                </a:cubicBezTo>
                <a:cubicBezTo>
                  <a:pt x="198" y="417"/>
                  <a:pt x="198" y="417"/>
                  <a:pt x="198" y="417"/>
                </a:cubicBezTo>
                <a:cubicBezTo>
                  <a:pt x="191" y="410"/>
                  <a:pt x="191" y="403"/>
                  <a:pt x="191" y="396"/>
                </a:cubicBezTo>
                <a:cubicBezTo>
                  <a:pt x="191" y="382"/>
                  <a:pt x="198" y="367"/>
                  <a:pt x="219" y="3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69" name="Freeform 130">
            <a:extLst>
              <a:ext uri="{FF2B5EF4-FFF2-40B4-BE49-F238E27FC236}">
                <a16:creationId xmlns:a16="http://schemas.microsoft.com/office/drawing/2014/main" id="{34827E70-84FA-E695-14C6-47F6BA1E03DE}"/>
              </a:ext>
            </a:extLst>
          </p:cNvPr>
          <p:cNvSpPr>
            <a:spLocks noChangeArrowheads="1"/>
          </p:cNvSpPr>
          <p:nvPr/>
        </p:nvSpPr>
        <p:spPr bwMode="auto">
          <a:xfrm>
            <a:off x="2458413" y="1080455"/>
            <a:ext cx="549657" cy="449354"/>
          </a:xfrm>
          <a:custGeom>
            <a:avLst/>
            <a:gdLst>
              <a:gd name="T0" fmla="*/ 2147483646 w 602"/>
              <a:gd name="T1" fmla="*/ 2147483646 h 496"/>
              <a:gd name="T2" fmla="*/ 2147483646 w 602"/>
              <a:gd name="T3" fmla="*/ 2147483646 h 496"/>
              <a:gd name="T4" fmla="*/ 2147483646 w 602"/>
              <a:gd name="T5" fmla="*/ 2147483646 h 496"/>
              <a:gd name="T6" fmla="*/ 2147483646 w 602"/>
              <a:gd name="T7" fmla="*/ 2147483646 h 496"/>
              <a:gd name="T8" fmla="*/ 2147483646 w 602"/>
              <a:gd name="T9" fmla="*/ 2147483646 h 496"/>
              <a:gd name="T10" fmla="*/ 2147483646 w 602"/>
              <a:gd name="T11" fmla="*/ 2147483646 h 496"/>
              <a:gd name="T12" fmla="*/ 2147483646 w 602"/>
              <a:gd name="T13" fmla="*/ 2147483646 h 496"/>
              <a:gd name="T14" fmla="*/ 2147483646 w 602"/>
              <a:gd name="T15" fmla="*/ 2147483646 h 496"/>
              <a:gd name="T16" fmla="*/ 2147483646 w 602"/>
              <a:gd name="T17" fmla="*/ 2147483646 h 496"/>
              <a:gd name="T18" fmla="*/ 2147483646 w 602"/>
              <a:gd name="T19" fmla="*/ 2147483646 h 496"/>
              <a:gd name="T20" fmla="*/ 2147483646 w 602"/>
              <a:gd name="T21" fmla="*/ 2147483646 h 496"/>
              <a:gd name="T22" fmla="*/ 2147483646 w 602"/>
              <a:gd name="T23" fmla="*/ 2147483646 h 496"/>
              <a:gd name="T24" fmla="*/ 2147483646 w 602"/>
              <a:gd name="T25" fmla="*/ 2147483646 h 496"/>
              <a:gd name="T26" fmla="*/ 2147483646 w 602"/>
              <a:gd name="T27" fmla="*/ 2147483646 h 496"/>
              <a:gd name="T28" fmla="*/ 2147483646 w 602"/>
              <a:gd name="T29" fmla="*/ 2147483646 h 496"/>
              <a:gd name="T30" fmla="*/ 2147483646 w 602"/>
              <a:gd name="T31" fmla="*/ 2147483646 h 496"/>
              <a:gd name="T32" fmla="*/ 2147483646 w 602"/>
              <a:gd name="T33" fmla="*/ 2147483646 h 496"/>
              <a:gd name="T34" fmla="*/ 2147483646 w 602"/>
              <a:gd name="T35" fmla="*/ 2147483646 h 496"/>
              <a:gd name="T36" fmla="*/ 2147483646 w 602"/>
              <a:gd name="T37" fmla="*/ 2147483646 h 496"/>
              <a:gd name="T38" fmla="*/ 2147483646 w 602"/>
              <a:gd name="T39" fmla="*/ 2147483646 h 496"/>
              <a:gd name="T40" fmla="*/ 2147483646 w 602"/>
              <a:gd name="T41" fmla="*/ 2147483646 h 496"/>
              <a:gd name="T42" fmla="*/ 2147483646 w 602"/>
              <a:gd name="T43" fmla="*/ 2147483646 h 496"/>
              <a:gd name="T44" fmla="*/ 2147483646 w 602"/>
              <a:gd name="T45" fmla="*/ 2147483646 h 496"/>
              <a:gd name="T46" fmla="*/ 2147483646 w 602"/>
              <a:gd name="T47" fmla="*/ 2147483646 h 496"/>
              <a:gd name="T48" fmla="*/ 2147483646 w 602"/>
              <a:gd name="T49" fmla="*/ 2147483646 h 496"/>
              <a:gd name="T50" fmla="*/ 2147483646 w 602"/>
              <a:gd name="T51" fmla="*/ 2147483646 h 496"/>
              <a:gd name="T52" fmla="*/ 2147483646 w 602"/>
              <a:gd name="T53" fmla="*/ 2147483646 h 496"/>
              <a:gd name="T54" fmla="*/ 2147483646 w 602"/>
              <a:gd name="T55" fmla="*/ 2147483646 h 496"/>
              <a:gd name="T56" fmla="*/ 2147483646 w 602"/>
              <a:gd name="T57" fmla="*/ 2147483646 h 496"/>
              <a:gd name="T58" fmla="*/ 2147483646 w 602"/>
              <a:gd name="T59" fmla="*/ 2147483646 h 496"/>
              <a:gd name="T60" fmla="*/ 2147483646 w 602"/>
              <a:gd name="T61" fmla="*/ 2147483646 h 496"/>
              <a:gd name="T62" fmla="*/ 2147483646 w 602"/>
              <a:gd name="T63" fmla="*/ 2147483646 h 496"/>
              <a:gd name="T64" fmla="*/ 2147483646 w 602"/>
              <a:gd name="T65" fmla="*/ 2147483646 h 496"/>
              <a:gd name="T66" fmla="*/ 2147483646 w 602"/>
              <a:gd name="T67" fmla="*/ 2147483646 h 496"/>
              <a:gd name="T68" fmla="*/ 2147483646 w 602"/>
              <a:gd name="T69" fmla="*/ 2147483646 h 496"/>
              <a:gd name="T70" fmla="*/ 2147483646 w 602"/>
              <a:gd name="T71" fmla="*/ 2147483646 h 496"/>
              <a:gd name="T72" fmla="*/ 2147483646 w 602"/>
              <a:gd name="T73" fmla="*/ 2147483646 h 496"/>
              <a:gd name="T74" fmla="*/ 2147483646 w 602"/>
              <a:gd name="T75" fmla="*/ 2147483646 h 496"/>
              <a:gd name="T76" fmla="*/ 2147483646 w 602"/>
              <a:gd name="T77" fmla="*/ 2147483646 h 496"/>
              <a:gd name="T78" fmla="*/ 2147483646 w 602"/>
              <a:gd name="T79" fmla="*/ 2147483646 h 496"/>
              <a:gd name="T80" fmla="*/ 2147483646 w 602"/>
              <a:gd name="T81" fmla="*/ 2147483646 h 496"/>
              <a:gd name="T82" fmla="*/ 2147483646 w 602"/>
              <a:gd name="T83" fmla="*/ 2147483646 h 496"/>
              <a:gd name="T84" fmla="*/ 2147483646 w 602"/>
              <a:gd name="T85" fmla="*/ 2147483646 h 496"/>
              <a:gd name="T86" fmla="*/ 2147483646 w 602"/>
              <a:gd name="T87" fmla="*/ 2147483646 h 496"/>
              <a:gd name="T88" fmla="*/ 2147483646 w 602"/>
              <a:gd name="T89" fmla="*/ 2147483646 h 496"/>
              <a:gd name="T90" fmla="*/ 2147483646 w 602"/>
              <a:gd name="T91" fmla="*/ 2147483646 h 4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496">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0" y="226"/>
                  <a:pt x="516" y="212"/>
                </a:cubicBezTo>
                <a:cubicBezTo>
                  <a:pt x="516" y="212"/>
                  <a:pt x="509" y="212"/>
                  <a:pt x="509" y="205"/>
                </a:cubicBezTo>
                <a:cubicBezTo>
                  <a:pt x="509" y="205"/>
                  <a:pt x="509" y="205"/>
                  <a:pt x="502" y="205"/>
                </a:cubicBezTo>
                <a:cubicBezTo>
                  <a:pt x="502" y="205"/>
                  <a:pt x="502" y="198"/>
                  <a:pt x="495" y="198"/>
                </a:cubicBezTo>
                <a:cubicBezTo>
                  <a:pt x="495" y="198"/>
                  <a:pt x="495" y="198"/>
                  <a:pt x="488" y="198"/>
                </a:cubicBezTo>
                <a:cubicBezTo>
                  <a:pt x="488" y="198"/>
                  <a:pt x="488" y="198"/>
                  <a:pt x="481" y="191"/>
                </a:cubicBezTo>
                <a:cubicBezTo>
                  <a:pt x="481" y="191"/>
                  <a:pt x="481" y="191"/>
                  <a:pt x="474" y="191"/>
                </a:cubicBezTo>
                <a:cubicBezTo>
                  <a:pt x="467" y="191"/>
                  <a:pt x="467" y="191"/>
                  <a:pt x="467" y="191"/>
                </a:cubicBezTo>
                <a:lnTo>
                  <a:pt x="460" y="191"/>
                </a:lnTo>
                <a:cubicBezTo>
                  <a:pt x="460" y="184"/>
                  <a:pt x="453" y="184"/>
                  <a:pt x="453" y="177"/>
                </a:cubicBezTo>
                <a:cubicBezTo>
                  <a:pt x="453" y="169"/>
                  <a:pt x="453" y="169"/>
                  <a:pt x="453" y="162"/>
                </a:cubicBezTo>
                <a:cubicBezTo>
                  <a:pt x="446" y="162"/>
                  <a:pt x="446" y="162"/>
                  <a:pt x="446" y="162"/>
                </a:cubicBezTo>
                <a:cubicBezTo>
                  <a:pt x="446" y="155"/>
                  <a:pt x="446" y="155"/>
                  <a:pt x="446" y="148"/>
                </a:cubicBezTo>
                <a:cubicBezTo>
                  <a:pt x="438" y="141"/>
                  <a:pt x="438" y="141"/>
                  <a:pt x="438" y="134"/>
                </a:cubicBezTo>
                <a:cubicBezTo>
                  <a:pt x="410" y="92"/>
                  <a:pt x="361" y="56"/>
                  <a:pt x="297" y="56"/>
                </a:cubicBezTo>
                <a:cubicBezTo>
                  <a:pt x="240" y="56"/>
                  <a:pt x="191" y="92"/>
                  <a:pt x="163" y="134"/>
                </a:cubicBezTo>
                <a:cubicBezTo>
                  <a:pt x="163" y="141"/>
                  <a:pt x="156" y="141"/>
                  <a:pt x="156" y="148"/>
                </a:cubicBezTo>
                <a:cubicBezTo>
                  <a:pt x="156" y="155"/>
                  <a:pt x="156" y="155"/>
                  <a:pt x="149" y="162"/>
                </a:cubicBezTo>
                <a:cubicBezTo>
                  <a:pt x="149" y="169"/>
                  <a:pt x="149" y="169"/>
                  <a:pt x="149" y="177"/>
                </a:cubicBezTo>
                <a:cubicBezTo>
                  <a:pt x="149" y="177"/>
                  <a:pt x="149" y="177"/>
                  <a:pt x="142" y="177"/>
                </a:cubicBezTo>
                <a:cubicBezTo>
                  <a:pt x="142" y="184"/>
                  <a:pt x="142" y="184"/>
                  <a:pt x="142" y="191"/>
                </a:cubicBezTo>
                <a:cubicBezTo>
                  <a:pt x="135" y="191"/>
                  <a:pt x="135" y="191"/>
                  <a:pt x="127" y="191"/>
                </a:cubicBezTo>
                <a:cubicBezTo>
                  <a:pt x="127" y="191"/>
                  <a:pt x="127" y="191"/>
                  <a:pt x="120" y="191"/>
                </a:cubicBezTo>
                <a:lnTo>
                  <a:pt x="113" y="191"/>
                </a:lnTo>
                <a:cubicBezTo>
                  <a:pt x="113" y="198"/>
                  <a:pt x="113" y="198"/>
                  <a:pt x="113" y="198"/>
                </a:cubicBezTo>
                <a:cubicBezTo>
                  <a:pt x="106" y="198"/>
                  <a:pt x="106" y="198"/>
                  <a:pt x="106" y="198"/>
                </a:cubicBezTo>
                <a:cubicBezTo>
                  <a:pt x="99" y="198"/>
                  <a:pt x="99" y="198"/>
                  <a:pt x="99" y="198"/>
                </a:cubicBezTo>
                <a:cubicBezTo>
                  <a:pt x="99" y="198"/>
                  <a:pt x="99" y="205"/>
                  <a:pt x="92" y="205"/>
                </a:cubicBezTo>
                <a:cubicBezTo>
                  <a:pt x="85" y="212"/>
                  <a:pt x="85" y="212"/>
                  <a:pt x="85" y="212"/>
                </a:cubicBezTo>
                <a:cubicBezTo>
                  <a:pt x="64"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27" y="56"/>
                  <a:pt x="205" y="0"/>
                  <a:pt x="297" y="0"/>
                </a:cubicBezTo>
                <a:cubicBezTo>
                  <a:pt x="389" y="0"/>
                  <a:pt x="467" y="56"/>
                  <a:pt x="502" y="141"/>
                </a:cubicBezTo>
                <a:cubicBezTo>
                  <a:pt x="559" y="155"/>
                  <a:pt x="601" y="212"/>
                  <a:pt x="601" y="276"/>
                </a:cubicBezTo>
                <a:cubicBezTo>
                  <a:pt x="601" y="353"/>
                  <a:pt x="537" y="417"/>
                  <a:pt x="460" y="417"/>
                </a:cubicBezTo>
                <a:close/>
                <a:moveTo>
                  <a:pt x="226" y="283"/>
                </a:moveTo>
                <a:lnTo>
                  <a:pt x="226" y="283"/>
                </a:lnTo>
                <a:cubicBezTo>
                  <a:pt x="233" y="283"/>
                  <a:pt x="240" y="290"/>
                  <a:pt x="240" y="297"/>
                </a:cubicBezTo>
                <a:cubicBezTo>
                  <a:pt x="297" y="346"/>
                  <a:pt x="297" y="346"/>
                  <a:pt x="297" y="346"/>
                </a:cubicBezTo>
                <a:cubicBezTo>
                  <a:pt x="354" y="297"/>
                  <a:pt x="354" y="297"/>
                  <a:pt x="354" y="297"/>
                </a:cubicBezTo>
                <a:cubicBezTo>
                  <a:pt x="361" y="290"/>
                  <a:pt x="368" y="283"/>
                  <a:pt x="375" y="283"/>
                </a:cubicBezTo>
                <a:cubicBezTo>
                  <a:pt x="389" y="283"/>
                  <a:pt x="403" y="297"/>
                  <a:pt x="403" y="311"/>
                </a:cubicBezTo>
                <a:cubicBezTo>
                  <a:pt x="403" y="318"/>
                  <a:pt x="403" y="325"/>
                  <a:pt x="396" y="332"/>
                </a:cubicBezTo>
                <a:cubicBezTo>
                  <a:pt x="340" y="389"/>
                  <a:pt x="340" y="389"/>
                  <a:pt x="340" y="389"/>
                </a:cubicBezTo>
                <a:cubicBezTo>
                  <a:pt x="396" y="445"/>
                  <a:pt x="396" y="445"/>
                  <a:pt x="396" y="445"/>
                </a:cubicBezTo>
                <a:cubicBezTo>
                  <a:pt x="403" y="452"/>
                  <a:pt x="403" y="459"/>
                  <a:pt x="403" y="466"/>
                </a:cubicBezTo>
                <a:cubicBezTo>
                  <a:pt x="403" y="480"/>
                  <a:pt x="389" y="495"/>
                  <a:pt x="375" y="495"/>
                </a:cubicBezTo>
                <a:cubicBezTo>
                  <a:pt x="368" y="495"/>
                  <a:pt x="361" y="488"/>
                  <a:pt x="354" y="480"/>
                </a:cubicBezTo>
                <a:cubicBezTo>
                  <a:pt x="297" y="431"/>
                  <a:pt x="297" y="431"/>
                  <a:pt x="297" y="431"/>
                </a:cubicBezTo>
                <a:cubicBezTo>
                  <a:pt x="240" y="480"/>
                  <a:pt x="240" y="480"/>
                  <a:pt x="240" y="480"/>
                </a:cubicBezTo>
                <a:cubicBezTo>
                  <a:pt x="240" y="488"/>
                  <a:pt x="233" y="495"/>
                  <a:pt x="226" y="495"/>
                </a:cubicBezTo>
                <a:cubicBezTo>
                  <a:pt x="205" y="495"/>
                  <a:pt x="198" y="480"/>
                  <a:pt x="198" y="466"/>
                </a:cubicBezTo>
                <a:cubicBezTo>
                  <a:pt x="198" y="459"/>
                  <a:pt x="198" y="452"/>
                  <a:pt x="205" y="445"/>
                </a:cubicBezTo>
                <a:cubicBezTo>
                  <a:pt x="262" y="389"/>
                  <a:pt x="262" y="389"/>
                  <a:pt x="262" y="389"/>
                </a:cubicBezTo>
                <a:cubicBezTo>
                  <a:pt x="205" y="332"/>
                  <a:pt x="205" y="332"/>
                  <a:pt x="205" y="332"/>
                </a:cubicBezTo>
                <a:cubicBezTo>
                  <a:pt x="198" y="325"/>
                  <a:pt x="198" y="318"/>
                  <a:pt x="198" y="311"/>
                </a:cubicBezTo>
                <a:cubicBezTo>
                  <a:pt x="198" y="297"/>
                  <a:pt x="205" y="283"/>
                  <a:pt x="226" y="28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70" name="Freeform 131">
            <a:extLst>
              <a:ext uri="{FF2B5EF4-FFF2-40B4-BE49-F238E27FC236}">
                <a16:creationId xmlns:a16="http://schemas.microsoft.com/office/drawing/2014/main" id="{CE45B899-0653-7D20-3F56-8F4032D7D926}"/>
              </a:ext>
            </a:extLst>
          </p:cNvPr>
          <p:cNvSpPr>
            <a:spLocks noChangeArrowheads="1"/>
          </p:cNvSpPr>
          <p:nvPr/>
        </p:nvSpPr>
        <p:spPr bwMode="auto">
          <a:xfrm>
            <a:off x="1495512" y="1080455"/>
            <a:ext cx="553668" cy="449354"/>
          </a:xfrm>
          <a:custGeom>
            <a:avLst/>
            <a:gdLst>
              <a:gd name="T0" fmla="*/ 2147483646 w 609"/>
              <a:gd name="T1" fmla="*/ 2147483646 h 496"/>
              <a:gd name="T2" fmla="*/ 2147483646 w 609"/>
              <a:gd name="T3" fmla="*/ 2147483646 h 496"/>
              <a:gd name="T4" fmla="*/ 2147483646 w 609"/>
              <a:gd name="T5" fmla="*/ 2147483646 h 496"/>
              <a:gd name="T6" fmla="*/ 2147483646 w 609"/>
              <a:gd name="T7" fmla="*/ 2147483646 h 496"/>
              <a:gd name="T8" fmla="*/ 2147483646 w 609"/>
              <a:gd name="T9" fmla="*/ 2147483646 h 496"/>
              <a:gd name="T10" fmla="*/ 2147483646 w 609"/>
              <a:gd name="T11" fmla="*/ 2147483646 h 496"/>
              <a:gd name="T12" fmla="*/ 2147483646 w 609"/>
              <a:gd name="T13" fmla="*/ 2147483646 h 496"/>
              <a:gd name="T14" fmla="*/ 2147483646 w 609"/>
              <a:gd name="T15" fmla="*/ 2147483646 h 496"/>
              <a:gd name="T16" fmla="*/ 2147483646 w 609"/>
              <a:gd name="T17" fmla="*/ 2147483646 h 496"/>
              <a:gd name="T18" fmla="*/ 2147483646 w 609"/>
              <a:gd name="T19" fmla="*/ 2147483646 h 496"/>
              <a:gd name="T20" fmla="*/ 2147483646 w 609"/>
              <a:gd name="T21" fmla="*/ 2147483646 h 496"/>
              <a:gd name="T22" fmla="*/ 2147483646 w 609"/>
              <a:gd name="T23" fmla="*/ 2147483646 h 496"/>
              <a:gd name="T24" fmla="*/ 2147483646 w 609"/>
              <a:gd name="T25" fmla="*/ 2147483646 h 496"/>
              <a:gd name="T26" fmla="*/ 2147483646 w 609"/>
              <a:gd name="T27" fmla="*/ 2147483646 h 496"/>
              <a:gd name="T28" fmla="*/ 2147483646 w 609"/>
              <a:gd name="T29" fmla="*/ 2147483646 h 496"/>
              <a:gd name="T30" fmla="*/ 2147483646 w 609"/>
              <a:gd name="T31" fmla="*/ 2147483646 h 496"/>
              <a:gd name="T32" fmla="*/ 2147483646 w 609"/>
              <a:gd name="T33" fmla="*/ 2147483646 h 496"/>
              <a:gd name="T34" fmla="*/ 2147483646 w 609"/>
              <a:gd name="T35" fmla="*/ 2147483646 h 496"/>
              <a:gd name="T36" fmla="*/ 2147483646 w 609"/>
              <a:gd name="T37" fmla="*/ 2147483646 h 496"/>
              <a:gd name="T38" fmla="*/ 2147483646 w 609"/>
              <a:gd name="T39" fmla="*/ 2147483646 h 496"/>
              <a:gd name="T40" fmla="*/ 2147483646 w 609"/>
              <a:gd name="T41" fmla="*/ 2147483646 h 496"/>
              <a:gd name="T42" fmla="*/ 2147483646 w 609"/>
              <a:gd name="T43" fmla="*/ 2147483646 h 496"/>
              <a:gd name="T44" fmla="*/ 2147483646 w 609"/>
              <a:gd name="T45" fmla="*/ 2147483646 h 496"/>
              <a:gd name="T46" fmla="*/ 2147483646 w 609"/>
              <a:gd name="T47" fmla="*/ 2147483646 h 496"/>
              <a:gd name="T48" fmla="*/ 2147483646 w 609"/>
              <a:gd name="T49" fmla="*/ 2147483646 h 496"/>
              <a:gd name="T50" fmla="*/ 2147483646 w 609"/>
              <a:gd name="T51" fmla="*/ 2147483646 h 496"/>
              <a:gd name="T52" fmla="*/ 2147483646 w 609"/>
              <a:gd name="T53" fmla="*/ 2147483646 h 496"/>
              <a:gd name="T54" fmla="*/ 2147483646 w 609"/>
              <a:gd name="T55" fmla="*/ 2147483646 h 496"/>
              <a:gd name="T56" fmla="*/ 2147483646 w 609"/>
              <a:gd name="T57" fmla="*/ 2147483646 h 496"/>
              <a:gd name="T58" fmla="*/ 2147483646 w 609"/>
              <a:gd name="T59" fmla="*/ 2147483646 h 496"/>
              <a:gd name="T60" fmla="*/ 2147483646 w 609"/>
              <a:gd name="T61" fmla="*/ 2147483646 h 496"/>
              <a:gd name="T62" fmla="*/ 2147483646 w 609"/>
              <a:gd name="T63" fmla="*/ 2147483646 h 496"/>
              <a:gd name="T64" fmla="*/ 2147483646 w 609"/>
              <a:gd name="T65" fmla="*/ 2147483646 h 496"/>
              <a:gd name="T66" fmla="*/ 2147483646 w 609"/>
              <a:gd name="T67" fmla="*/ 2147483646 h 496"/>
              <a:gd name="T68" fmla="*/ 2147483646 w 609"/>
              <a:gd name="T69" fmla="*/ 2147483646 h 496"/>
              <a:gd name="T70" fmla="*/ 2147483646 w 609"/>
              <a:gd name="T71" fmla="*/ 2147483646 h 496"/>
              <a:gd name="T72" fmla="*/ 2147483646 w 609"/>
              <a:gd name="T73" fmla="*/ 2147483646 h 496"/>
              <a:gd name="T74" fmla="*/ 2147483646 w 609"/>
              <a:gd name="T75" fmla="*/ 2147483646 h 496"/>
              <a:gd name="T76" fmla="*/ 2147483646 w 609"/>
              <a:gd name="T77" fmla="*/ 214748364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496">
                <a:moveTo>
                  <a:pt x="467" y="417"/>
                </a:moveTo>
                <a:lnTo>
                  <a:pt x="467" y="417"/>
                </a:lnTo>
                <a:cubicBezTo>
                  <a:pt x="445" y="417"/>
                  <a:pt x="438" y="403"/>
                  <a:pt x="438" y="389"/>
                </a:cubicBezTo>
                <a:cubicBezTo>
                  <a:pt x="438" y="375"/>
                  <a:pt x="445" y="360"/>
                  <a:pt x="467" y="360"/>
                </a:cubicBezTo>
                <a:cubicBezTo>
                  <a:pt x="509" y="360"/>
                  <a:pt x="551" y="325"/>
                  <a:pt x="551" y="276"/>
                </a:cubicBezTo>
                <a:cubicBezTo>
                  <a:pt x="551"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59" y="191"/>
                </a:lnTo>
                <a:cubicBezTo>
                  <a:pt x="459" y="184"/>
                  <a:pt x="459" y="184"/>
                  <a:pt x="459" y="177"/>
                </a:cubicBezTo>
                <a:cubicBezTo>
                  <a:pt x="459" y="169"/>
                  <a:pt x="452" y="169"/>
                  <a:pt x="452" y="162"/>
                </a:cubicBezTo>
                <a:cubicBezTo>
                  <a:pt x="452" y="155"/>
                  <a:pt x="452" y="155"/>
                  <a:pt x="445" y="148"/>
                </a:cubicBezTo>
                <a:cubicBezTo>
                  <a:pt x="445" y="141"/>
                  <a:pt x="445" y="141"/>
                  <a:pt x="438" y="134"/>
                </a:cubicBezTo>
                <a:cubicBezTo>
                  <a:pt x="410" y="92"/>
                  <a:pt x="361" y="56"/>
                  <a:pt x="304" y="56"/>
                </a:cubicBezTo>
                <a:cubicBezTo>
                  <a:pt x="247"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1" y="191"/>
                </a:lnTo>
                <a:cubicBezTo>
                  <a:pt x="141" y="191"/>
                  <a:pt x="141" y="191"/>
                  <a:pt x="134" y="191"/>
                </a:cubicBezTo>
                <a:cubicBezTo>
                  <a:pt x="127" y="191"/>
                  <a:pt x="127" y="191"/>
                  <a:pt x="127" y="191"/>
                </a:cubicBezTo>
                <a:cubicBezTo>
                  <a:pt x="127" y="191"/>
                  <a:pt x="127" y="191"/>
                  <a:pt x="120" y="191"/>
                </a:cubicBezTo>
                <a:cubicBezTo>
                  <a:pt x="120"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1" y="360"/>
                </a:cubicBezTo>
                <a:cubicBezTo>
                  <a:pt x="163" y="360"/>
                  <a:pt x="170" y="375"/>
                  <a:pt x="170" y="389"/>
                </a:cubicBezTo>
                <a:cubicBezTo>
                  <a:pt x="170" y="403"/>
                  <a:pt x="163" y="417"/>
                  <a:pt x="141" y="417"/>
                </a:cubicBezTo>
                <a:cubicBezTo>
                  <a:pt x="64" y="417"/>
                  <a:pt x="0" y="353"/>
                  <a:pt x="0" y="276"/>
                </a:cubicBezTo>
                <a:cubicBezTo>
                  <a:pt x="0" y="212"/>
                  <a:pt x="43" y="155"/>
                  <a:pt x="99" y="141"/>
                </a:cubicBezTo>
                <a:cubicBezTo>
                  <a:pt x="134" y="56"/>
                  <a:pt x="212" y="0"/>
                  <a:pt x="304" y="0"/>
                </a:cubicBezTo>
                <a:cubicBezTo>
                  <a:pt x="396" y="0"/>
                  <a:pt x="474" y="56"/>
                  <a:pt x="509" y="141"/>
                </a:cubicBezTo>
                <a:cubicBezTo>
                  <a:pt x="565" y="155"/>
                  <a:pt x="608" y="212"/>
                  <a:pt x="608" y="276"/>
                </a:cubicBezTo>
                <a:cubicBezTo>
                  <a:pt x="608" y="353"/>
                  <a:pt x="544" y="417"/>
                  <a:pt x="467" y="417"/>
                </a:cubicBezTo>
                <a:close/>
                <a:moveTo>
                  <a:pt x="226" y="360"/>
                </a:moveTo>
                <a:lnTo>
                  <a:pt x="226" y="360"/>
                </a:lnTo>
                <a:cubicBezTo>
                  <a:pt x="233" y="360"/>
                  <a:pt x="240" y="360"/>
                  <a:pt x="247" y="367"/>
                </a:cubicBezTo>
                <a:cubicBezTo>
                  <a:pt x="297" y="417"/>
                  <a:pt x="297" y="417"/>
                  <a:pt x="297" y="417"/>
                </a:cubicBezTo>
                <a:cubicBezTo>
                  <a:pt x="382" y="297"/>
                  <a:pt x="382" y="297"/>
                  <a:pt x="382" y="297"/>
                </a:cubicBezTo>
                <a:cubicBezTo>
                  <a:pt x="389" y="290"/>
                  <a:pt x="396" y="283"/>
                  <a:pt x="410" y="283"/>
                </a:cubicBezTo>
                <a:cubicBezTo>
                  <a:pt x="424" y="283"/>
                  <a:pt x="438" y="297"/>
                  <a:pt x="438" y="311"/>
                </a:cubicBezTo>
                <a:cubicBezTo>
                  <a:pt x="438" y="318"/>
                  <a:pt x="431" y="325"/>
                  <a:pt x="431" y="332"/>
                </a:cubicBezTo>
                <a:cubicBezTo>
                  <a:pt x="325" y="480"/>
                  <a:pt x="325" y="480"/>
                  <a:pt x="325" y="480"/>
                </a:cubicBezTo>
                <a:cubicBezTo>
                  <a:pt x="325" y="488"/>
                  <a:pt x="311" y="495"/>
                  <a:pt x="304" y="495"/>
                </a:cubicBezTo>
                <a:cubicBezTo>
                  <a:pt x="297" y="495"/>
                  <a:pt x="290" y="488"/>
                  <a:pt x="283" y="480"/>
                </a:cubicBezTo>
                <a:cubicBezTo>
                  <a:pt x="212" y="410"/>
                  <a:pt x="212" y="410"/>
                  <a:pt x="212" y="410"/>
                </a:cubicBezTo>
                <a:cubicBezTo>
                  <a:pt x="205" y="403"/>
                  <a:pt x="198" y="396"/>
                  <a:pt x="198" y="389"/>
                </a:cubicBezTo>
                <a:cubicBezTo>
                  <a:pt x="198" y="375"/>
                  <a:pt x="212" y="360"/>
                  <a:pt x="226" y="3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571" name="Freeform 132">
            <a:extLst>
              <a:ext uri="{FF2B5EF4-FFF2-40B4-BE49-F238E27FC236}">
                <a16:creationId xmlns:a16="http://schemas.microsoft.com/office/drawing/2014/main" id="{2BC93AAB-2A69-AFC4-A197-4BDABAE01635}"/>
              </a:ext>
            </a:extLst>
          </p:cNvPr>
          <p:cNvSpPr>
            <a:spLocks noChangeArrowheads="1"/>
          </p:cNvSpPr>
          <p:nvPr/>
        </p:nvSpPr>
        <p:spPr bwMode="auto">
          <a:xfrm>
            <a:off x="536624" y="1080455"/>
            <a:ext cx="549655" cy="381147"/>
          </a:xfrm>
          <a:custGeom>
            <a:avLst/>
            <a:gdLst>
              <a:gd name="T0" fmla="*/ 2147483646 w 602"/>
              <a:gd name="T1" fmla="*/ 2147483646 h 418"/>
              <a:gd name="T2" fmla="*/ 2147483646 w 602"/>
              <a:gd name="T3" fmla="*/ 2147483646 h 418"/>
              <a:gd name="T4" fmla="*/ 2147483646 w 602"/>
              <a:gd name="T5" fmla="*/ 2147483646 h 418"/>
              <a:gd name="T6" fmla="*/ 0 w 602"/>
              <a:gd name="T7" fmla="*/ 2147483646 h 418"/>
              <a:gd name="T8" fmla="*/ 2147483646 w 602"/>
              <a:gd name="T9" fmla="*/ 2147483646 h 418"/>
              <a:gd name="T10" fmla="*/ 2147483646 w 602"/>
              <a:gd name="T11" fmla="*/ 0 h 418"/>
              <a:gd name="T12" fmla="*/ 2147483646 w 602"/>
              <a:gd name="T13" fmla="*/ 2147483646 h 418"/>
              <a:gd name="T14" fmla="*/ 2147483646 w 602"/>
              <a:gd name="T15" fmla="*/ 2147483646 h 418"/>
              <a:gd name="T16" fmla="*/ 2147483646 w 602"/>
              <a:gd name="T17" fmla="*/ 2147483646 h 418"/>
              <a:gd name="T18" fmla="*/ 2147483646 w 602"/>
              <a:gd name="T19" fmla="*/ 2147483646 h 418"/>
              <a:gd name="T20" fmla="*/ 2147483646 w 602"/>
              <a:gd name="T21" fmla="*/ 2147483646 h 418"/>
              <a:gd name="T22" fmla="*/ 2147483646 w 602"/>
              <a:gd name="T23" fmla="*/ 2147483646 h 418"/>
              <a:gd name="T24" fmla="*/ 2147483646 w 602"/>
              <a:gd name="T25" fmla="*/ 2147483646 h 418"/>
              <a:gd name="T26" fmla="*/ 2147483646 w 602"/>
              <a:gd name="T27" fmla="*/ 2147483646 h 418"/>
              <a:gd name="T28" fmla="*/ 2147483646 w 602"/>
              <a:gd name="T29" fmla="*/ 2147483646 h 418"/>
              <a:gd name="T30" fmla="*/ 2147483646 w 602"/>
              <a:gd name="T31" fmla="*/ 2147483646 h 418"/>
              <a:gd name="T32" fmla="*/ 2147483646 w 602"/>
              <a:gd name="T33" fmla="*/ 2147483646 h 418"/>
              <a:gd name="T34" fmla="*/ 2147483646 w 602"/>
              <a:gd name="T35" fmla="*/ 2147483646 h 418"/>
              <a:gd name="T36" fmla="*/ 2147483646 w 602"/>
              <a:gd name="T37" fmla="*/ 2147483646 h 418"/>
              <a:gd name="T38" fmla="*/ 2147483646 w 602"/>
              <a:gd name="T39" fmla="*/ 2147483646 h 418"/>
              <a:gd name="T40" fmla="*/ 2147483646 w 602"/>
              <a:gd name="T41" fmla="*/ 2147483646 h 418"/>
              <a:gd name="T42" fmla="*/ 2147483646 w 602"/>
              <a:gd name="T43" fmla="*/ 2147483646 h 418"/>
              <a:gd name="T44" fmla="*/ 2147483646 w 602"/>
              <a:gd name="T45" fmla="*/ 2147483646 h 418"/>
              <a:gd name="T46" fmla="*/ 2147483646 w 602"/>
              <a:gd name="T47" fmla="*/ 2147483646 h 418"/>
              <a:gd name="T48" fmla="*/ 2147483646 w 602"/>
              <a:gd name="T49" fmla="*/ 2147483646 h 418"/>
              <a:gd name="T50" fmla="*/ 2147483646 w 602"/>
              <a:gd name="T51" fmla="*/ 2147483646 h 418"/>
              <a:gd name="T52" fmla="*/ 2147483646 w 602"/>
              <a:gd name="T53" fmla="*/ 2147483646 h 418"/>
              <a:gd name="T54" fmla="*/ 2147483646 w 602"/>
              <a:gd name="T55" fmla="*/ 2147483646 h 418"/>
              <a:gd name="T56" fmla="*/ 2147483646 w 602"/>
              <a:gd name="T57" fmla="*/ 2147483646 h 418"/>
              <a:gd name="T58" fmla="*/ 2147483646 w 602"/>
              <a:gd name="T59" fmla="*/ 2147483646 h 418"/>
              <a:gd name="T60" fmla="*/ 2147483646 w 602"/>
              <a:gd name="T61" fmla="*/ 2147483646 h 418"/>
              <a:gd name="T62" fmla="*/ 2147483646 w 602"/>
              <a:gd name="T63" fmla="*/ 2147483646 h 418"/>
              <a:gd name="T64" fmla="*/ 2147483646 w 602"/>
              <a:gd name="T65" fmla="*/ 2147483646 h 418"/>
              <a:gd name="T66" fmla="*/ 2147483646 w 602"/>
              <a:gd name="T67" fmla="*/ 2147483646 h 418"/>
              <a:gd name="T68" fmla="*/ 2147483646 w 602"/>
              <a:gd name="T69" fmla="*/ 2147483646 h 418"/>
              <a:gd name="T70" fmla="*/ 2147483646 w 602"/>
              <a:gd name="T71" fmla="*/ 2147483646 h 418"/>
              <a:gd name="T72" fmla="*/ 2147483646 w 602"/>
              <a:gd name="T73" fmla="*/ 2147483646 h 418"/>
              <a:gd name="T74" fmla="*/ 2147483646 w 602"/>
              <a:gd name="T75" fmla="*/ 2147483646 h 418"/>
              <a:gd name="T76" fmla="*/ 2147483646 w 602"/>
              <a:gd name="T77" fmla="*/ 2147483646 h 418"/>
              <a:gd name="T78" fmla="*/ 2147483646 w 602"/>
              <a:gd name="T79" fmla="*/ 2147483646 h 418"/>
              <a:gd name="T80" fmla="*/ 2147483646 w 602"/>
              <a:gd name="T81" fmla="*/ 2147483646 h 418"/>
              <a:gd name="T82" fmla="*/ 2147483646 w 602"/>
              <a:gd name="T83" fmla="*/ 2147483646 h 418"/>
              <a:gd name="T84" fmla="*/ 2147483646 w 602"/>
              <a:gd name="T85" fmla="*/ 2147483646 h 418"/>
              <a:gd name="T86" fmla="*/ 2147483646 w 602"/>
              <a:gd name="T87" fmla="*/ 2147483646 h 418"/>
              <a:gd name="T88" fmla="*/ 2147483646 w 602"/>
              <a:gd name="T89" fmla="*/ 2147483646 h 418"/>
              <a:gd name="T90" fmla="*/ 2147483646 w 602"/>
              <a:gd name="T91" fmla="*/ 2147483646 h 418"/>
              <a:gd name="T92" fmla="*/ 2147483646 w 602"/>
              <a:gd name="T93" fmla="*/ 2147483646 h 418"/>
              <a:gd name="T94" fmla="*/ 2147483646 w 602"/>
              <a:gd name="T95" fmla="*/ 2147483646 h 418"/>
              <a:gd name="T96" fmla="*/ 2147483646 w 602"/>
              <a:gd name="T97" fmla="*/ 2147483646 h 418"/>
              <a:gd name="T98" fmla="*/ 2147483646 w 602"/>
              <a:gd name="T99" fmla="*/ 2147483646 h 418"/>
              <a:gd name="T100" fmla="*/ 2147483646 w 602"/>
              <a:gd name="T101" fmla="*/ 2147483646 h 418"/>
              <a:gd name="T102" fmla="*/ 2147483646 w 602"/>
              <a:gd name="T103" fmla="*/ 2147483646 h 418"/>
              <a:gd name="T104" fmla="*/ 2147483646 w 602"/>
              <a:gd name="T105" fmla="*/ 2147483646 h 418"/>
              <a:gd name="T106" fmla="*/ 2147483646 w 602"/>
              <a:gd name="T107" fmla="*/ 2147483646 h 418"/>
              <a:gd name="T108" fmla="*/ 2147483646 w 602"/>
              <a:gd name="T109" fmla="*/ 2147483646 h 418"/>
              <a:gd name="T110" fmla="*/ 2147483646 w 602"/>
              <a:gd name="T111" fmla="*/ 2147483646 h 418"/>
              <a:gd name="T112" fmla="*/ 2147483646 w 602"/>
              <a:gd name="T113" fmla="*/ 2147483646 h 418"/>
              <a:gd name="T114" fmla="*/ 2147483646 w 602"/>
              <a:gd name="T115" fmla="*/ 2147483646 h 418"/>
              <a:gd name="T116" fmla="*/ 2147483646 w 602"/>
              <a:gd name="T117" fmla="*/ 2147483646 h 418"/>
              <a:gd name="T118" fmla="*/ 2147483646 w 602"/>
              <a:gd name="T119" fmla="*/ 2147483646 h 418"/>
              <a:gd name="T120" fmla="*/ 2147483646 w 602"/>
              <a:gd name="T121" fmla="*/ 2147483646 h 418"/>
              <a:gd name="T122" fmla="*/ 2147483646 w 602"/>
              <a:gd name="T123" fmla="*/ 2147483646 h 4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2" h="418">
                <a:moveTo>
                  <a:pt x="459" y="417"/>
                </a:moveTo>
                <a:lnTo>
                  <a:pt x="459" y="417"/>
                </a:lnTo>
                <a:cubicBezTo>
                  <a:pt x="141" y="417"/>
                  <a:pt x="141" y="417"/>
                  <a:pt x="141" y="417"/>
                </a:cubicBezTo>
                <a:cubicBezTo>
                  <a:pt x="64" y="417"/>
                  <a:pt x="0" y="353"/>
                  <a:pt x="0" y="276"/>
                </a:cubicBezTo>
                <a:cubicBezTo>
                  <a:pt x="0" y="212"/>
                  <a:pt x="42" y="155"/>
                  <a:pt x="99" y="141"/>
                </a:cubicBezTo>
                <a:cubicBezTo>
                  <a:pt x="134" y="56"/>
                  <a:pt x="212" y="0"/>
                  <a:pt x="304" y="0"/>
                </a:cubicBezTo>
                <a:cubicBezTo>
                  <a:pt x="396" y="0"/>
                  <a:pt x="474" y="56"/>
                  <a:pt x="502" y="141"/>
                </a:cubicBezTo>
                <a:cubicBezTo>
                  <a:pt x="558" y="155"/>
                  <a:pt x="601" y="212"/>
                  <a:pt x="601" y="276"/>
                </a:cubicBezTo>
                <a:cubicBezTo>
                  <a:pt x="601" y="353"/>
                  <a:pt x="537" y="417"/>
                  <a:pt x="459" y="417"/>
                </a:cubicBezTo>
                <a:close/>
                <a:moveTo>
                  <a:pt x="516" y="212"/>
                </a:moveTo>
                <a:lnTo>
                  <a:pt x="516" y="212"/>
                </a:ln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59" y="191"/>
                </a:cubicBezTo>
                <a:cubicBezTo>
                  <a:pt x="459" y="184"/>
                  <a:pt x="459" y="184"/>
                  <a:pt x="459" y="177"/>
                </a:cubicBezTo>
                <a:cubicBezTo>
                  <a:pt x="452" y="177"/>
                  <a:pt x="452" y="177"/>
                  <a:pt x="452" y="177"/>
                </a:cubicBezTo>
                <a:cubicBezTo>
                  <a:pt x="452" y="169"/>
                  <a:pt x="452" y="169"/>
                  <a:pt x="452" y="162"/>
                </a:cubicBezTo>
                <a:cubicBezTo>
                  <a:pt x="445" y="155"/>
                  <a:pt x="445" y="155"/>
                  <a:pt x="445" y="148"/>
                </a:cubicBezTo>
                <a:cubicBezTo>
                  <a:pt x="445" y="141"/>
                  <a:pt x="438" y="141"/>
                  <a:pt x="438" y="134"/>
                </a:cubicBezTo>
                <a:cubicBezTo>
                  <a:pt x="410" y="92"/>
                  <a:pt x="361" y="56"/>
                  <a:pt x="304" y="56"/>
                </a:cubicBezTo>
                <a:cubicBezTo>
                  <a:pt x="240" y="56"/>
                  <a:pt x="191" y="92"/>
                  <a:pt x="163" y="134"/>
                </a:cubicBezTo>
                <a:cubicBezTo>
                  <a:pt x="163" y="141"/>
                  <a:pt x="163" y="141"/>
                  <a:pt x="156" y="148"/>
                </a:cubicBezTo>
                <a:cubicBezTo>
                  <a:pt x="156" y="155"/>
                  <a:pt x="156" y="155"/>
                  <a:pt x="156" y="162"/>
                </a:cubicBezTo>
                <a:cubicBezTo>
                  <a:pt x="156" y="162"/>
                  <a:pt x="156" y="162"/>
                  <a:pt x="148" y="162"/>
                </a:cubicBezTo>
                <a:cubicBezTo>
                  <a:pt x="148" y="169"/>
                  <a:pt x="148" y="169"/>
                  <a:pt x="148" y="177"/>
                </a:cubicBezTo>
                <a:cubicBezTo>
                  <a:pt x="148" y="184"/>
                  <a:pt x="141" y="184"/>
                  <a:pt x="141" y="191"/>
                </a:cubicBezTo>
                <a:lnTo>
                  <a:pt x="134" y="191"/>
                </a:lnTo>
                <a:cubicBezTo>
                  <a:pt x="134" y="191"/>
                  <a:pt x="134" y="191"/>
                  <a:pt x="127"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1" y="360"/>
                </a:cubicBezTo>
                <a:cubicBezTo>
                  <a:pt x="459" y="360"/>
                  <a:pt x="459" y="360"/>
                  <a:pt x="459" y="360"/>
                </a:cubicBezTo>
                <a:cubicBezTo>
                  <a:pt x="509" y="360"/>
                  <a:pt x="544" y="325"/>
                  <a:pt x="544" y="276"/>
                </a:cubicBezTo>
                <a:cubicBezTo>
                  <a:pt x="544" y="247"/>
                  <a:pt x="537" y="226"/>
                  <a:pt x="516" y="2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 name="Slide Number Placeholder 1">
            <a:extLst>
              <a:ext uri="{FF2B5EF4-FFF2-40B4-BE49-F238E27FC236}">
                <a16:creationId xmlns:a16="http://schemas.microsoft.com/office/drawing/2014/main" id="{267F6232-20F7-5C77-0109-35AB0DA6B08D}"/>
              </a:ext>
            </a:extLst>
          </p:cNvPr>
          <p:cNvSpPr>
            <a:spLocks noGrp="1"/>
          </p:cNvSpPr>
          <p:nvPr>
            <p:ph type="sldNum" sz="quarter" idx="12"/>
          </p:nvPr>
        </p:nvSpPr>
        <p:spPr/>
        <p:txBody>
          <a:bodyPr/>
          <a:lstStyle/>
          <a:p>
            <a:fld id="{7737D3DD-0AB3-4F16-99FA-6262B2B4036D}" type="slidenum">
              <a:rPr lang="en-MY" smtClean="0"/>
              <a:t>27</a:t>
            </a:fld>
            <a:endParaRPr lang="en-MY"/>
          </a:p>
        </p:txBody>
      </p:sp>
    </p:spTree>
    <p:extLst>
      <p:ext uri="{BB962C8B-B14F-4D97-AF65-F5344CB8AC3E}">
        <p14:creationId xmlns:p14="http://schemas.microsoft.com/office/powerpoint/2010/main" val="1140670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1">
            <a:extLst>
              <a:ext uri="{FF2B5EF4-FFF2-40B4-BE49-F238E27FC236}">
                <a16:creationId xmlns:a16="http://schemas.microsoft.com/office/drawing/2014/main" id="{AA138B7D-09E2-C49F-9E22-82D1943E6F59}"/>
              </a:ext>
            </a:extLst>
          </p:cNvPr>
          <p:cNvSpPr>
            <a:spLocks noChangeArrowheads="1"/>
          </p:cNvSpPr>
          <p:nvPr/>
        </p:nvSpPr>
        <p:spPr bwMode="auto">
          <a:xfrm>
            <a:off x="11070948" y="5376138"/>
            <a:ext cx="565703" cy="176532"/>
          </a:xfrm>
          <a:custGeom>
            <a:avLst/>
            <a:gdLst>
              <a:gd name="T0" fmla="*/ 2147483646 w 623"/>
              <a:gd name="T1" fmla="*/ 2147483646 h 192"/>
              <a:gd name="T2" fmla="*/ 2147483646 w 623"/>
              <a:gd name="T3" fmla="*/ 2147483646 h 192"/>
              <a:gd name="T4" fmla="*/ 2147483646 w 623"/>
              <a:gd name="T5" fmla="*/ 2147483646 h 192"/>
              <a:gd name="T6" fmla="*/ 2147483646 w 623"/>
              <a:gd name="T7" fmla="*/ 0 h 192"/>
              <a:gd name="T8" fmla="*/ 2147483646 w 623"/>
              <a:gd name="T9" fmla="*/ 2147483646 h 192"/>
              <a:gd name="T10" fmla="*/ 2147483646 w 623"/>
              <a:gd name="T11" fmla="*/ 0 h 192"/>
              <a:gd name="T12" fmla="*/ 2147483646 w 623"/>
              <a:gd name="T13" fmla="*/ 2147483646 h 192"/>
              <a:gd name="T14" fmla="*/ 2147483646 w 623"/>
              <a:gd name="T15" fmla="*/ 2147483646 h 192"/>
              <a:gd name="T16" fmla="*/ 2147483646 w 623"/>
              <a:gd name="T17" fmla="*/ 2147483646 h 192"/>
              <a:gd name="T18" fmla="*/ 2147483646 w 623"/>
              <a:gd name="T19" fmla="*/ 2147483646 h 192"/>
              <a:gd name="T20" fmla="*/ 2147483646 w 623"/>
              <a:gd name="T21" fmla="*/ 2147483646 h 192"/>
              <a:gd name="T22" fmla="*/ 2147483646 w 623"/>
              <a:gd name="T23" fmla="*/ 214748364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3" h="192">
                <a:moveTo>
                  <a:pt x="615" y="42"/>
                </a:moveTo>
                <a:lnTo>
                  <a:pt x="615" y="42"/>
                </a:lnTo>
                <a:cubicBezTo>
                  <a:pt x="601" y="42"/>
                  <a:pt x="587" y="84"/>
                  <a:pt x="544" y="84"/>
                </a:cubicBezTo>
                <a:cubicBezTo>
                  <a:pt x="495" y="84"/>
                  <a:pt x="473" y="0"/>
                  <a:pt x="396" y="0"/>
                </a:cubicBezTo>
                <a:cubicBezTo>
                  <a:pt x="339" y="0"/>
                  <a:pt x="318" y="49"/>
                  <a:pt x="311" y="49"/>
                </a:cubicBezTo>
                <a:cubicBezTo>
                  <a:pt x="311" y="49"/>
                  <a:pt x="290" y="0"/>
                  <a:pt x="226" y="0"/>
                </a:cubicBezTo>
                <a:cubicBezTo>
                  <a:pt x="148" y="0"/>
                  <a:pt x="127" y="84"/>
                  <a:pt x="78" y="84"/>
                </a:cubicBezTo>
                <a:cubicBezTo>
                  <a:pt x="42" y="84"/>
                  <a:pt x="21" y="42"/>
                  <a:pt x="14" y="42"/>
                </a:cubicBezTo>
                <a:cubicBezTo>
                  <a:pt x="0" y="49"/>
                  <a:pt x="35" y="191"/>
                  <a:pt x="169" y="191"/>
                </a:cubicBezTo>
                <a:cubicBezTo>
                  <a:pt x="254" y="191"/>
                  <a:pt x="304" y="120"/>
                  <a:pt x="311" y="120"/>
                </a:cubicBezTo>
                <a:cubicBezTo>
                  <a:pt x="318" y="120"/>
                  <a:pt x="375" y="191"/>
                  <a:pt x="459" y="191"/>
                </a:cubicBezTo>
                <a:cubicBezTo>
                  <a:pt x="594" y="191"/>
                  <a:pt x="622" y="49"/>
                  <a:pt x="615"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88" name="Freeform 2">
            <a:extLst>
              <a:ext uri="{FF2B5EF4-FFF2-40B4-BE49-F238E27FC236}">
                <a16:creationId xmlns:a16="http://schemas.microsoft.com/office/drawing/2014/main" id="{52297507-F3D6-96D8-F61C-5452065F42C1}"/>
              </a:ext>
            </a:extLst>
          </p:cNvPr>
          <p:cNvSpPr>
            <a:spLocks noChangeArrowheads="1"/>
          </p:cNvSpPr>
          <p:nvPr/>
        </p:nvSpPr>
        <p:spPr bwMode="auto">
          <a:xfrm>
            <a:off x="10116071" y="5299907"/>
            <a:ext cx="553668" cy="328991"/>
          </a:xfrm>
          <a:custGeom>
            <a:avLst/>
            <a:gdLst>
              <a:gd name="T0" fmla="*/ 2147483646 w 609"/>
              <a:gd name="T1" fmla="*/ 2147483646 h 361"/>
              <a:gd name="T2" fmla="*/ 2147483646 w 609"/>
              <a:gd name="T3" fmla="*/ 2147483646 h 361"/>
              <a:gd name="T4" fmla="*/ 2147483646 w 609"/>
              <a:gd name="T5" fmla="*/ 2147483646 h 361"/>
              <a:gd name="T6" fmla="*/ 2147483646 w 609"/>
              <a:gd name="T7" fmla="*/ 2147483646 h 361"/>
              <a:gd name="T8" fmla="*/ 2147483646 w 609"/>
              <a:gd name="T9" fmla="*/ 2147483646 h 361"/>
              <a:gd name="T10" fmla="*/ 2147483646 w 609"/>
              <a:gd name="T11" fmla="*/ 2147483646 h 361"/>
              <a:gd name="T12" fmla="*/ 2147483646 w 609"/>
              <a:gd name="T13" fmla="*/ 2147483646 h 361"/>
              <a:gd name="T14" fmla="*/ 2147483646 w 609"/>
              <a:gd name="T15" fmla="*/ 2147483646 h 361"/>
              <a:gd name="T16" fmla="*/ 2147483646 w 609"/>
              <a:gd name="T17" fmla="*/ 2147483646 h 361"/>
              <a:gd name="T18" fmla="*/ 2147483646 w 609"/>
              <a:gd name="T19" fmla="*/ 2147483646 h 361"/>
              <a:gd name="T20" fmla="*/ 2147483646 w 609"/>
              <a:gd name="T21" fmla="*/ 2147483646 h 361"/>
              <a:gd name="T22" fmla="*/ 2147483646 w 609"/>
              <a:gd name="T23" fmla="*/ 2147483646 h 361"/>
              <a:gd name="T24" fmla="*/ 2147483646 w 609"/>
              <a:gd name="T25" fmla="*/ 2147483646 h 361"/>
              <a:gd name="T26" fmla="*/ 2147483646 w 609"/>
              <a:gd name="T27" fmla="*/ 2147483646 h 361"/>
              <a:gd name="T28" fmla="*/ 2147483646 w 609"/>
              <a:gd name="T29" fmla="*/ 2147483646 h 361"/>
              <a:gd name="T30" fmla="*/ 2147483646 w 609"/>
              <a:gd name="T31" fmla="*/ 0 h 361"/>
              <a:gd name="T32" fmla="*/ 2147483646 w 609"/>
              <a:gd name="T33" fmla="*/ 0 h 361"/>
              <a:gd name="T34" fmla="*/ 2147483646 w 609"/>
              <a:gd name="T35" fmla="*/ 0 h 361"/>
              <a:gd name="T36" fmla="*/ 2147483646 w 609"/>
              <a:gd name="T37" fmla="*/ 2147483646 h 361"/>
              <a:gd name="T38" fmla="*/ 2147483646 w 609"/>
              <a:gd name="T39" fmla="*/ 2147483646 h 361"/>
              <a:gd name="T40" fmla="*/ 2147483646 w 609"/>
              <a:gd name="T41" fmla="*/ 2147483646 h 361"/>
              <a:gd name="T42" fmla="*/ 2147483646 w 609"/>
              <a:gd name="T43" fmla="*/ 2147483646 h 361"/>
              <a:gd name="T44" fmla="*/ 2147483646 w 609"/>
              <a:gd name="T45" fmla="*/ 2147483646 h 361"/>
              <a:gd name="T46" fmla="*/ 2147483646 w 609"/>
              <a:gd name="T47" fmla="*/ 2147483646 h 361"/>
              <a:gd name="T48" fmla="*/ 0 w 609"/>
              <a:gd name="T49" fmla="*/ 2147483646 h 361"/>
              <a:gd name="T50" fmla="*/ 2147483646 w 609"/>
              <a:gd name="T51" fmla="*/ 2147483646 h 361"/>
              <a:gd name="T52" fmla="*/ 2147483646 w 609"/>
              <a:gd name="T53" fmla="*/ 2147483646 h 361"/>
              <a:gd name="T54" fmla="*/ 2147483646 w 609"/>
              <a:gd name="T55" fmla="*/ 2147483646 h 361"/>
              <a:gd name="T56" fmla="*/ 2147483646 w 609"/>
              <a:gd name="T57" fmla="*/ 2147483646 h 361"/>
              <a:gd name="T58" fmla="*/ 2147483646 w 609"/>
              <a:gd name="T59" fmla="*/ 2147483646 h 361"/>
              <a:gd name="T60" fmla="*/ 2147483646 w 609"/>
              <a:gd name="T61" fmla="*/ 2147483646 h 361"/>
              <a:gd name="T62" fmla="*/ 2147483646 w 609"/>
              <a:gd name="T63" fmla="*/ 2147483646 h 361"/>
              <a:gd name="T64" fmla="*/ 2147483646 w 609"/>
              <a:gd name="T65" fmla="*/ 2147483646 h 361"/>
              <a:gd name="T66" fmla="*/ 2147483646 w 609"/>
              <a:gd name="T67" fmla="*/ 2147483646 h 361"/>
              <a:gd name="T68" fmla="*/ 0 w 609"/>
              <a:gd name="T69" fmla="*/ 2147483646 h 361"/>
              <a:gd name="T70" fmla="*/ 2147483646 w 609"/>
              <a:gd name="T71" fmla="*/ 2147483646 h 361"/>
              <a:gd name="T72" fmla="*/ 2147483646 w 609"/>
              <a:gd name="T73" fmla="*/ 2147483646 h 361"/>
              <a:gd name="T74" fmla="*/ 2147483646 w 609"/>
              <a:gd name="T75" fmla="*/ 2147483646 h 361"/>
              <a:gd name="T76" fmla="*/ 2147483646 w 609"/>
              <a:gd name="T77" fmla="*/ 2147483646 h 361"/>
              <a:gd name="T78" fmla="*/ 2147483646 w 609"/>
              <a:gd name="T79" fmla="*/ 2147483646 h 361"/>
              <a:gd name="T80" fmla="*/ 2147483646 w 609"/>
              <a:gd name="T81" fmla="*/ 2147483646 h 361"/>
              <a:gd name="T82" fmla="*/ 2147483646 w 609"/>
              <a:gd name="T83" fmla="*/ 2147483646 h 361"/>
              <a:gd name="T84" fmla="*/ 2147483646 w 609"/>
              <a:gd name="T85" fmla="*/ 2147483646 h 361"/>
              <a:gd name="T86" fmla="*/ 2147483646 w 609"/>
              <a:gd name="T87" fmla="*/ 2147483646 h 361"/>
              <a:gd name="T88" fmla="*/ 0 w 609"/>
              <a:gd name="T89" fmla="*/ 2147483646 h 361"/>
              <a:gd name="T90" fmla="*/ 2147483646 w 609"/>
              <a:gd name="T91" fmla="*/ 0 h 361"/>
              <a:gd name="T92" fmla="*/ 2147483646 w 609"/>
              <a:gd name="T93" fmla="*/ 0 h 361"/>
              <a:gd name="T94" fmla="*/ 2147483646 w 609"/>
              <a:gd name="T95" fmla="*/ 0 h 361"/>
              <a:gd name="T96" fmla="*/ 2147483646 w 609"/>
              <a:gd name="T97" fmla="*/ 2147483646 h 361"/>
              <a:gd name="T98" fmla="*/ 2147483646 w 609"/>
              <a:gd name="T99" fmla="*/ 2147483646 h 361"/>
              <a:gd name="T100" fmla="*/ 2147483646 w 609"/>
              <a:gd name="T101" fmla="*/ 2147483646 h 361"/>
              <a:gd name="T102" fmla="*/ 2147483646 w 609"/>
              <a:gd name="T103" fmla="*/ 2147483646 h 361"/>
              <a:gd name="T104" fmla="*/ 2147483646 w 609"/>
              <a:gd name="T105" fmla="*/ 2147483646 h 361"/>
              <a:gd name="T106" fmla="*/ 2147483646 w 609"/>
              <a:gd name="T107" fmla="*/ 2147483646 h 361"/>
              <a:gd name="T108" fmla="*/ 2147483646 w 609"/>
              <a:gd name="T109" fmla="*/ 2147483646 h 361"/>
              <a:gd name="T110" fmla="*/ 2147483646 w 609"/>
              <a:gd name="T111" fmla="*/ 2147483646 h 361"/>
              <a:gd name="T112" fmla="*/ 2147483646 w 609"/>
              <a:gd name="T113" fmla="*/ 2147483646 h 361"/>
              <a:gd name="T114" fmla="*/ 2147483646 w 609"/>
              <a:gd name="T115" fmla="*/ 2147483646 h 361"/>
              <a:gd name="T116" fmla="*/ 2147483646 w 609"/>
              <a:gd name="T117" fmla="*/ 2147483646 h 3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9" h="361">
                <a:moveTo>
                  <a:pt x="579" y="205"/>
                </a:moveTo>
                <a:lnTo>
                  <a:pt x="579" y="205"/>
                </a:lnTo>
                <a:cubicBezTo>
                  <a:pt x="198" y="205"/>
                  <a:pt x="198" y="205"/>
                  <a:pt x="198" y="205"/>
                </a:cubicBezTo>
                <a:cubicBezTo>
                  <a:pt x="184" y="205"/>
                  <a:pt x="169" y="198"/>
                  <a:pt x="169" y="176"/>
                </a:cubicBezTo>
                <a:cubicBezTo>
                  <a:pt x="169" y="162"/>
                  <a:pt x="184" y="148"/>
                  <a:pt x="198" y="148"/>
                </a:cubicBezTo>
                <a:cubicBezTo>
                  <a:pt x="579" y="148"/>
                  <a:pt x="579" y="148"/>
                  <a:pt x="579" y="148"/>
                </a:cubicBezTo>
                <a:cubicBezTo>
                  <a:pt x="594" y="148"/>
                  <a:pt x="608" y="162"/>
                  <a:pt x="608" y="176"/>
                </a:cubicBezTo>
                <a:cubicBezTo>
                  <a:pt x="608" y="198"/>
                  <a:pt x="594" y="205"/>
                  <a:pt x="579" y="205"/>
                </a:cubicBezTo>
                <a:close/>
                <a:moveTo>
                  <a:pt x="579" y="56"/>
                </a:moveTo>
                <a:lnTo>
                  <a:pt x="579" y="56"/>
                </a:lnTo>
                <a:cubicBezTo>
                  <a:pt x="198" y="56"/>
                  <a:pt x="198" y="56"/>
                  <a:pt x="198" y="56"/>
                </a:cubicBezTo>
                <a:cubicBezTo>
                  <a:pt x="184" y="56"/>
                  <a:pt x="169" y="42"/>
                  <a:pt x="169" y="28"/>
                </a:cubicBezTo>
                <a:cubicBezTo>
                  <a:pt x="169" y="14"/>
                  <a:pt x="184" y="0"/>
                  <a:pt x="198" y="0"/>
                </a:cubicBezTo>
                <a:cubicBezTo>
                  <a:pt x="579" y="0"/>
                  <a:pt x="579" y="0"/>
                  <a:pt x="579" y="0"/>
                </a:cubicBezTo>
                <a:cubicBezTo>
                  <a:pt x="594" y="0"/>
                  <a:pt x="608" y="14"/>
                  <a:pt x="608" y="28"/>
                </a:cubicBezTo>
                <a:cubicBezTo>
                  <a:pt x="608" y="42"/>
                  <a:pt x="594" y="56"/>
                  <a:pt x="579" y="56"/>
                </a:cubicBezTo>
                <a:close/>
                <a:moveTo>
                  <a:pt x="85" y="360"/>
                </a:moveTo>
                <a:lnTo>
                  <a:pt x="85" y="360"/>
                </a:lnTo>
                <a:cubicBezTo>
                  <a:pt x="28" y="360"/>
                  <a:pt x="28" y="360"/>
                  <a:pt x="28" y="360"/>
                </a:cubicBezTo>
                <a:cubicBezTo>
                  <a:pt x="14" y="360"/>
                  <a:pt x="0" y="346"/>
                  <a:pt x="0" y="332"/>
                </a:cubicBezTo>
                <a:cubicBezTo>
                  <a:pt x="0" y="311"/>
                  <a:pt x="14" y="304"/>
                  <a:pt x="28" y="304"/>
                </a:cubicBezTo>
                <a:cubicBezTo>
                  <a:pt x="85" y="304"/>
                  <a:pt x="85" y="304"/>
                  <a:pt x="85" y="304"/>
                </a:cubicBezTo>
                <a:cubicBezTo>
                  <a:pt x="106" y="304"/>
                  <a:pt x="113" y="311"/>
                  <a:pt x="113" y="332"/>
                </a:cubicBezTo>
                <a:cubicBezTo>
                  <a:pt x="113" y="346"/>
                  <a:pt x="106" y="360"/>
                  <a:pt x="85" y="360"/>
                </a:cubicBezTo>
                <a:close/>
                <a:moveTo>
                  <a:pt x="85" y="205"/>
                </a:moveTo>
                <a:lnTo>
                  <a:pt x="85" y="205"/>
                </a:lnTo>
                <a:cubicBezTo>
                  <a:pt x="28" y="205"/>
                  <a:pt x="28" y="205"/>
                  <a:pt x="28" y="205"/>
                </a:cubicBezTo>
                <a:cubicBezTo>
                  <a:pt x="14" y="205"/>
                  <a:pt x="0" y="198"/>
                  <a:pt x="0" y="176"/>
                </a:cubicBezTo>
                <a:cubicBezTo>
                  <a:pt x="0" y="162"/>
                  <a:pt x="14" y="148"/>
                  <a:pt x="28" y="148"/>
                </a:cubicBezTo>
                <a:cubicBezTo>
                  <a:pt x="85" y="148"/>
                  <a:pt x="85" y="148"/>
                  <a:pt x="85" y="148"/>
                </a:cubicBezTo>
                <a:cubicBezTo>
                  <a:pt x="106" y="148"/>
                  <a:pt x="113" y="162"/>
                  <a:pt x="113" y="176"/>
                </a:cubicBezTo>
                <a:cubicBezTo>
                  <a:pt x="113" y="198"/>
                  <a:pt x="106" y="205"/>
                  <a:pt x="85" y="205"/>
                </a:cubicBezTo>
                <a:close/>
                <a:moveTo>
                  <a:pt x="85" y="56"/>
                </a:moveTo>
                <a:lnTo>
                  <a:pt x="85" y="56"/>
                </a:lnTo>
                <a:cubicBezTo>
                  <a:pt x="28" y="56"/>
                  <a:pt x="28" y="56"/>
                  <a:pt x="28" y="56"/>
                </a:cubicBezTo>
                <a:cubicBezTo>
                  <a:pt x="14" y="56"/>
                  <a:pt x="0" y="42"/>
                  <a:pt x="0" y="28"/>
                </a:cubicBezTo>
                <a:cubicBezTo>
                  <a:pt x="0" y="14"/>
                  <a:pt x="14" y="0"/>
                  <a:pt x="28" y="0"/>
                </a:cubicBezTo>
                <a:cubicBezTo>
                  <a:pt x="85" y="0"/>
                  <a:pt x="85" y="0"/>
                  <a:pt x="85" y="0"/>
                </a:cubicBezTo>
                <a:cubicBezTo>
                  <a:pt x="106" y="0"/>
                  <a:pt x="113" y="14"/>
                  <a:pt x="113" y="28"/>
                </a:cubicBezTo>
                <a:cubicBezTo>
                  <a:pt x="113" y="42"/>
                  <a:pt x="106" y="56"/>
                  <a:pt x="85" y="56"/>
                </a:cubicBezTo>
                <a:close/>
                <a:moveTo>
                  <a:pt x="198" y="360"/>
                </a:moveTo>
                <a:lnTo>
                  <a:pt x="198" y="360"/>
                </a:lnTo>
                <a:cubicBezTo>
                  <a:pt x="184" y="360"/>
                  <a:pt x="169" y="346"/>
                  <a:pt x="169" y="332"/>
                </a:cubicBezTo>
                <a:cubicBezTo>
                  <a:pt x="169" y="311"/>
                  <a:pt x="184" y="304"/>
                  <a:pt x="198" y="304"/>
                </a:cubicBezTo>
                <a:cubicBezTo>
                  <a:pt x="579" y="304"/>
                  <a:pt x="579" y="304"/>
                  <a:pt x="579" y="304"/>
                </a:cubicBezTo>
                <a:cubicBezTo>
                  <a:pt x="594" y="304"/>
                  <a:pt x="608" y="311"/>
                  <a:pt x="608" y="332"/>
                </a:cubicBezTo>
                <a:cubicBezTo>
                  <a:pt x="608" y="346"/>
                  <a:pt x="594" y="360"/>
                  <a:pt x="579" y="360"/>
                </a:cubicBezTo>
                <a:cubicBezTo>
                  <a:pt x="198" y="360"/>
                  <a:pt x="198" y="360"/>
                  <a:pt x="198" y="3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89" name="Freeform 3">
            <a:extLst>
              <a:ext uri="{FF2B5EF4-FFF2-40B4-BE49-F238E27FC236}">
                <a16:creationId xmlns:a16="http://schemas.microsoft.com/office/drawing/2014/main" id="{0A2ED479-B0A5-2087-26EA-3BB842BE05FF}"/>
              </a:ext>
            </a:extLst>
          </p:cNvPr>
          <p:cNvSpPr>
            <a:spLocks noChangeArrowheads="1"/>
          </p:cNvSpPr>
          <p:nvPr/>
        </p:nvSpPr>
        <p:spPr bwMode="auto">
          <a:xfrm>
            <a:off x="9161194" y="5299907"/>
            <a:ext cx="549655" cy="328991"/>
          </a:xfrm>
          <a:custGeom>
            <a:avLst/>
            <a:gdLst>
              <a:gd name="T0" fmla="*/ 2147483646 w 602"/>
              <a:gd name="T1" fmla="*/ 2147483646 h 361"/>
              <a:gd name="T2" fmla="*/ 2147483646 w 602"/>
              <a:gd name="T3" fmla="*/ 2147483646 h 361"/>
              <a:gd name="T4" fmla="*/ 2147483646 w 602"/>
              <a:gd name="T5" fmla="*/ 2147483646 h 361"/>
              <a:gd name="T6" fmla="*/ 0 w 602"/>
              <a:gd name="T7" fmla="*/ 2147483646 h 361"/>
              <a:gd name="T8" fmla="*/ 2147483646 w 602"/>
              <a:gd name="T9" fmla="*/ 2147483646 h 361"/>
              <a:gd name="T10" fmla="*/ 2147483646 w 602"/>
              <a:gd name="T11" fmla="*/ 2147483646 h 361"/>
              <a:gd name="T12" fmla="*/ 2147483646 w 602"/>
              <a:gd name="T13" fmla="*/ 2147483646 h 361"/>
              <a:gd name="T14" fmla="*/ 2147483646 w 602"/>
              <a:gd name="T15" fmla="*/ 2147483646 h 361"/>
              <a:gd name="T16" fmla="*/ 2147483646 w 602"/>
              <a:gd name="T17" fmla="*/ 2147483646 h 361"/>
              <a:gd name="T18" fmla="*/ 2147483646 w 602"/>
              <a:gd name="T19" fmla="*/ 2147483646 h 361"/>
              <a:gd name="T20" fmla="*/ 2147483646 w 602"/>
              <a:gd name="T21" fmla="*/ 2147483646 h 361"/>
              <a:gd name="T22" fmla="*/ 0 w 602"/>
              <a:gd name="T23" fmla="*/ 2147483646 h 361"/>
              <a:gd name="T24" fmla="*/ 2147483646 w 602"/>
              <a:gd name="T25" fmla="*/ 0 h 361"/>
              <a:gd name="T26" fmla="*/ 2147483646 w 602"/>
              <a:gd name="T27" fmla="*/ 0 h 361"/>
              <a:gd name="T28" fmla="*/ 2147483646 w 602"/>
              <a:gd name="T29" fmla="*/ 2147483646 h 361"/>
              <a:gd name="T30" fmla="*/ 2147483646 w 602"/>
              <a:gd name="T31" fmla="*/ 2147483646 h 361"/>
              <a:gd name="T32" fmla="*/ 2147483646 w 602"/>
              <a:gd name="T33" fmla="*/ 2147483646 h 361"/>
              <a:gd name="T34" fmla="*/ 2147483646 w 602"/>
              <a:gd name="T35" fmla="*/ 2147483646 h 361"/>
              <a:gd name="T36" fmla="*/ 2147483646 w 602"/>
              <a:gd name="T37" fmla="*/ 2147483646 h 361"/>
              <a:gd name="T38" fmla="*/ 2147483646 w 602"/>
              <a:gd name="T39" fmla="*/ 2147483646 h 361"/>
              <a:gd name="T40" fmla="*/ 2147483646 w 602"/>
              <a:gd name="T41" fmla="*/ 2147483646 h 361"/>
              <a:gd name="T42" fmla="*/ 2147483646 w 602"/>
              <a:gd name="T43" fmla="*/ 2147483646 h 361"/>
              <a:gd name="T44" fmla="*/ 0 w 602"/>
              <a:gd name="T45" fmla="*/ 2147483646 h 361"/>
              <a:gd name="T46" fmla="*/ 2147483646 w 602"/>
              <a:gd name="T47" fmla="*/ 2147483646 h 3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2" h="361">
                <a:moveTo>
                  <a:pt x="572" y="205"/>
                </a:moveTo>
                <a:lnTo>
                  <a:pt x="572" y="205"/>
                </a:lnTo>
                <a:cubicBezTo>
                  <a:pt x="28" y="205"/>
                  <a:pt x="28" y="205"/>
                  <a:pt x="28" y="205"/>
                </a:cubicBezTo>
                <a:cubicBezTo>
                  <a:pt x="14" y="205"/>
                  <a:pt x="0" y="198"/>
                  <a:pt x="0" y="176"/>
                </a:cubicBezTo>
                <a:cubicBezTo>
                  <a:pt x="0" y="162"/>
                  <a:pt x="14" y="148"/>
                  <a:pt x="28" y="148"/>
                </a:cubicBezTo>
                <a:cubicBezTo>
                  <a:pt x="572" y="148"/>
                  <a:pt x="572" y="148"/>
                  <a:pt x="572" y="148"/>
                </a:cubicBezTo>
                <a:cubicBezTo>
                  <a:pt x="594" y="148"/>
                  <a:pt x="601" y="162"/>
                  <a:pt x="601" y="176"/>
                </a:cubicBezTo>
                <a:cubicBezTo>
                  <a:pt x="601" y="198"/>
                  <a:pt x="594" y="205"/>
                  <a:pt x="572" y="205"/>
                </a:cubicBezTo>
                <a:close/>
                <a:moveTo>
                  <a:pt x="572" y="56"/>
                </a:moveTo>
                <a:lnTo>
                  <a:pt x="572" y="56"/>
                </a:lnTo>
                <a:cubicBezTo>
                  <a:pt x="28" y="56"/>
                  <a:pt x="28" y="56"/>
                  <a:pt x="28" y="56"/>
                </a:cubicBezTo>
                <a:cubicBezTo>
                  <a:pt x="14" y="56"/>
                  <a:pt x="0" y="42"/>
                  <a:pt x="0" y="28"/>
                </a:cubicBezTo>
                <a:cubicBezTo>
                  <a:pt x="0" y="14"/>
                  <a:pt x="14" y="0"/>
                  <a:pt x="28" y="0"/>
                </a:cubicBezTo>
                <a:cubicBezTo>
                  <a:pt x="572" y="0"/>
                  <a:pt x="572" y="0"/>
                  <a:pt x="572" y="0"/>
                </a:cubicBezTo>
                <a:cubicBezTo>
                  <a:pt x="594" y="0"/>
                  <a:pt x="601" y="14"/>
                  <a:pt x="601" y="28"/>
                </a:cubicBezTo>
                <a:cubicBezTo>
                  <a:pt x="601" y="42"/>
                  <a:pt x="594" y="56"/>
                  <a:pt x="572" y="56"/>
                </a:cubicBezTo>
                <a:close/>
                <a:moveTo>
                  <a:pt x="28" y="304"/>
                </a:moveTo>
                <a:lnTo>
                  <a:pt x="28" y="304"/>
                </a:lnTo>
                <a:cubicBezTo>
                  <a:pt x="572" y="304"/>
                  <a:pt x="572" y="304"/>
                  <a:pt x="572" y="304"/>
                </a:cubicBezTo>
                <a:cubicBezTo>
                  <a:pt x="594" y="304"/>
                  <a:pt x="601" y="311"/>
                  <a:pt x="601" y="332"/>
                </a:cubicBezTo>
                <a:cubicBezTo>
                  <a:pt x="601" y="346"/>
                  <a:pt x="594" y="360"/>
                  <a:pt x="572" y="360"/>
                </a:cubicBezTo>
                <a:cubicBezTo>
                  <a:pt x="28" y="360"/>
                  <a:pt x="28" y="360"/>
                  <a:pt x="28" y="360"/>
                </a:cubicBezTo>
                <a:cubicBezTo>
                  <a:pt x="14" y="360"/>
                  <a:pt x="0" y="346"/>
                  <a:pt x="0" y="332"/>
                </a:cubicBezTo>
                <a:cubicBezTo>
                  <a:pt x="0" y="311"/>
                  <a:pt x="14" y="304"/>
                  <a:pt x="28" y="3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0" name="Freeform 4">
            <a:extLst>
              <a:ext uri="{FF2B5EF4-FFF2-40B4-BE49-F238E27FC236}">
                <a16:creationId xmlns:a16="http://schemas.microsoft.com/office/drawing/2014/main" id="{6F43B23C-C4C6-0AF4-6AA3-182633E505BC}"/>
              </a:ext>
            </a:extLst>
          </p:cNvPr>
          <p:cNvSpPr>
            <a:spLocks noChangeArrowheads="1"/>
          </p:cNvSpPr>
          <p:nvPr/>
        </p:nvSpPr>
        <p:spPr bwMode="auto">
          <a:xfrm>
            <a:off x="8258472" y="5408235"/>
            <a:ext cx="433306" cy="104314"/>
          </a:xfrm>
          <a:custGeom>
            <a:avLst/>
            <a:gdLst>
              <a:gd name="T0" fmla="*/ 2147483646 w 475"/>
              <a:gd name="T1" fmla="*/ 2147483646 h 114"/>
              <a:gd name="T2" fmla="*/ 2147483646 w 475"/>
              <a:gd name="T3" fmla="*/ 2147483646 h 114"/>
              <a:gd name="T4" fmla="*/ 2147483646 w 475"/>
              <a:gd name="T5" fmla="*/ 2147483646 h 114"/>
              <a:gd name="T6" fmla="*/ 2147483646 w 475"/>
              <a:gd name="T7" fmla="*/ 0 h 114"/>
              <a:gd name="T8" fmla="*/ 2147483646 w 475"/>
              <a:gd name="T9" fmla="*/ 2147483646 h 114"/>
              <a:gd name="T10" fmla="*/ 2147483646 w 475"/>
              <a:gd name="T11" fmla="*/ 2147483646 h 114"/>
              <a:gd name="T12" fmla="*/ 2147483646 w 475"/>
              <a:gd name="T13" fmla="*/ 2147483646 h 114"/>
              <a:gd name="T14" fmla="*/ 2147483646 w 475"/>
              <a:gd name="T15" fmla="*/ 2147483646 h 114"/>
              <a:gd name="T16" fmla="*/ 2147483646 w 475"/>
              <a:gd name="T17" fmla="*/ 2147483646 h 114"/>
              <a:gd name="T18" fmla="*/ 2147483646 w 475"/>
              <a:gd name="T19" fmla="*/ 0 h 114"/>
              <a:gd name="T20" fmla="*/ 2147483646 w 475"/>
              <a:gd name="T21" fmla="*/ 2147483646 h 114"/>
              <a:gd name="T22" fmla="*/ 2147483646 w 475"/>
              <a:gd name="T23" fmla="*/ 2147483646 h 114"/>
              <a:gd name="T24" fmla="*/ 2147483646 w 475"/>
              <a:gd name="T25" fmla="*/ 2147483646 h 114"/>
              <a:gd name="T26" fmla="*/ 2147483646 w 475"/>
              <a:gd name="T27" fmla="*/ 2147483646 h 114"/>
              <a:gd name="T28" fmla="*/ 0 w 475"/>
              <a:gd name="T29" fmla="*/ 2147483646 h 114"/>
              <a:gd name="T30" fmla="*/ 2147483646 w 475"/>
              <a:gd name="T31" fmla="*/ 0 h 114"/>
              <a:gd name="T32" fmla="*/ 2147483646 w 475"/>
              <a:gd name="T33" fmla="*/ 2147483646 h 114"/>
              <a:gd name="T34" fmla="*/ 2147483646 w 475"/>
              <a:gd name="T35" fmla="*/ 2147483646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75" h="114">
                <a:moveTo>
                  <a:pt x="417" y="113"/>
                </a:moveTo>
                <a:lnTo>
                  <a:pt x="417" y="113"/>
                </a:lnTo>
                <a:cubicBezTo>
                  <a:pt x="382" y="113"/>
                  <a:pt x="361" y="92"/>
                  <a:pt x="361" y="56"/>
                </a:cubicBezTo>
                <a:cubicBezTo>
                  <a:pt x="361" y="28"/>
                  <a:pt x="382" y="0"/>
                  <a:pt x="417" y="0"/>
                </a:cubicBezTo>
                <a:cubicBezTo>
                  <a:pt x="446" y="0"/>
                  <a:pt x="474" y="28"/>
                  <a:pt x="474" y="56"/>
                </a:cubicBezTo>
                <a:cubicBezTo>
                  <a:pt x="474" y="92"/>
                  <a:pt x="446" y="113"/>
                  <a:pt x="417" y="113"/>
                </a:cubicBezTo>
                <a:close/>
                <a:moveTo>
                  <a:pt x="234" y="113"/>
                </a:moveTo>
                <a:lnTo>
                  <a:pt x="234" y="113"/>
                </a:lnTo>
                <a:cubicBezTo>
                  <a:pt x="205" y="113"/>
                  <a:pt x="177" y="92"/>
                  <a:pt x="177" y="56"/>
                </a:cubicBezTo>
                <a:cubicBezTo>
                  <a:pt x="177" y="28"/>
                  <a:pt x="205" y="0"/>
                  <a:pt x="234" y="0"/>
                </a:cubicBezTo>
                <a:cubicBezTo>
                  <a:pt x="269" y="0"/>
                  <a:pt x="290" y="28"/>
                  <a:pt x="290" y="56"/>
                </a:cubicBezTo>
                <a:cubicBezTo>
                  <a:pt x="290" y="92"/>
                  <a:pt x="269" y="113"/>
                  <a:pt x="234" y="113"/>
                </a:cubicBezTo>
                <a:close/>
                <a:moveTo>
                  <a:pt x="57" y="113"/>
                </a:moveTo>
                <a:lnTo>
                  <a:pt x="57" y="113"/>
                </a:lnTo>
                <a:cubicBezTo>
                  <a:pt x="29" y="113"/>
                  <a:pt x="0" y="92"/>
                  <a:pt x="0" y="56"/>
                </a:cubicBezTo>
                <a:cubicBezTo>
                  <a:pt x="0" y="28"/>
                  <a:pt x="29" y="0"/>
                  <a:pt x="57" y="0"/>
                </a:cubicBezTo>
                <a:cubicBezTo>
                  <a:pt x="85" y="0"/>
                  <a:pt x="113" y="28"/>
                  <a:pt x="113" y="56"/>
                </a:cubicBezTo>
                <a:cubicBezTo>
                  <a:pt x="113" y="92"/>
                  <a:pt x="85" y="113"/>
                  <a:pt x="57"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1" name="Freeform 5">
            <a:extLst>
              <a:ext uri="{FF2B5EF4-FFF2-40B4-BE49-F238E27FC236}">
                <a16:creationId xmlns:a16="http://schemas.microsoft.com/office/drawing/2014/main" id="{077AEC15-A045-8DB5-E665-C28BCB0881F5}"/>
              </a:ext>
            </a:extLst>
          </p:cNvPr>
          <p:cNvSpPr>
            <a:spLocks noChangeArrowheads="1"/>
          </p:cNvSpPr>
          <p:nvPr/>
        </p:nvSpPr>
        <p:spPr bwMode="auto">
          <a:xfrm>
            <a:off x="7411923" y="5279848"/>
            <a:ext cx="208629" cy="361088"/>
          </a:xfrm>
          <a:custGeom>
            <a:avLst/>
            <a:gdLst>
              <a:gd name="T0" fmla="*/ 2147483646 w 228"/>
              <a:gd name="T1" fmla="*/ 2147483646 h 396"/>
              <a:gd name="T2" fmla="*/ 2147483646 w 228"/>
              <a:gd name="T3" fmla="*/ 2147483646 h 396"/>
              <a:gd name="T4" fmla="*/ 2147483646 w 228"/>
              <a:gd name="T5" fmla="*/ 2147483646 h 396"/>
              <a:gd name="T6" fmla="*/ 2147483646 w 228"/>
              <a:gd name="T7" fmla="*/ 2147483646 h 396"/>
              <a:gd name="T8" fmla="*/ 2147483646 w 228"/>
              <a:gd name="T9" fmla="*/ 2147483646 h 396"/>
              <a:gd name="T10" fmla="*/ 0 w 228"/>
              <a:gd name="T11" fmla="*/ 2147483646 h 396"/>
              <a:gd name="T12" fmla="*/ 2147483646 w 228"/>
              <a:gd name="T13" fmla="*/ 2147483646 h 396"/>
              <a:gd name="T14" fmla="*/ 2147483646 w 228"/>
              <a:gd name="T15" fmla="*/ 2147483646 h 396"/>
              <a:gd name="T16" fmla="*/ 2147483646 w 228"/>
              <a:gd name="T17" fmla="*/ 2147483646 h 396"/>
              <a:gd name="T18" fmla="*/ 2147483646 w 228"/>
              <a:gd name="T19" fmla="*/ 2147483646 h 396"/>
              <a:gd name="T20" fmla="*/ 2147483646 w 228"/>
              <a:gd name="T21" fmla="*/ 2147483646 h 396"/>
              <a:gd name="T22" fmla="*/ 2147483646 w 228"/>
              <a:gd name="T23" fmla="*/ 2147483646 h 396"/>
              <a:gd name="T24" fmla="*/ 2147483646 w 228"/>
              <a:gd name="T25" fmla="*/ 2147483646 h 396"/>
              <a:gd name="T26" fmla="*/ 2147483646 w 228"/>
              <a:gd name="T27" fmla="*/ 2147483646 h 396"/>
              <a:gd name="T28" fmla="*/ 2147483646 w 228"/>
              <a:gd name="T29" fmla="*/ 2147483646 h 396"/>
              <a:gd name="T30" fmla="*/ 2147483646 w 228"/>
              <a:gd name="T31" fmla="*/ 2147483646 h 396"/>
              <a:gd name="T32" fmla="*/ 2147483646 w 228"/>
              <a:gd name="T33" fmla="*/ 2147483646 h 396"/>
              <a:gd name="T34" fmla="*/ 2147483646 w 228"/>
              <a:gd name="T35" fmla="*/ 2147483646 h 396"/>
              <a:gd name="T36" fmla="*/ 2147483646 w 228"/>
              <a:gd name="T37" fmla="*/ 0 h 396"/>
              <a:gd name="T38" fmla="*/ 0 w 228"/>
              <a:gd name="T39" fmla="*/ 2147483646 h 396"/>
              <a:gd name="T40" fmla="*/ 2147483646 w 228"/>
              <a:gd name="T41" fmla="*/ 2147483646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2" name="Freeform 6">
            <a:extLst>
              <a:ext uri="{FF2B5EF4-FFF2-40B4-BE49-F238E27FC236}">
                <a16:creationId xmlns:a16="http://schemas.microsoft.com/office/drawing/2014/main" id="{ECAD9ECD-41D8-080B-18F6-17E9E583CDD5}"/>
              </a:ext>
            </a:extLst>
          </p:cNvPr>
          <p:cNvSpPr>
            <a:spLocks noChangeArrowheads="1"/>
          </p:cNvSpPr>
          <p:nvPr/>
        </p:nvSpPr>
        <p:spPr bwMode="auto">
          <a:xfrm>
            <a:off x="6453033" y="5279848"/>
            <a:ext cx="208629" cy="361088"/>
          </a:xfrm>
          <a:custGeom>
            <a:avLst/>
            <a:gdLst>
              <a:gd name="T0" fmla="*/ 2147483646 w 228"/>
              <a:gd name="T1" fmla="*/ 2147483646 h 396"/>
              <a:gd name="T2" fmla="*/ 2147483646 w 228"/>
              <a:gd name="T3" fmla="*/ 2147483646 h 396"/>
              <a:gd name="T4" fmla="*/ 2147483646 w 228"/>
              <a:gd name="T5" fmla="*/ 2147483646 h 396"/>
              <a:gd name="T6" fmla="*/ 2147483646 w 228"/>
              <a:gd name="T7" fmla="*/ 2147483646 h 396"/>
              <a:gd name="T8" fmla="*/ 2147483646 w 228"/>
              <a:gd name="T9" fmla="*/ 2147483646 h 396"/>
              <a:gd name="T10" fmla="*/ 2147483646 w 228"/>
              <a:gd name="T11" fmla="*/ 2147483646 h 396"/>
              <a:gd name="T12" fmla="*/ 2147483646 w 228"/>
              <a:gd name="T13" fmla="*/ 2147483646 h 396"/>
              <a:gd name="T14" fmla="*/ 2147483646 w 228"/>
              <a:gd name="T15" fmla="*/ 2147483646 h 396"/>
              <a:gd name="T16" fmla="*/ 2147483646 w 228"/>
              <a:gd name="T17" fmla="*/ 2147483646 h 396"/>
              <a:gd name="T18" fmla="*/ 2147483646 w 228"/>
              <a:gd name="T19" fmla="*/ 2147483646 h 396"/>
              <a:gd name="T20" fmla="*/ 2147483646 w 228"/>
              <a:gd name="T21" fmla="*/ 2147483646 h 396"/>
              <a:gd name="T22" fmla="*/ 0 w 228"/>
              <a:gd name="T23" fmla="*/ 2147483646 h 396"/>
              <a:gd name="T24" fmla="*/ 0 w 228"/>
              <a:gd name="T25" fmla="*/ 2147483646 h 396"/>
              <a:gd name="T26" fmla="*/ 0 w 228"/>
              <a:gd name="T27" fmla="*/ 2147483646 h 396"/>
              <a:gd name="T28" fmla="*/ 2147483646 w 228"/>
              <a:gd name="T29" fmla="*/ 2147483646 h 396"/>
              <a:gd name="T30" fmla="*/ 2147483646 w 228"/>
              <a:gd name="T31" fmla="*/ 2147483646 h 396"/>
              <a:gd name="T32" fmla="*/ 2147483646 w 228"/>
              <a:gd name="T33" fmla="*/ 2147483646 h 396"/>
              <a:gd name="T34" fmla="*/ 2147483646 w 228"/>
              <a:gd name="T35" fmla="*/ 2147483646 h 396"/>
              <a:gd name="T36" fmla="*/ 2147483646 w 228"/>
              <a:gd name="T37" fmla="*/ 0 h 396"/>
              <a:gd name="T38" fmla="*/ 2147483646 w 228"/>
              <a:gd name="T39" fmla="*/ 2147483646 h 396"/>
              <a:gd name="T40" fmla="*/ 2147483646 w 228"/>
              <a:gd name="T41" fmla="*/ 2147483646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3" name="Freeform 7">
            <a:extLst>
              <a:ext uri="{FF2B5EF4-FFF2-40B4-BE49-F238E27FC236}">
                <a16:creationId xmlns:a16="http://schemas.microsoft.com/office/drawing/2014/main" id="{D22BAE5D-912B-CE1C-5B3E-E3627D4A6D70}"/>
              </a:ext>
            </a:extLst>
          </p:cNvPr>
          <p:cNvSpPr>
            <a:spLocks noChangeArrowheads="1"/>
          </p:cNvSpPr>
          <p:nvPr/>
        </p:nvSpPr>
        <p:spPr bwMode="auto">
          <a:xfrm>
            <a:off x="5409890" y="5356076"/>
            <a:ext cx="361088" cy="208629"/>
          </a:xfrm>
          <a:custGeom>
            <a:avLst/>
            <a:gdLst>
              <a:gd name="T0" fmla="*/ 2147483646 w 397"/>
              <a:gd name="T1" fmla="*/ 2147483646 h 228"/>
              <a:gd name="T2" fmla="*/ 2147483646 w 397"/>
              <a:gd name="T3" fmla="*/ 2147483646 h 228"/>
              <a:gd name="T4" fmla="*/ 2147483646 w 397"/>
              <a:gd name="T5" fmla="*/ 2147483646 h 228"/>
              <a:gd name="T6" fmla="*/ 2147483646 w 397"/>
              <a:gd name="T7" fmla="*/ 2147483646 h 228"/>
              <a:gd name="T8" fmla="*/ 2147483646 w 397"/>
              <a:gd name="T9" fmla="*/ 2147483646 h 228"/>
              <a:gd name="T10" fmla="*/ 2147483646 w 397"/>
              <a:gd name="T11" fmla="*/ 2147483646 h 228"/>
              <a:gd name="T12" fmla="*/ 2147483646 w 397"/>
              <a:gd name="T13" fmla="*/ 2147483646 h 228"/>
              <a:gd name="T14" fmla="*/ 2147483646 w 397"/>
              <a:gd name="T15" fmla="*/ 2147483646 h 228"/>
              <a:gd name="T16" fmla="*/ 2147483646 w 397"/>
              <a:gd name="T17" fmla="*/ 2147483646 h 228"/>
              <a:gd name="T18" fmla="*/ 2147483646 w 397"/>
              <a:gd name="T19" fmla="*/ 2147483646 h 228"/>
              <a:gd name="T20" fmla="*/ 2147483646 w 397"/>
              <a:gd name="T21" fmla="*/ 2147483646 h 228"/>
              <a:gd name="T22" fmla="*/ 2147483646 w 397"/>
              <a:gd name="T23" fmla="*/ 0 h 228"/>
              <a:gd name="T24" fmla="*/ 2147483646 w 397"/>
              <a:gd name="T25" fmla="*/ 0 h 228"/>
              <a:gd name="T26" fmla="*/ 2147483646 w 397"/>
              <a:gd name="T27" fmla="*/ 0 h 228"/>
              <a:gd name="T28" fmla="*/ 2147483646 w 397"/>
              <a:gd name="T29" fmla="*/ 2147483646 h 228"/>
              <a:gd name="T30" fmla="*/ 2147483646 w 397"/>
              <a:gd name="T31" fmla="*/ 2147483646 h 228"/>
              <a:gd name="T32" fmla="*/ 2147483646 w 397"/>
              <a:gd name="T33" fmla="*/ 2147483646 h 228"/>
              <a:gd name="T34" fmla="*/ 2147483646 w 397"/>
              <a:gd name="T35" fmla="*/ 2147483646 h 228"/>
              <a:gd name="T36" fmla="*/ 0 w 397"/>
              <a:gd name="T37" fmla="*/ 2147483646 h 228"/>
              <a:gd name="T38" fmla="*/ 2147483646 w 397"/>
              <a:gd name="T39" fmla="*/ 2147483646 h 228"/>
              <a:gd name="T40" fmla="*/ 2147483646 w 397"/>
              <a:gd name="T41" fmla="*/ 2147483646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4" name="Freeform 8">
            <a:extLst>
              <a:ext uri="{FF2B5EF4-FFF2-40B4-BE49-F238E27FC236}">
                <a16:creationId xmlns:a16="http://schemas.microsoft.com/office/drawing/2014/main" id="{C5FCBD56-69C4-79D0-D01A-D10A8CA841F1}"/>
              </a:ext>
            </a:extLst>
          </p:cNvPr>
          <p:cNvSpPr>
            <a:spLocks noChangeArrowheads="1"/>
          </p:cNvSpPr>
          <p:nvPr/>
        </p:nvSpPr>
        <p:spPr bwMode="auto">
          <a:xfrm>
            <a:off x="4455013" y="5356076"/>
            <a:ext cx="361088" cy="208629"/>
          </a:xfrm>
          <a:custGeom>
            <a:avLst/>
            <a:gdLst>
              <a:gd name="T0" fmla="*/ 2147483646 w 397"/>
              <a:gd name="T1" fmla="*/ 2147483646 h 228"/>
              <a:gd name="T2" fmla="*/ 2147483646 w 397"/>
              <a:gd name="T3" fmla="*/ 2147483646 h 228"/>
              <a:gd name="T4" fmla="*/ 2147483646 w 397"/>
              <a:gd name="T5" fmla="*/ 2147483646 h 228"/>
              <a:gd name="T6" fmla="*/ 2147483646 w 397"/>
              <a:gd name="T7" fmla="*/ 2147483646 h 228"/>
              <a:gd name="T8" fmla="*/ 2147483646 w 397"/>
              <a:gd name="T9" fmla="*/ 2147483646 h 228"/>
              <a:gd name="T10" fmla="*/ 2147483646 w 397"/>
              <a:gd name="T11" fmla="*/ 0 h 228"/>
              <a:gd name="T12" fmla="*/ 2147483646 w 397"/>
              <a:gd name="T13" fmla="*/ 2147483646 h 228"/>
              <a:gd name="T14" fmla="*/ 2147483646 w 397"/>
              <a:gd name="T15" fmla="*/ 2147483646 h 228"/>
              <a:gd name="T16" fmla="*/ 2147483646 w 397"/>
              <a:gd name="T17" fmla="*/ 2147483646 h 228"/>
              <a:gd name="T18" fmla="*/ 2147483646 w 397"/>
              <a:gd name="T19" fmla="*/ 2147483646 h 228"/>
              <a:gd name="T20" fmla="*/ 2147483646 w 397"/>
              <a:gd name="T21" fmla="*/ 2147483646 h 228"/>
              <a:gd name="T22" fmla="*/ 2147483646 w 397"/>
              <a:gd name="T23" fmla="*/ 2147483646 h 228"/>
              <a:gd name="T24" fmla="*/ 2147483646 w 397"/>
              <a:gd name="T25" fmla="*/ 2147483646 h 228"/>
              <a:gd name="T26" fmla="*/ 2147483646 w 397"/>
              <a:gd name="T27" fmla="*/ 2147483646 h 228"/>
              <a:gd name="T28" fmla="*/ 2147483646 w 397"/>
              <a:gd name="T29" fmla="*/ 2147483646 h 228"/>
              <a:gd name="T30" fmla="*/ 2147483646 w 397"/>
              <a:gd name="T31" fmla="*/ 2147483646 h 228"/>
              <a:gd name="T32" fmla="*/ 2147483646 w 397"/>
              <a:gd name="T33" fmla="*/ 2147483646 h 228"/>
              <a:gd name="T34" fmla="*/ 2147483646 w 397"/>
              <a:gd name="T35" fmla="*/ 2147483646 h 228"/>
              <a:gd name="T36" fmla="*/ 0 w 397"/>
              <a:gd name="T37" fmla="*/ 2147483646 h 228"/>
              <a:gd name="T38" fmla="*/ 2147483646 w 397"/>
              <a:gd name="T39" fmla="*/ 0 h 228"/>
              <a:gd name="T40" fmla="*/ 2147483646 w 397"/>
              <a:gd name="T41" fmla="*/ 2147483646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15"/>
                </a:moveTo>
                <a:lnTo>
                  <a:pt x="50" y="15"/>
                </a:lnTo>
                <a:cubicBezTo>
                  <a:pt x="198" y="163"/>
                  <a:pt x="198" y="163"/>
                  <a:pt x="198" y="163"/>
                </a:cubicBezTo>
                <a:cubicBezTo>
                  <a:pt x="347" y="8"/>
                  <a:pt x="347" y="8"/>
                  <a:pt x="347" y="8"/>
                </a:cubicBezTo>
                <a:cubicBezTo>
                  <a:pt x="354" y="8"/>
                  <a:pt x="361" y="0"/>
                  <a:pt x="368" y="0"/>
                </a:cubicBezTo>
                <a:cubicBezTo>
                  <a:pt x="382" y="0"/>
                  <a:pt x="396" y="15"/>
                  <a:pt x="396" y="29"/>
                </a:cubicBezTo>
                <a:cubicBezTo>
                  <a:pt x="396" y="36"/>
                  <a:pt x="396" y="43"/>
                  <a:pt x="389" y="50"/>
                </a:cubicBezTo>
                <a:cubicBezTo>
                  <a:pt x="220" y="220"/>
                  <a:pt x="220" y="220"/>
                  <a:pt x="220" y="220"/>
                </a:cubicBezTo>
                <a:cubicBezTo>
                  <a:pt x="212" y="227"/>
                  <a:pt x="205" y="227"/>
                  <a:pt x="198" y="227"/>
                </a:cubicBezTo>
                <a:cubicBezTo>
                  <a:pt x="191" y="227"/>
                  <a:pt x="184" y="227"/>
                  <a:pt x="177" y="220"/>
                </a:cubicBezTo>
                <a:cubicBezTo>
                  <a:pt x="7" y="50"/>
                  <a:pt x="7" y="50"/>
                  <a:pt x="7" y="50"/>
                </a:cubicBezTo>
                <a:cubicBezTo>
                  <a:pt x="0" y="43"/>
                  <a:pt x="0" y="36"/>
                  <a:pt x="0" y="29"/>
                </a:cubicBezTo>
                <a:cubicBezTo>
                  <a:pt x="0" y="15"/>
                  <a:pt x="15" y="0"/>
                  <a:pt x="29" y="0"/>
                </a:cubicBezTo>
                <a:cubicBezTo>
                  <a:pt x="36" y="0"/>
                  <a:pt x="43" y="8"/>
                  <a:pt x="50" y="15"/>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5" name="Freeform 9">
            <a:extLst>
              <a:ext uri="{FF2B5EF4-FFF2-40B4-BE49-F238E27FC236}">
                <a16:creationId xmlns:a16="http://schemas.microsoft.com/office/drawing/2014/main" id="{89463F5C-E57C-F49A-416F-D2C58B012226}"/>
              </a:ext>
            </a:extLst>
          </p:cNvPr>
          <p:cNvSpPr>
            <a:spLocks noChangeArrowheads="1"/>
          </p:cNvSpPr>
          <p:nvPr/>
        </p:nvSpPr>
        <p:spPr bwMode="auto">
          <a:xfrm>
            <a:off x="3528221" y="5319969"/>
            <a:ext cx="288870" cy="288870"/>
          </a:xfrm>
          <a:custGeom>
            <a:avLst/>
            <a:gdLst>
              <a:gd name="T0" fmla="*/ 2147483646 w 319"/>
              <a:gd name="T1" fmla="*/ 2147483646 h 319"/>
              <a:gd name="T2" fmla="*/ 2147483646 w 319"/>
              <a:gd name="T3" fmla="*/ 2147483646 h 319"/>
              <a:gd name="T4" fmla="*/ 2147483646 w 319"/>
              <a:gd name="T5" fmla="*/ 2147483646 h 319"/>
              <a:gd name="T6" fmla="*/ 2147483646 w 319"/>
              <a:gd name="T7" fmla="*/ 2147483646 h 319"/>
              <a:gd name="T8" fmla="*/ 2147483646 w 319"/>
              <a:gd name="T9" fmla="*/ 2147483646 h 319"/>
              <a:gd name="T10" fmla="*/ 2147483646 w 319"/>
              <a:gd name="T11" fmla="*/ 2147483646 h 319"/>
              <a:gd name="T12" fmla="*/ 2147483646 w 319"/>
              <a:gd name="T13" fmla="*/ 2147483646 h 319"/>
              <a:gd name="T14" fmla="*/ 2147483646 w 319"/>
              <a:gd name="T15" fmla="*/ 2147483646 h 319"/>
              <a:gd name="T16" fmla="*/ 2147483646 w 319"/>
              <a:gd name="T17" fmla="*/ 2147483646 h 319"/>
              <a:gd name="T18" fmla="*/ 2147483646 w 319"/>
              <a:gd name="T19" fmla="*/ 2147483646 h 319"/>
              <a:gd name="T20" fmla="*/ 2147483646 w 319"/>
              <a:gd name="T21" fmla="*/ 2147483646 h 319"/>
              <a:gd name="T22" fmla="*/ 2147483646 w 319"/>
              <a:gd name="T23" fmla="*/ 2147483646 h 319"/>
              <a:gd name="T24" fmla="*/ 2147483646 w 319"/>
              <a:gd name="T25" fmla="*/ 2147483646 h 319"/>
              <a:gd name="T26" fmla="*/ 0 w 319"/>
              <a:gd name="T27" fmla="*/ 2147483646 h 319"/>
              <a:gd name="T28" fmla="*/ 2147483646 w 319"/>
              <a:gd name="T29" fmla="*/ 2147483646 h 319"/>
              <a:gd name="T30" fmla="*/ 2147483646 w 319"/>
              <a:gd name="T31" fmla="*/ 2147483646 h 319"/>
              <a:gd name="T32" fmla="*/ 2147483646 w 319"/>
              <a:gd name="T33" fmla="*/ 2147483646 h 319"/>
              <a:gd name="T34" fmla="*/ 2147483646 w 319"/>
              <a:gd name="T35" fmla="*/ 2147483646 h 319"/>
              <a:gd name="T36" fmla="*/ 2147483646 w 319"/>
              <a:gd name="T37" fmla="*/ 2147483646 h 319"/>
              <a:gd name="T38" fmla="*/ 0 w 319"/>
              <a:gd name="T39" fmla="*/ 2147483646 h 319"/>
              <a:gd name="T40" fmla="*/ 2147483646 w 319"/>
              <a:gd name="T41" fmla="*/ 0 h 319"/>
              <a:gd name="T42" fmla="*/ 2147483646 w 319"/>
              <a:gd name="T43" fmla="*/ 2147483646 h 319"/>
              <a:gd name="T44" fmla="*/ 2147483646 w 319"/>
              <a:gd name="T45" fmla="*/ 2147483646 h 319"/>
              <a:gd name="T46" fmla="*/ 2147483646 w 319"/>
              <a:gd name="T47" fmla="*/ 2147483646 h 319"/>
              <a:gd name="T48" fmla="*/ 2147483646 w 319"/>
              <a:gd name="T49" fmla="*/ 2147483646 h 319"/>
              <a:gd name="T50" fmla="*/ 2147483646 w 319"/>
              <a:gd name="T51" fmla="*/ 2147483646 h 319"/>
              <a:gd name="T52" fmla="*/ 2147483646 w 319"/>
              <a:gd name="T53" fmla="*/ 0 h 319"/>
              <a:gd name="T54" fmla="*/ 2147483646 w 319"/>
              <a:gd name="T55" fmla="*/ 2147483646 h 319"/>
              <a:gd name="T56" fmla="*/ 2147483646 w 319"/>
              <a:gd name="T57" fmla="*/ 2147483646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6" name="Freeform 10">
            <a:extLst>
              <a:ext uri="{FF2B5EF4-FFF2-40B4-BE49-F238E27FC236}">
                <a16:creationId xmlns:a16="http://schemas.microsoft.com/office/drawing/2014/main" id="{0D4D8367-3FF3-547F-ACCF-A6C91EEAAAAC}"/>
              </a:ext>
            </a:extLst>
          </p:cNvPr>
          <p:cNvSpPr>
            <a:spLocks noChangeArrowheads="1"/>
          </p:cNvSpPr>
          <p:nvPr/>
        </p:nvSpPr>
        <p:spPr bwMode="auto">
          <a:xfrm>
            <a:off x="2529210" y="5344041"/>
            <a:ext cx="361088" cy="244736"/>
          </a:xfrm>
          <a:custGeom>
            <a:avLst/>
            <a:gdLst>
              <a:gd name="T0" fmla="*/ 2147483646 w 397"/>
              <a:gd name="T1" fmla="*/ 2147483646 h 270"/>
              <a:gd name="T2" fmla="*/ 2147483646 w 397"/>
              <a:gd name="T3" fmla="*/ 2147483646 h 270"/>
              <a:gd name="T4" fmla="*/ 2147483646 w 397"/>
              <a:gd name="T5" fmla="*/ 2147483646 h 270"/>
              <a:gd name="T6" fmla="*/ 2147483646 w 397"/>
              <a:gd name="T7" fmla="*/ 2147483646 h 270"/>
              <a:gd name="T8" fmla="*/ 2147483646 w 397"/>
              <a:gd name="T9" fmla="*/ 2147483646 h 270"/>
              <a:gd name="T10" fmla="*/ 2147483646 w 397"/>
              <a:gd name="T11" fmla="*/ 2147483646 h 270"/>
              <a:gd name="T12" fmla="*/ 2147483646 w 397"/>
              <a:gd name="T13" fmla="*/ 2147483646 h 270"/>
              <a:gd name="T14" fmla="*/ 2147483646 w 397"/>
              <a:gd name="T15" fmla="*/ 2147483646 h 270"/>
              <a:gd name="T16" fmla="*/ 2147483646 w 397"/>
              <a:gd name="T17" fmla="*/ 2147483646 h 270"/>
              <a:gd name="T18" fmla="*/ 2147483646 w 397"/>
              <a:gd name="T19" fmla="*/ 2147483646 h 270"/>
              <a:gd name="T20" fmla="*/ 0 w 397"/>
              <a:gd name="T21" fmla="*/ 2147483646 h 270"/>
              <a:gd name="T22" fmla="*/ 2147483646 w 397"/>
              <a:gd name="T23" fmla="*/ 2147483646 h 270"/>
              <a:gd name="T24" fmla="*/ 2147483646 w 397"/>
              <a:gd name="T25" fmla="*/ 2147483646 h 270"/>
              <a:gd name="T26" fmla="*/ 2147483646 w 397"/>
              <a:gd name="T27" fmla="*/ 2147483646 h 270"/>
              <a:gd name="T28" fmla="*/ 2147483646 w 397"/>
              <a:gd name="T29" fmla="*/ 2147483646 h 270"/>
              <a:gd name="T30" fmla="*/ 2147483646 w 397"/>
              <a:gd name="T31" fmla="*/ 2147483646 h 270"/>
              <a:gd name="T32" fmla="*/ 2147483646 w 397"/>
              <a:gd name="T33" fmla="*/ 2147483646 h 270"/>
              <a:gd name="T34" fmla="*/ 2147483646 w 397"/>
              <a:gd name="T35" fmla="*/ 0 h 270"/>
              <a:gd name="T36" fmla="*/ 2147483646 w 397"/>
              <a:gd name="T37" fmla="*/ 2147483646 h 270"/>
              <a:gd name="T38" fmla="*/ 2147483646 w 397"/>
              <a:gd name="T39" fmla="*/ 2147483646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7" name="Freeform 11">
            <a:extLst>
              <a:ext uri="{FF2B5EF4-FFF2-40B4-BE49-F238E27FC236}">
                <a16:creationId xmlns:a16="http://schemas.microsoft.com/office/drawing/2014/main" id="{068AF20F-1437-6CAF-6945-14F947BF677B}"/>
              </a:ext>
            </a:extLst>
          </p:cNvPr>
          <p:cNvSpPr>
            <a:spLocks noChangeArrowheads="1"/>
          </p:cNvSpPr>
          <p:nvPr/>
        </p:nvSpPr>
        <p:spPr bwMode="auto">
          <a:xfrm>
            <a:off x="1554274" y="5432307"/>
            <a:ext cx="401209" cy="52156"/>
          </a:xfrm>
          <a:custGeom>
            <a:avLst/>
            <a:gdLst>
              <a:gd name="T0" fmla="*/ 2147483646 w 439"/>
              <a:gd name="T1" fmla="*/ 2147483646 h 58"/>
              <a:gd name="T2" fmla="*/ 2147483646 w 439"/>
              <a:gd name="T3" fmla="*/ 2147483646 h 58"/>
              <a:gd name="T4" fmla="*/ 2147483646 w 439"/>
              <a:gd name="T5" fmla="*/ 2147483646 h 58"/>
              <a:gd name="T6" fmla="*/ 2147483646 w 439"/>
              <a:gd name="T7" fmla="*/ 2147483646 h 58"/>
              <a:gd name="T8" fmla="*/ 2147483646 w 439"/>
              <a:gd name="T9" fmla="*/ 2147483646 h 58"/>
              <a:gd name="T10" fmla="*/ 0 w 439"/>
              <a:gd name="T11" fmla="*/ 2147483646 h 58"/>
              <a:gd name="T12" fmla="*/ 2147483646 w 439"/>
              <a:gd name="T13" fmla="*/ 0 h 58"/>
              <a:gd name="T14" fmla="*/ 2147483646 w 439"/>
              <a:gd name="T15" fmla="*/ 0 h 58"/>
              <a:gd name="T16" fmla="*/ 2147483646 w 439"/>
              <a:gd name="T17" fmla="*/ 0 h 58"/>
              <a:gd name="T18" fmla="*/ 2147483646 w 439"/>
              <a:gd name="T19" fmla="*/ 0 h 58"/>
              <a:gd name="T20" fmla="*/ 2147483646 w 439"/>
              <a:gd name="T21" fmla="*/ 2147483646 h 58"/>
              <a:gd name="T22" fmla="*/ 2147483646 w 439"/>
              <a:gd name="T23" fmla="*/ 2147483646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58">
                <a:moveTo>
                  <a:pt x="410" y="57"/>
                </a:moveTo>
                <a:lnTo>
                  <a:pt x="410" y="57"/>
                </a:lnTo>
                <a:cubicBezTo>
                  <a:pt x="247" y="57"/>
                  <a:pt x="247" y="57"/>
                  <a:pt x="247" y="57"/>
                </a:cubicBezTo>
                <a:cubicBezTo>
                  <a:pt x="191" y="57"/>
                  <a:pt x="191" y="57"/>
                  <a:pt x="191" y="57"/>
                </a:cubicBezTo>
                <a:cubicBezTo>
                  <a:pt x="28" y="57"/>
                  <a:pt x="28" y="57"/>
                  <a:pt x="28" y="57"/>
                </a:cubicBezTo>
                <a:cubicBezTo>
                  <a:pt x="14" y="57"/>
                  <a:pt x="0" y="50"/>
                  <a:pt x="0" y="28"/>
                </a:cubicBezTo>
                <a:cubicBezTo>
                  <a:pt x="0" y="14"/>
                  <a:pt x="14" y="0"/>
                  <a:pt x="28" y="0"/>
                </a:cubicBezTo>
                <a:cubicBezTo>
                  <a:pt x="191" y="0"/>
                  <a:pt x="191" y="0"/>
                  <a:pt x="191" y="0"/>
                </a:cubicBezTo>
                <a:cubicBezTo>
                  <a:pt x="247" y="0"/>
                  <a:pt x="247" y="0"/>
                  <a:pt x="247" y="0"/>
                </a:cubicBezTo>
                <a:cubicBezTo>
                  <a:pt x="410" y="0"/>
                  <a:pt x="410" y="0"/>
                  <a:pt x="410" y="0"/>
                </a:cubicBezTo>
                <a:cubicBezTo>
                  <a:pt x="424" y="0"/>
                  <a:pt x="438" y="14"/>
                  <a:pt x="438" y="28"/>
                </a:cubicBezTo>
                <a:cubicBezTo>
                  <a:pt x="438" y="50"/>
                  <a:pt x="424" y="57"/>
                  <a:pt x="410" y="5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8" name="Freeform 12">
            <a:extLst>
              <a:ext uri="{FF2B5EF4-FFF2-40B4-BE49-F238E27FC236}">
                <a16:creationId xmlns:a16="http://schemas.microsoft.com/office/drawing/2014/main" id="{4C88F7D8-F60B-C218-E59E-10EBAD482E6C}"/>
              </a:ext>
            </a:extLst>
          </p:cNvPr>
          <p:cNvSpPr>
            <a:spLocks noChangeArrowheads="1"/>
          </p:cNvSpPr>
          <p:nvPr/>
        </p:nvSpPr>
        <p:spPr bwMode="auto">
          <a:xfrm>
            <a:off x="595383" y="5267810"/>
            <a:ext cx="393185" cy="393185"/>
          </a:xfrm>
          <a:custGeom>
            <a:avLst/>
            <a:gdLst>
              <a:gd name="T0" fmla="*/ 2147483646 w 432"/>
              <a:gd name="T1" fmla="*/ 2147483646 h 432"/>
              <a:gd name="T2" fmla="*/ 2147483646 w 432"/>
              <a:gd name="T3" fmla="*/ 2147483646 h 432"/>
              <a:gd name="T4" fmla="*/ 2147483646 w 432"/>
              <a:gd name="T5" fmla="*/ 2147483646 h 432"/>
              <a:gd name="T6" fmla="*/ 2147483646 w 432"/>
              <a:gd name="T7" fmla="*/ 2147483646 h 432"/>
              <a:gd name="T8" fmla="*/ 2147483646 w 432"/>
              <a:gd name="T9" fmla="*/ 2147483646 h 432"/>
              <a:gd name="T10" fmla="*/ 2147483646 w 432"/>
              <a:gd name="T11" fmla="*/ 2147483646 h 432"/>
              <a:gd name="T12" fmla="*/ 2147483646 w 432"/>
              <a:gd name="T13" fmla="*/ 2147483646 h 432"/>
              <a:gd name="T14" fmla="*/ 2147483646 w 432"/>
              <a:gd name="T15" fmla="*/ 2147483646 h 432"/>
              <a:gd name="T16" fmla="*/ 0 w 432"/>
              <a:gd name="T17" fmla="*/ 2147483646 h 432"/>
              <a:gd name="T18" fmla="*/ 2147483646 w 432"/>
              <a:gd name="T19" fmla="*/ 2147483646 h 432"/>
              <a:gd name="T20" fmla="*/ 2147483646 w 432"/>
              <a:gd name="T21" fmla="*/ 2147483646 h 432"/>
              <a:gd name="T22" fmla="*/ 2147483646 w 432"/>
              <a:gd name="T23" fmla="*/ 2147483646 h 432"/>
              <a:gd name="T24" fmla="*/ 2147483646 w 432"/>
              <a:gd name="T25" fmla="*/ 0 h 432"/>
              <a:gd name="T26" fmla="*/ 2147483646 w 432"/>
              <a:gd name="T27" fmla="*/ 2147483646 h 432"/>
              <a:gd name="T28" fmla="*/ 2147483646 w 432"/>
              <a:gd name="T29" fmla="*/ 2147483646 h 432"/>
              <a:gd name="T30" fmla="*/ 2147483646 w 432"/>
              <a:gd name="T31" fmla="*/ 2147483646 h 432"/>
              <a:gd name="T32" fmla="*/ 2147483646 w 432"/>
              <a:gd name="T33" fmla="*/ 2147483646 h 432"/>
              <a:gd name="T34" fmla="*/ 2147483646 w 432"/>
              <a:gd name="T35" fmla="*/ 2147483646 h 4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32" h="432">
                <a:moveTo>
                  <a:pt x="403" y="240"/>
                </a:moveTo>
                <a:lnTo>
                  <a:pt x="403" y="240"/>
                </a:lnTo>
                <a:cubicBezTo>
                  <a:pt x="247" y="240"/>
                  <a:pt x="247" y="240"/>
                  <a:pt x="247" y="240"/>
                </a:cubicBezTo>
                <a:cubicBezTo>
                  <a:pt x="247" y="402"/>
                  <a:pt x="247" y="402"/>
                  <a:pt x="247" y="402"/>
                </a:cubicBezTo>
                <a:cubicBezTo>
                  <a:pt x="247" y="417"/>
                  <a:pt x="233" y="431"/>
                  <a:pt x="219" y="431"/>
                </a:cubicBezTo>
                <a:cubicBezTo>
                  <a:pt x="198" y="431"/>
                  <a:pt x="191" y="417"/>
                  <a:pt x="191" y="402"/>
                </a:cubicBezTo>
                <a:cubicBezTo>
                  <a:pt x="191" y="240"/>
                  <a:pt x="191" y="240"/>
                  <a:pt x="191" y="240"/>
                </a:cubicBezTo>
                <a:cubicBezTo>
                  <a:pt x="28" y="240"/>
                  <a:pt x="28" y="240"/>
                  <a:pt x="28" y="240"/>
                </a:cubicBezTo>
                <a:cubicBezTo>
                  <a:pt x="14" y="240"/>
                  <a:pt x="0" y="233"/>
                  <a:pt x="0" y="211"/>
                </a:cubicBezTo>
                <a:cubicBezTo>
                  <a:pt x="0" y="197"/>
                  <a:pt x="14" y="183"/>
                  <a:pt x="28" y="183"/>
                </a:cubicBezTo>
                <a:cubicBezTo>
                  <a:pt x="191" y="183"/>
                  <a:pt x="191" y="183"/>
                  <a:pt x="191" y="183"/>
                </a:cubicBezTo>
                <a:cubicBezTo>
                  <a:pt x="191" y="28"/>
                  <a:pt x="191" y="28"/>
                  <a:pt x="191" y="28"/>
                </a:cubicBezTo>
                <a:cubicBezTo>
                  <a:pt x="191" y="7"/>
                  <a:pt x="198" y="0"/>
                  <a:pt x="219" y="0"/>
                </a:cubicBezTo>
                <a:cubicBezTo>
                  <a:pt x="233" y="0"/>
                  <a:pt x="247" y="7"/>
                  <a:pt x="247" y="28"/>
                </a:cubicBezTo>
                <a:cubicBezTo>
                  <a:pt x="247" y="183"/>
                  <a:pt x="247" y="183"/>
                  <a:pt x="247" y="183"/>
                </a:cubicBezTo>
                <a:cubicBezTo>
                  <a:pt x="403" y="183"/>
                  <a:pt x="403" y="183"/>
                  <a:pt x="403" y="183"/>
                </a:cubicBezTo>
                <a:cubicBezTo>
                  <a:pt x="424" y="183"/>
                  <a:pt x="431" y="197"/>
                  <a:pt x="431" y="211"/>
                </a:cubicBezTo>
                <a:cubicBezTo>
                  <a:pt x="431" y="233"/>
                  <a:pt x="424" y="240"/>
                  <a:pt x="403" y="24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199" name="Freeform 13">
            <a:extLst>
              <a:ext uri="{FF2B5EF4-FFF2-40B4-BE49-F238E27FC236}">
                <a16:creationId xmlns:a16="http://schemas.microsoft.com/office/drawing/2014/main" id="{D05361AA-9F7B-B929-8F22-2F65BEDAEC1F}"/>
              </a:ext>
            </a:extLst>
          </p:cNvPr>
          <p:cNvSpPr>
            <a:spLocks noChangeArrowheads="1"/>
          </p:cNvSpPr>
          <p:nvPr/>
        </p:nvSpPr>
        <p:spPr bwMode="auto">
          <a:xfrm>
            <a:off x="11251491" y="4224667"/>
            <a:ext cx="204618" cy="465402"/>
          </a:xfrm>
          <a:custGeom>
            <a:avLst/>
            <a:gdLst>
              <a:gd name="T0" fmla="*/ 2147483646 w 227"/>
              <a:gd name="T1" fmla="*/ 2147483646 h 510"/>
              <a:gd name="T2" fmla="*/ 2147483646 w 227"/>
              <a:gd name="T3" fmla="*/ 2147483646 h 510"/>
              <a:gd name="T4" fmla="*/ 0 w 227"/>
              <a:gd name="T5" fmla="*/ 2147483646 h 510"/>
              <a:gd name="T6" fmla="*/ 0 w 227"/>
              <a:gd name="T7" fmla="*/ 2147483646 h 510"/>
              <a:gd name="T8" fmla="*/ 0 w 227"/>
              <a:gd name="T9" fmla="*/ 2147483646 h 510"/>
              <a:gd name="T10" fmla="*/ 0 w 227"/>
              <a:gd name="T11" fmla="*/ 2147483646 h 510"/>
              <a:gd name="T12" fmla="*/ 0 w 227"/>
              <a:gd name="T13" fmla="*/ 2147483646 h 510"/>
              <a:gd name="T14" fmla="*/ 0 w 227"/>
              <a:gd name="T15" fmla="*/ 2147483646 h 510"/>
              <a:gd name="T16" fmla="*/ 2147483646 w 227"/>
              <a:gd name="T17" fmla="*/ 0 h 510"/>
              <a:gd name="T18" fmla="*/ 2147483646 w 227"/>
              <a:gd name="T19" fmla="*/ 0 h 510"/>
              <a:gd name="T20" fmla="*/ 2147483646 w 227"/>
              <a:gd name="T21" fmla="*/ 2147483646 h 510"/>
              <a:gd name="T22" fmla="*/ 2147483646 w 227"/>
              <a:gd name="T23" fmla="*/ 2147483646 h 510"/>
              <a:gd name="T24" fmla="*/ 2147483646 w 227"/>
              <a:gd name="T25" fmla="*/ 2147483646 h 510"/>
              <a:gd name="T26" fmla="*/ 2147483646 w 227"/>
              <a:gd name="T27" fmla="*/ 2147483646 h 510"/>
              <a:gd name="T28" fmla="*/ 2147483646 w 227"/>
              <a:gd name="T29" fmla="*/ 2147483646 h 510"/>
              <a:gd name="T30" fmla="*/ 2147483646 w 227"/>
              <a:gd name="T31" fmla="*/ 2147483646 h 510"/>
              <a:gd name="T32" fmla="*/ 2147483646 w 227"/>
              <a:gd name="T33" fmla="*/ 2147483646 h 5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7" h="510">
                <a:moveTo>
                  <a:pt x="113" y="396"/>
                </a:moveTo>
                <a:lnTo>
                  <a:pt x="113" y="396"/>
                </a:lnTo>
                <a:cubicBezTo>
                  <a:pt x="0" y="509"/>
                  <a:pt x="0" y="509"/>
                  <a:pt x="0" y="509"/>
                </a:cubicBezTo>
                <a:cubicBezTo>
                  <a:pt x="0" y="368"/>
                  <a:pt x="0" y="368"/>
                  <a:pt x="0" y="368"/>
                </a:cubicBezTo>
                <a:cubicBezTo>
                  <a:pt x="0" y="276"/>
                  <a:pt x="0" y="276"/>
                  <a:pt x="0" y="276"/>
                </a:cubicBezTo>
                <a:cubicBezTo>
                  <a:pt x="0" y="170"/>
                  <a:pt x="0" y="170"/>
                  <a:pt x="0" y="170"/>
                </a:cubicBezTo>
                <a:cubicBezTo>
                  <a:pt x="0" y="128"/>
                  <a:pt x="0" y="128"/>
                  <a:pt x="0" y="128"/>
                </a:cubicBezTo>
                <a:cubicBezTo>
                  <a:pt x="0" y="29"/>
                  <a:pt x="0" y="29"/>
                  <a:pt x="0" y="29"/>
                </a:cubicBezTo>
                <a:cubicBezTo>
                  <a:pt x="0" y="15"/>
                  <a:pt x="14" y="0"/>
                  <a:pt x="28" y="0"/>
                </a:cubicBezTo>
                <a:cubicBezTo>
                  <a:pt x="198" y="0"/>
                  <a:pt x="198" y="0"/>
                  <a:pt x="198" y="0"/>
                </a:cubicBezTo>
                <a:cubicBezTo>
                  <a:pt x="219" y="0"/>
                  <a:pt x="226" y="15"/>
                  <a:pt x="226" y="29"/>
                </a:cubicBezTo>
                <a:cubicBezTo>
                  <a:pt x="226" y="128"/>
                  <a:pt x="226" y="128"/>
                  <a:pt x="226" y="128"/>
                </a:cubicBezTo>
                <a:cubicBezTo>
                  <a:pt x="226" y="170"/>
                  <a:pt x="226" y="170"/>
                  <a:pt x="226" y="170"/>
                </a:cubicBezTo>
                <a:cubicBezTo>
                  <a:pt x="226" y="276"/>
                  <a:pt x="226" y="276"/>
                  <a:pt x="226" y="276"/>
                </a:cubicBezTo>
                <a:cubicBezTo>
                  <a:pt x="226" y="368"/>
                  <a:pt x="226" y="368"/>
                  <a:pt x="226" y="368"/>
                </a:cubicBezTo>
                <a:cubicBezTo>
                  <a:pt x="226" y="509"/>
                  <a:pt x="226" y="509"/>
                  <a:pt x="226" y="509"/>
                </a:cubicBezTo>
                <a:lnTo>
                  <a:pt x="113" y="396"/>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0" name="Freeform 14">
            <a:extLst>
              <a:ext uri="{FF2B5EF4-FFF2-40B4-BE49-F238E27FC236}">
                <a16:creationId xmlns:a16="http://schemas.microsoft.com/office/drawing/2014/main" id="{5FA0E056-17AD-D28B-41B3-85D6A4E80143}"/>
              </a:ext>
            </a:extLst>
          </p:cNvPr>
          <p:cNvSpPr>
            <a:spLocks noChangeArrowheads="1"/>
          </p:cNvSpPr>
          <p:nvPr/>
        </p:nvSpPr>
        <p:spPr bwMode="auto">
          <a:xfrm>
            <a:off x="10116071" y="4224667"/>
            <a:ext cx="553668" cy="553668"/>
          </a:xfrm>
          <a:custGeom>
            <a:avLst/>
            <a:gdLst>
              <a:gd name="T0" fmla="*/ 2147483646 w 609"/>
              <a:gd name="T1" fmla="*/ 2147483646 h 609"/>
              <a:gd name="T2" fmla="*/ 2147483646 w 609"/>
              <a:gd name="T3" fmla="*/ 2147483646 h 609"/>
              <a:gd name="T4" fmla="*/ 2147483646 w 609"/>
              <a:gd name="T5" fmla="*/ 2147483646 h 609"/>
              <a:gd name="T6" fmla="*/ 0 w 609"/>
              <a:gd name="T7" fmla="*/ 2147483646 h 609"/>
              <a:gd name="T8" fmla="*/ 2147483646 w 609"/>
              <a:gd name="T9" fmla="*/ 2147483646 h 609"/>
              <a:gd name="T10" fmla="*/ 2147483646 w 609"/>
              <a:gd name="T11" fmla="*/ 2147483646 h 609"/>
              <a:gd name="T12" fmla="*/ 2147483646 w 609"/>
              <a:gd name="T13" fmla="*/ 2147483646 h 609"/>
              <a:gd name="T14" fmla="*/ 2147483646 w 609"/>
              <a:gd name="T15" fmla="*/ 2147483646 h 609"/>
              <a:gd name="T16" fmla="*/ 2147483646 w 609"/>
              <a:gd name="T17" fmla="*/ 2147483646 h 609"/>
              <a:gd name="T18" fmla="*/ 2147483646 w 609"/>
              <a:gd name="T19" fmla="*/ 2147483646 h 609"/>
              <a:gd name="T20" fmla="*/ 2147483646 w 609"/>
              <a:gd name="T21" fmla="*/ 2147483646 h 609"/>
              <a:gd name="T22" fmla="*/ 2147483646 w 609"/>
              <a:gd name="T23" fmla="*/ 2147483646 h 609"/>
              <a:gd name="T24" fmla="*/ 2147483646 w 609"/>
              <a:gd name="T25" fmla="*/ 2147483646 h 609"/>
              <a:gd name="T26" fmla="*/ 2147483646 w 609"/>
              <a:gd name="T27" fmla="*/ 2147483646 h 609"/>
              <a:gd name="T28" fmla="*/ 2147483646 w 609"/>
              <a:gd name="T29" fmla="*/ 2147483646 h 609"/>
              <a:gd name="T30" fmla="*/ 2147483646 w 609"/>
              <a:gd name="T31" fmla="*/ 2147483646 h 609"/>
              <a:gd name="T32" fmla="*/ 2147483646 w 609"/>
              <a:gd name="T33" fmla="*/ 2147483646 h 609"/>
              <a:gd name="T34" fmla="*/ 2147483646 w 609"/>
              <a:gd name="T35" fmla="*/ 2147483646 h 609"/>
              <a:gd name="T36" fmla="*/ 2147483646 w 609"/>
              <a:gd name="T37" fmla="*/ 2147483646 h 609"/>
              <a:gd name="T38" fmla="*/ 2147483646 w 609"/>
              <a:gd name="T39" fmla="*/ 2147483646 h 609"/>
              <a:gd name="T40" fmla="*/ 2147483646 w 609"/>
              <a:gd name="T41" fmla="*/ 2147483646 h 609"/>
              <a:gd name="T42" fmla="*/ 2147483646 w 609"/>
              <a:gd name="T43" fmla="*/ 2147483646 h 609"/>
              <a:gd name="T44" fmla="*/ 2147483646 w 609"/>
              <a:gd name="T45" fmla="*/ 2147483646 h 609"/>
              <a:gd name="T46" fmla="*/ 2147483646 w 609"/>
              <a:gd name="T47" fmla="*/ 2147483646 h 609"/>
              <a:gd name="T48" fmla="*/ 2147483646 w 609"/>
              <a:gd name="T49" fmla="*/ 2147483646 h 609"/>
              <a:gd name="T50" fmla="*/ 2147483646 w 609"/>
              <a:gd name="T51" fmla="*/ 2147483646 h 609"/>
              <a:gd name="T52" fmla="*/ 2147483646 w 609"/>
              <a:gd name="T53" fmla="*/ 2147483646 h 609"/>
              <a:gd name="T54" fmla="*/ 2147483646 w 609"/>
              <a:gd name="T55" fmla="*/ 2147483646 h 609"/>
              <a:gd name="T56" fmla="*/ 2147483646 w 609"/>
              <a:gd name="T57" fmla="*/ 2147483646 h 609"/>
              <a:gd name="T58" fmla="*/ 2147483646 w 609"/>
              <a:gd name="T59" fmla="*/ 2147483646 h 609"/>
              <a:gd name="T60" fmla="*/ 2147483646 w 609"/>
              <a:gd name="T61" fmla="*/ 2147483646 h 609"/>
              <a:gd name="T62" fmla="*/ 2147483646 w 609"/>
              <a:gd name="T63" fmla="*/ 2147483646 h 609"/>
              <a:gd name="T64" fmla="*/ 2147483646 w 609"/>
              <a:gd name="T65" fmla="*/ 2147483646 h 609"/>
              <a:gd name="T66" fmla="*/ 2147483646 w 609"/>
              <a:gd name="T67" fmla="*/ 2147483646 h 609"/>
              <a:gd name="T68" fmla="*/ 2147483646 w 609"/>
              <a:gd name="T69" fmla="*/ 2147483646 h 609"/>
              <a:gd name="T70" fmla="*/ 2147483646 w 609"/>
              <a:gd name="T71" fmla="*/ 2147483646 h 609"/>
              <a:gd name="T72" fmla="*/ 2147483646 w 609"/>
              <a:gd name="T73" fmla="*/ 2147483646 h 609"/>
              <a:gd name="T74" fmla="*/ 2147483646 w 609"/>
              <a:gd name="T75" fmla="*/ 2147483646 h 609"/>
              <a:gd name="T76" fmla="*/ 2147483646 w 609"/>
              <a:gd name="T77" fmla="*/ 2147483646 h 609"/>
              <a:gd name="T78" fmla="*/ 2147483646 w 609"/>
              <a:gd name="T79" fmla="*/ 2147483646 h 609"/>
              <a:gd name="T80" fmla="*/ 2147483646 w 609"/>
              <a:gd name="T81" fmla="*/ 2147483646 h 609"/>
              <a:gd name="T82" fmla="*/ 2147483646 w 609"/>
              <a:gd name="T83" fmla="*/ 2147483646 h 609"/>
              <a:gd name="T84" fmla="*/ 2147483646 w 609"/>
              <a:gd name="T85" fmla="*/ 2147483646 h 609"/>
              <a:gd name="T86" fmla="*/ 2147483646 w 609"/>
              <a:gd name="T87" fmla="*/ 2147483646 h 609"/>
              <a:gd name="T88" fmla="*/ 2147483646 w 609"/>
              <a:gd name="T89" fmla="*/ 2147483646 h 609"/>
              <a:gd name="T90" fmla="*/ 2147483646 w 609"/>
              <a:gd name="T91" fmla="*/ 2147483646 h 609"/>
              <a:gd name="T92" fmla="*/ 2147483646 w 609"/>
              <a:gd name="T93" fmla="*/ 2147483646 h 609"/>
              <a:gd name="T94" fmla="*/ 2147483646 w 609"/>
              <a:gd name="T95" fmla="*/ 2147483646 h 609"/>
              <a:gd name="T96" fmla="*/ 2147483646 w 609"/>
              <a:gd name="T97" fmla="*/ 2147483646 h 609"/>
              <a:gd name="T98" fmla="*/ 2147483646 w 609"/>
              <a:gd name="T99" fmla="*/ 2147483646 h 609"/>
              <a:gd name="T100" fmla="*/ 2147483646 w 609"/>
              <a:gd name="T101" fmla="*/ 2147483646 h 609"/>
              <a:gd name="T102" fmla="*/ 2147483646 w 609"/>
              <a:gd name="T103" fmla="*/ 2147483646 h 609"/>
              <a:gd name="T104" fmla="*/ 2147483646 w 609"/>
              <a:gd name="T105" fmla="*/ 2147483646 h 609"/>
              <a:gd name="T106" fmla="*/ 2147483646 w 609"/>
              <a:gd name="T107" fmla="*/ 2147483646 h 609"/>
              <a:gd name="T108" fmla="*/ 2147483646 w 609"/>
              <a:gd name="T109" fmla="*/ 2147483646 h 609"/>
              <a:gd name="T110" fmla="*/ 2147483646 w 609"/>
              <a:gd name="T111" fmla="*/ 2147483646 h 609"/>
              <a:gd name="T112" fmla="*/ 2147483646 w 609"/>
              <a:gd name="T113" fmla="*/ 2147483646 h 609"/>
              <a:gd name="T114" fmla="*/ 2147483646 w 609"/>
              <a:gd name="T115" fmla="*/ 2147483646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1" name="Freeform 15">
            <a:extLst>
              <a:ext uri="{FF2B5EF4-FFF2-40B4-BE49-F238E27FC236}">
                <a16:creationId xmlns:a16="http://schemas.microsoft.com/office/drawing/2014/main" id="{4E4D07C3-0E98-F9A8-DC78-410F93E1585D}"/>
              </a:ext>
            </a:extLst>
          </p:cNvPr>
          <p:cNvSpPr>
            <a:spLocks noChangeArrowheads="1"/>
          </p:cNvSpPr>
          <p:nvPr/>
        </p:nvSpPr>
        <p:spPr bwMode="auto">
          <a:xfrm>
            <a:off x="9161194" y="4224667"/>
            <a:ext cx="549655" cy="553668"/>
          </a:xfrm>
          <a:custGeom>
            <a:avLst/>
            <a:gdLst>
              <a:gd name="T0" fmla="*/ 2147483646 w 602"/>
              <a:gd name="T1" fmla="*/ 2147483646 h 609"/>
              <a:gd name="T2" fmla="*/ 2147483646 w 602"/>
              <a:gd name="T3" fmla="*/ 2147483646 h 609"/>
              <a:gd name="T4" fmla="*/ 2147483646 w 602"/>
              <a:gd name="T5" fmla="*/ 2147483646 h 609"/>
              <a:gd name="T6" fmla="*/ 2147483646 w 602"/>
              <a:gd name="T7" fmla="*/ 2147483646 h 609"/>
              <a:gd name="T8" fmla="*/ 2147483646 w 602"/>
              <a:gd name="T9" fmla="*/ 2147483646 h 609"/>
              <a:gd name="T10" fmla="*/ 2147483646 w 602"/>
              <a:gd name="T11" fmla="*/ 2147483646 h 609"/>
              <a:gd name="T12" fmla="*/ 0 w 602"/>
              <a:gd name="T13" fmla="*/ 2147483646 h 609"/>
              <a:gd name="T14" fmla="*/ 0 w 602"/>
              <a:gd name="T15" fmla="*/ 2147483646 h 609"/>
              <a:gd name="T16" fmla="*/ 2147483646 w 602"/>
              <a:gd name="T17" fmla="*/ 0 h 609"/>
              <a:gd name="T18" fmla="*/ 2147483646 w 602"/>
              <a:gd name="T19" fmla="*/ 2147483646 h 609"/>
              <a:gd name="T20" fmla="*/ 2147483646 w 602"/>
              <a:gd name="T21" fmla="*/ 2147483646 h 609"/>
              <a:gd name="T22" fmla="*/ 2147483646 w 602"/>
              <a:gd name="T23" fmla="*/ 2147483646 h 609"/>
              <a:gd name="T24" fmla="*/ 2147483646 w 602"/>
              <a:gd name="T25" fmla="*/ 2147483646 h 609"/>
              <a:gd name="T26" fmla="*/ 2147483646 w 602"/>
              <a:gd name="T27" fmla="*/ 2147483646 h 609"/>
              <a:gd name="T28" fmla="*/ 2147483646 w 602"/>
              <a:gd name="T29" fmla="*/ 2147483646 h 609"/>
              <a:gd name="T30" fmla="*/ 2147483646 w 602"/>
              <a:gd name="T31" fmla="*/ 2147483646 h 609"/>
              <a:gd name="T32" fmla="*/ 2147483646 w 602"/>
              <a:gd name="T33" fmla="*/ 2147483646 h 609"/>
              <a:gd name="T34" fmla="*/ 2147483646 w 602"/>
              <a:gd name="T35" fmla="*/ 2147483646 h 609"/>
              <a:gd name="T36" fmla="*/ 2147483646 w 602"/>
              <a:gd name="T37" fmla="*/ 0 h 609"/>
              <a:gd name="T38" fmla="*/ 2147483646 w 602"/>
              <a:gd name="T39" fmla="*/ 2147483646 h 609"/>
              <a:gd name="T40" fmla="*/ 2147483646 w 602"/>
              <a:gd name="T41" fmla="*/ 2147483646 h 609"/>
              <a:gd name="T42" fmla="*/ 2147483646 w 602"/>
              <a:gd name="T43" fmla="*/ 2147483646 h 609"/>
              <a:gd name="T44" fmla="*/ 2147483646 w 602"/>
              <a:gd name="T45" fmla="*/ 2147483646 h 609"/>
              <a:gd name="T46" fmla="*/ 2147483646 w 602"/>
              <a:gd name="T47" fmla="*/ 2147483646 h 609"/>
              <a:gd name="T48" fmla="*/ 2147483646 w 602"/>
              <a:gd name="T49" fmla="*/ 2147483646 h 609"/>
              <a:gd name="T50" fmla="*/ 2147483646 w 602"/>
              <a:gd name="T51" fmla="*/ 2147483646 h 609"/>
              <a:gd name="T52" fmla="*/ 2147483646 w 602"/>
              <a:gd name="T53" fmla="*/ 2147483646 h 609"/>
              <a:gd name="T54" fmla="*/ 2147483646 w 602"/>
              <a:gd name="T55" fmla="*/ 2147483646 h 609"/>
              <a:gd name="T56" fmla="*/ 2147483646 w 602"/>
              <a:gd name="T57" fmla="*/ 2147483646 h 609"/>
              <a:gd name="T58" fmla="*/ 2147483646 w 602"/>
              <a:gd name="T59" fmla="*/ 2147483646 h 609"/>
              <a:gd name="T60" fmla="*/ 2147483646 w 602"/>
              <a:gd name="T61" fmla="*/ 2147483646 h 609"/>
              <a:gd name="T62" fmla="*/ 2147483646 w 602"/>
              <a:gd name="T63" fmla="*/ 2147483646 h 609"/>
              <a:gd name="T64" fmla="*/ 2147483646 w 602"/>
              <a:gd name="T65" fmla="*/ 2147483646 h 609"/>
              <a:gd name="T66" fmla="*/ 2147483646 w 602"/>
              <a:gd name="T67" fmla="*/ 2147483646 h 6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609">
                <a:moveTo>
                  <a:pt x="586" y="488"/>
                </a:moveTo>
                <a:lnTo>
                  <a:pt x="586" y="488"/>
                </a:lnTo>
                <a:cubicBezTo>
                  <a:pt x="311" y="601"/>
                  <a:pt x="311" y="601"/>
                  <a:pt x="311" y="601"/>
                </a:cubicBezTo>
                <a:cubicBezTo>
                  <a:pt x="311" y="608"/>
                  <a:pt x="304" y="608"/>
                  <a:pt x="304" y="608"/>
                </a:cubicBezTo>
                <a:cubicBezTo>
                  <a:pt x="297" y="608"/>
                  <a:pt x="297" y="608"/>
                  <a:pt x="290" y="601"/>
                </a:cubicBezTo>
                <a:cubicBezTo>
                  <a:pt x="14" y="488"/>
                  <a:pt x="14" y="488"/>
                  <a:pt x="14"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65" y="0"/>
                  <a:pt x="572" y="0"/>
                  <a:pt x="572" y="0"/>
                </a:cubicBezTo>
                <a:cubicBezTo>
                  <a:pt x="594" y="0"/>
                  <a:pt x="601" y="15"/>
                  <a:pt x="601" y="29"/>
                </a:cubicBezTo>
                <a:cubicBezTo>
                  <a:pt x="601" y="467"/>
                  <a:pt x="601" y="467"/>
                  <a:pt x="601" y="467"/>
                </a:cubicBezTo>
                <a:cubicBezTo>
                  <a:pt x="601" y="474"/>
                  <a:pt x="594" y="488"/>
                  <a:pt x="586" y="488"/>
                </a:cubicBezTo>
                <a:close/>
                <a:moveTo>
                  <a:pt x="276" y="538"/>
                </a:moveTo>
                <a:lnTo>
                  <a:pt x="276" y="538"/>
                </a:lnTo>
                <a:cubicBezTo>
                  <a:pt x="276" y="163"/>
                  <a:pt x="276" y="163"/>
                  <a:pt x="276" y="163"/>
                </a:cubicBezTo>
                <a:cubicBezTo>
                  <a:pt x="56" y="71"/>
                  <a:pt x="56" y="71"/>
                  <a:pt x="56" y="71"/>
                </a:cubicBezTo>
                <a:cubicBezTo>
                  <a:pt x="56" y="446"/>
                  <a:pt x="56" y="446"/>
                  <a:pt x="56" y="446"/>
                </a:cubicBezTo>
                <a:lnTo>
                  <a:pt x="276" y="538"/>
                </a:lnTo>
                <a:close/>
                <a:moveTo>
                  <a:pt x="544" y="71"/>
                </a:moveTo>
                <a:lnTo>
                  <a:pt x="544" y="71"/>
                </a:lnTo>
                <a:cubicBezTo>
                  <a:pt x="332" y="163"/>
                  <a:pt x="332" y="163"/>
                  <a:pt x="332" y="163"/>
                </a:cubicBezTo>
                <a:cubicBezTo>
                  <a:pt x="332" y="538"/>
                  <a:pt x="332" y="538"/>
                  <a:pt x="332" y="538"/>
                </a:cubicBezTo>
                <a:cubicBezTo>
                  <a:pt x="544" y="446"/>
                  <a:pt x="544" y="446"/>
                  <a:pt x="544" y="446"/>
                </a:cubicBezTo>
                <a:lnTo>
                  <a:pt x="544" y="7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2" name="Freeform 16">
            <a:extLst>
              <a:ext uri="{FF2B5EF4-FFF2-40B4-BE49-F238E27FC236}">
                <a16:creationId xmlns:a16="http://schemas.microsoft.com/office/drawing/2014/main" id="{9EA9AF8C-BD82-0F89-056B-2A1561B6EAF1}"/>
              </a:ext>
            </a:extLst>
          </p:cNvPr>
          <p:cNvSpPr>
            <a:spLocks noChangeArrowheads="1"/>
          </p:cNvSpPr>
          <p:nvPr/>
        </p:nvSpPr>
        <p:spPr bwMode="auto">
          <a:xfrm>
            <a:off x="8258472" y="4252753"/>
            <a:ext cx="433306" cy="501510"/>
          </a:xfrm>
          <a:custGeom>
            <a:avLst/>
            <a:gdLst>
              <a:gd name="T0" fmla="*/ 2147483646 w 475"/>
              <a:gd name="T1" fmla="*/ 2147483646 h 552"/>
              <a:gd name="T2" fmla="*/ 2147483646 w 475"/>
              <a:gd name="T3" fmla="*/ 2147483646 h 552"/>
              <a:gd name="T4" fmla="*/ 2147483646 w 475"/>
              <a:gd name="T5" fmla="*/ 2147483646 h 552"/>
              <a:gd name="T6" fmla="*/ 2147483646 w 475"/>
              <a:gd name="T7" fmla="*/ 0 h 552"/>
              <a:gd name="T8" fmla="*/ 2147483646 w 475"/>
              <a:gd name="T9" fmla="*/ 0 h 552"/>
              <a:gd name="T10" fmla="*/ 2147483646 w 475"/>
              <a:gd name="T11" fmla="*/ 2147483646 h 552"/>
              <a:gd name="T12" fmla="*/ 2147483646 w 475"/>
              <a:gd name="T13" fmla="*/ 2147483646 h 552"/>
              <a:gd name="T14" fmla="*/ 2147483646 w 475"/>
              <a:gd name="T15" fmla="*/ 2147483646 h 552"/>
              <a:gd name="T16" fmla="*/ 2147483646 w 475"/>
              <a:gd name="T17" fmla="*/ 2147483646 h 552"/>
              <a:gd name="T18" fmla="*/ 2147483646 w 475"/>
              <a:gd name="T19" fmla="*/ 2147483646 h 552"/>
              <a:gd name="T20" fmla="*/ 2147483646 w 475"/>
              <a:gd name="T21" fmla="*/ 2147483646 h 552"/>
              <a:gd name="T22" fmla="*/ 2147483646 w 475"/>
              <a:gd name="T23" fmla="*/ 2147483646 h 552"/>
              <a:gd name="T24" fmla="*/ 2147483646 w 475"/>
              <a:gd name="T25" fmla="*/ 2147483646 h 552"/>
              <a:gd name="T26" fmla="*/ 2147483646 w 475"/>
              <a:gd name="T27" fmla="*/ 2147483646 h 552"/>
              <a:gd name="T28" fmla="*/ 2147483646 w 475"/>
              <a:gd name="T29" fmla="*/ 2147483646 h 552"/>
              <a:gd name="T30" fmla="*/ 2147483646 w 475"/>
              <a:gd name="T31" fmla="*/ 2147483646 h 552"/>
              <a:gd name="T32" fmla="*/ 2147483646 w 475"/>
              <a:gd name="T33" fmla="*/ 2147483646 h 552"/>
              <a:gd name="T34" fmla="*/ 2147483646 w 475"/>
              <a:gd name="T35" fmla="*/ 2147483646 h 552"/>
              <a:gd name="T36" fmla="*/ 2147483646 w 475"/>
              <a:gd name="T37" fmla="*/ 2147483646 h 552"/>
              <a:gd name="T38" fmla="*/ 2147483646 w 475"/>
              <a:gd name="T39" fmla="*/ 2147483646 h 552"/>
              <a:gd name="T40" fmla="*/ 2147483646 w 475"/>
              <a:gd name="T41" fmla="*/ 2147483646 h 552"/>
              <a:gd name="T42" fmla="*/ 2147483646 w 475"/>
              <a:gd name="T43" fmla="*/ 2147483646 h 552"/>
              <a:gd name="T44" fmla="*/ 2147483646 w 475"/>
              <a:gd name="T45" fmla="*/ 2147483646 h 552"/>
              <a:gd name="T46" fmla="*/ 2147483646 w 475"/>
              <a:gd name="T47" fmla="*/ 2147483646 h 552"/>
              <a:gd name="T48" fmla="*/ 2147483646 w 475"/>
              <a:gd name="T49" fmla="*/ 2147483646 h 552"/>
              <a:gd name="T50" fmla="*/ 2147483646 w 475"/>
              <a:gd name="T51" fmla="*/ 2147483646 h 552"/>
              <a:gd name="T52" fmla="*/ 2147483646 w 475"/>
              <a:gd name="T53" fmla="*/ 0 h 552"/>
              <a:gd name="T54" fmla="*/ 2147483646 w 475"/>
              <a:gd name="T55" fmla="*/ 0 h 552"/>
              <a:gd name="T56" fmla="*/ 2147483646 w 475"/>
              <a:gd name="T57" fmla="*/ 2147483646 h 552"/>
              <a:gd name="T58" fmla="*/ 2147483646 w 475"/>
              <a:gd name="T59" fmla="*/ 2147483646 h 552"/>
              <a:gd name="T60" fmla="*/ 2147483646 w 475"/>
              <a:gd name="T61" fmla="*/ 2147483646 h 552"/>
              <a:gd name="T62" fmla="*/ 2147483646 w 475"/>
              <a:gd name="T63" fmla="*/ 2147483646 h 552"/>
              <a:gd name="T64" fmla="*/ 2147483646 w 475"/>
              <a:gd name="T65" fmla="*/ 2147483646 h 552"/>
              <a:gd name="T66" fmla="*/ 2147483646 w 475"/>
              <a:gd name="T67" fmla="*/ 2147483646 h 552"/>
              <a:gd name="T68" fmla="*/ 2147483646 w 475"/>
              <a:gd name="T69" fmla="*/ 2147483646 h 552"/>
              <a:gd name="T70" fmla="*/ 0 w 475"/>
              <a:gd name="T71" fmla="*/ 2147483646 h 552"/>
              <a:gd name="T72" fmla="*/ 2147483646 w 475"/>
              <a:gd name="T73" fmla="*/ 2147483646 h 552"/>
              <a:gd name="T74" fmla="*/ 2147483646 w 475"/>
              <a:gd name="T75" fmla="*/ 2147483646 h 552"/>
              <a:gd name="T76" fmla="*/ 2147483646 w 475"/>
              <a:gd name="T77" fmla="*/ 2147483646 h 552"/>
              <a:gd name="T78" fmla="*/ 2147483646 w 475"/>
              <a:gd name="T79" fmla="*/ 2147483646 h 552"/>
              <a:gd name="T80" fmla="*/ 2147483646 w 475"/>
              <a:gd name="T81" fmla="*/ 2147483646 h 552"/>
              <a:gd name="T82" fmla="*/ 2147483646 w 475"/>
              <a:gd name="T83" fmla="*/ 2147483646 h 552"/>
              <a:gd name="T84" fmla="*/ 2147483646 w 475"/>
              <a:gd name="T85" fmla="*/ 2147483646 h 552"/>
              <a:gd name="T86" fmla="*/ 2147483646 w 475"/>
              <a:gd name="T87" fmla="*/ 2147483646 h 552"/>
              <a:gd name="T88" fmla="*/ 2147483646 w 475"/>
              <a:gd name="T89" fmla="*/ 2147483646 h 552"/>
              <a:gd name="T90" fmla="*/ 0 w 475"/>
              <a:gd name="T91" fmla="*/ 2147483646 h 552"/>
              <a:gd name="T92" fmla="*/ 2147483646 w 475"/>
              <a:gd name="T93" fmla="*/ 2147483646 h 552"/>
              <a:gd name="T94" fmla="*/ 2147483646 w 475"/>
              <a:gd name="T95" fmla="*/ 2147483646 h 552"/>
              <a:gd name="T96" fmla="*/ 2147483646 w 475"/>
              <a:gd name="T97" fmla="*/ 2147483646 h 552"/>
              <a:gd name="T98" fmla="*/ 2147483646 w 475"/>
              <a:gd name="T99" fmla="*/ 2147483646 h 552"/>
              <a:gd name="T100" fmla="*/ 2147483646 w 475"/>
              <a:gd name="T101" fmla="*/ 2147483646 h 552"/>
              <a:gd name="T102" fmla="*/ 2147483646 w 475"/>
              <a:gd name="T103" fmla="*/ 2147483646 h 552"/>
              <a:gd name="T104" fmla="*/ 2147483646 w 475"/>
              <a:gd name="T105" fmla="*/ 2147483646 h 552"/>
              <a:gd name="T106" fmla="*/ 0 w 475"/>
              <a:gd name="T107" fmla="*/ 2147483646 h 552"/>
              <a:gd name="T108" fmla="*/ 2147483646 w 475"/>
              <a:gd name="T109" fmla="*/ 2147483646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3" name="Freeform 17">
            <a:extLst>
              <a:ext uri="{FF2B5EF4-FFF2-40B4-BE49-F238E27FC236}">
                <a16:creationId xmlns:a16="http://schemas.microsoft.com/office/drawing/2014/main" id="{01B1EDA0-306A-0AED-CD72-9C650F8B5955}"/>
              </a:ext>
            </a:extLst>
          </p:cNvPr>
          <p:cNvSpPr>
            <a:spLocks noChangeArrowheads="1"/>
          </p:cNvSpPr>
          <p:nvPr/>
        </p:nvSpPr>
        <p:spPr bwMode="auto">
          <a:xfrm>
            <a:off x="7327668" y="4244729"/>
            <a:ext cx="461391" cy="533606"/>
          </a:xfrm>
          <a:custGeom>
            <a:avLst/>
            <a:gdLst>
              <a:gd name="T0" fmla="*/ 2147483646 w 509"/>
              <a:gd name="T1" fmla="*/ 2147483646 h 587"/>
              <a:gd name="T2" fmla="*/ 2147483646 w 509"/>
              <a:gd name="T3" fmla="*/ 2147483646 h 587"/>
              <a:gd name="T4" fmla="*/ 2147483646 w 509"/>
              <a:gd name="T5" fmla="*/ 2147483646 h 587"/>
              <a:gd name="T6" fmla="*/ 2147483646 w 509"/>
              <a:gd name="T7" fmla="*/ 2147483646 h 587"/>
              <a:gd name="T8" fmla="*/ 2147483646 w 509"/>
              <a:gd name="T9" fmla="*/ 2147483646 h 587"/>
              <a:gd name="T10" fmla="*/ 2147483646 w 509"/>
              <a:gd name="T11" fmla="*/ 2147483646 h 587"/>
              <a:gd name="T12" fmla="*/ 2147483646 w 509"/>
              <a:gd name="T13" fmla="*/ 2147483646 h 587"/>
              <a:gd name="T14" fmla="*/ 2147483646 w 509"/>
              <a:gd name="T15" fmla="*/ 2147483646 h 587"/>
              <a:gd name="T16" fmla="*/ 2147483646 w 509"/>
              <a:gd name="T17" fmla="*/ 2147483646 h 587"/>
              <a:gd name="T18" fmla="*/ 2147483646 w 509"/>
              <a:gd name="T19" fmla="*/ 2147483646 h 587"/>
              <a:gd name="T20" fmla="*/ 2147483646 w 509"/>
              <a:gd name="T21" fmla="*/ 2147483646 h 587"/>
              <a:gd name="T22" fmla="*/ 2147483646 w 509"/>
              <a:gd name="T23" fmla="*/ 2147483646 h 587"/>
              <a:gd name="T24" fmla="*/ 2147483646 w 509"/>
              <a:gd name="T25" fmla="*/ 2147483646 h 587"/>
              <a:gd name="T26" fmla="*/ 2147483646 w 509"/>
              <a:gd name="T27" fmla="*/ 2147483646 h 587"/>
              <a:gd name="T28" fmla="*/ 2147483646 w 509"/>
              <a:gd name="T29" fmla="*/ 2147483646 h 587"/>
              <a:gd name="T30" fmla="*/ 2147483646 w 509"/>
              <a:gd name="T31" fmla="*/ 2147483646 h 587"/>
              <a:gd name="T32" fmla="*/ 2147483646 w 509"/>
              <a:gd name="T33" fmla="*/ 2147483646 h 587"/>
              <a:gd name="T34" fmla="*/ 2147483646 w 509"/>
              <a:gd name="T35" fmla="*/ 2147483646 h 587"/>
              <a:gd name="T36" fmla="*/ 2147483646 w 509"/>
              <a:gd name="T37" fmla="*/ 2147483646 h 587"/>
              <a:gd name="T38" fmla="*/ 2147483646 w 509"/>
              <a:gd name="T39" fmla="*/ 2147483646 h 587"/>
              <a:gd name="T40" fmla="*/ 2147483646 w 509"/>
              <a:gd name="T41" fmla="*/ 2147483646 h 587"/>
              <a:gd name="T42" fmla="*/ 2147483646 w 509"/>
              <a:gd name="T43" fmla="*/ 2147483646 h 587"/>
              <a:gd name="T44" fmla="*/ 2147483646 w 509"/>
              <a:gd name="T45" fmla="*/ 2147483646 h 587"/>
              <a:gd name="T46" fmla="*/ 2147483646 w 509"/>
              <a:gd name="T47" fmla="*/ 2147483646 h 587"/>
              <a:gd name="T48" fmla="*/ 2147483646 w 509"/>
              <a:gd name="T49" fmla="*/ 2147483646 h 587"/>
              <a:gd name="T50" fmla="*/ 0 w 509"/>
              <a:gd name="T51" fmla="*/ 2147483646 h 587"/>
              <a:gd name="T52" fmla="*/ 0 w 509"/>
              <a:gd name="T53" fmla="*/ 2147483646 h 587"/>
              <a:gd name="T54" fmla="*/ 2147483646 w 509"/>
              <a:gd name="T55" fmla="*/ 0 h 587"/>
              <a:gd name="T56" fmla="*/ 2147483646 w 509"/>
              <a:gd name="T57" fmla="*/ 0 h 587"/>
              <a:gd name="T58" fmla="*/ 2147483646 w 509"/>
              <a:gd name="T59" fmla="*/ 0 h 587"/>
              <a:gd name="T60" fmla="*/ 2147483646 w 509"/>
              <a:gd name="T61" fmla="*/ 0 h 587"/>
              <a:gd name="T62" fmla="*/ 2147483646 w 509"/>
              <a:gd name="T63" fmla="*/ 2147483646 h 587"/>
              <a:gd name="T64" fmla="*/ 2147483646 w 509"/>
              <a:gd name="T65" fmla="*/ 2147483646 h 587"/>
              <a:gd name="T66" fmla="*/ 2147483646 w 509"/>
              <a:gd name="T67" fmla="*/ 2147483646 h 587"/>
              <a:gd name="T68" fmla="*/ 2147483646 w 509"/>
              <a:gd name="T69" fmla="*/ 2147483646 h 587"/>
              <a:gd name="T70" fmla="*/ 2147483646 w 509"/>
              <a:gd name="T71" fmla="*/ 2147483646 h 587"/>
              <a:gd name="T72" fmla="*/ 2147483646 w 509"/>
              <a:gd name="T73" fmla="*/ 2147483646 h 587"/>
              <a:gd name="T74" fmla="*/ 2147483646 w 509"/>
              <a:gd name="T75" fmla="*/ 2147483646 h 587"/>
              <a:gd name="T76" fmla="*/ 2147483646 w 509"/>
              <a:gd name="T77" fmla="*/ 2147483646 h 587"/>
              <a:gd name="T78" fmla="*/ 2147483646 w 509"/>
              <a:gd name="T79" fmla="*/ 2147483646 h 587"/>
              <a:gd name="T80" fmla="*/ 2147483646 w 509"/>
              <a:gd name="T81" fmla="*/ 2147483646 h 587"/>
              <a:gd name="T82" fmla="*/ 2147483646 w 509"/>
              <a:gd name="T83" fmla="*/ 2147483646 h 587"/>
              <a:gd name="T84" fmla="*/ 2147483646 w 509"/>
              <a:gd name="T85" fmla="*/ 2147483646 h 587"/>
              <a:gd name="T86" fmla="*/ 2147483646 w 509"/>
              <a:gd name="T87" fmla="*/ 0 h 587"/>
              <a:gd name="T88" fmla="*/ 2147483646 w 509"/>
              <a:gd name="T89" fmla="*/ 0 h 587"/>
              <a:gd name="T90" fmla="*/ 2147483646 w 509"/>
              <a:gd name="T91" fmla="*/ 2147483646 h 587"/>
              <a:gd name="T92" fmla="*/ 2147483646 w 509"/>
              <a:gd name="T93" fmla="*/ 2147483646 h 587"/>
              <a:gd name="T94" fmla="*/ 2147483646 w 509"/>
              <a:gd name="T95" fmla="*/ 2147483646 h 5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9" h="587">
                <a:moveTo>
                  <a:pt x="480" y="452"/>
                </a:moveTo>
                <a:lnTo>
                  <a:pt x="480" y="452"/>
                </a:lnTo>
                <a:cubicBezTo>
                  <a:pt x="473" y="452"/>
                  <a:pt x="466" y="452"/>
                  <a:pt x="459" y="445"/>
                </a:cubicBezTo>
                <a:cubicBezTo>
                  <a:pt x="438" y="424"/>
                  <a:pt x="438" y="424"/>
                  <a:pt x="438" y="424"/>
                </a:cubicBezTo>
                <a:cubicBezTo>
                  <a:pt x="438" y="558"/>
                  <a:pt x="438" y="558"/>
                  <a:pt x="438" y="558"/>
                </a:cubicBezTo>
                <a:cubicBezTo>
                  <a:pt x="438" y="572"/>
                  <a:pt x="431" y="586"/>
                  <a:pt x="409" y="586"/>
                </a:cubicBezTo>
                <a:cubicBezTo>
                  <a:pt x="395" y="586"/>
                  <a:pt x="381" y="572"/>
                  <a:pt x="381" y="558"/>
                </a:cubicBezTo>
                <a:cubicBezTo>
                  <a:pt x="381" y="424"/>
                  <a:pt x="381" y="424"/>
                  <a:pt x="381" y="424"/>
                </a:cubicBezTo>
                <a:cubicBezTo>
                  <a:pt x="367" y="445"/>
                  <a:pt x="367" y="445"/>
                  <a:pt x="367" y="445"/>
                </a:cubicBezTo>
                <a:cubicBezTo>
                  <a:pt x="360" y="452"/>
                  <a:pt x="353" y="452"/>
                  <a:pt x="346" y="452"/>
                </a:cubicBezTo>
                <a:cubicBezTo>
                  <a:pt x="332" y="452"/>
                  <a:pt x="318" y="438"/>
                  <a:pt x="318" y="424"/>
                </a:cubicBezTo>
                <a:cubicBezTo>
                  <a:pt x="318" y="417"/>
                  <a:pt x="318" y="410"/>
                  <a:pt x="325" y="403"/>
                </a:cubicBezTo>
                <a:cubicBezTo>
                  <a:pt x="395" y="339"/>
                  <a:pt x="395" y="339"/>
                  <a:pt x="395" y="339"/>
                </a:cubicBezTo>
                <a:cubicBezTo>
                  <a:pt x="395" y="332"/>
                  <a:pt x="402" y="332"/>
                  <a:pt x="409" y="332"/>
                </a:cubicBezTo>
                <a:cubicBezTo>
                  <a:pt x="417" y="332"/>
                  <a:pt x="424" y="332"/>
                  <a:pt x="431" y="339"/>
                </a:cubicBezTo>
                <a:cubicBezTo>
                  <a:pt x="494" y="403"/>
                  <a:pt x="494" y="403"/>
                  <a:pt x="494" y="403"/>
                </a:cubicBezTo>
                <a:cubicBezTo>
                  <a:pt x="501" y="410"/>
                  <a:pt x="508" y="417"/>
                  <a:pt x="508" y="424"/>
                </a:cubicBezTo>
                <a:cubicBezTo>
                  <a:pt x="508" y="438"/>
                  <a:pt x="494" y="452"/>
                  <a:pt x="480" y="452"/>
                </a:cubicBezTo>
                <a:close/>
                <a:moveTo>
                  <a:pt x="304" y="381"/>
                </a:moveTo>
                <a:lnTo>
                  <a:pt x="304" y="381"/>
                </a:lnTo>
                <a:cubicBezTo>
                  <a:pt x="296" y="395"/>
                  <a:pt x="289" y="410"/>
                  <a:pt x="289" y="424"/>
                </a:cubicBezTo>
                <a:cubicBezTo>
                  <a:pt x="289" y="452"/>
                  <a:pt x="318" y="480"/>
                  <a:pt x="346" y="480"/>
                </a:cubicBezTo>
                <a:lnTo>
                  <a:pt x="353" y="480"/>
                </a:lnTo>
                <a:cubicBezTo>
                  <a:pt x="353" y="544"/>
                  <a:pt x="353" y="544"/>
                  <a:pt x="353" y="544"/>
                </a:cubicBezTo>
                <a:cubicBezTo>
                  <a:pt x="28" y="544"/>
                  <a:pt x="28" y="544"/>
                  <a:pt x="28" y="544"/>
                </a:cubicBezTo>
                <a:cubicBezTo>
                  <a:pt x="7" y="544"/>
                  <a:pt x="0" y="537"/>
                  <a:pt x="0" y="516"/>
                </a:cubicBezTo>
                <a:cubicBezTo>
                  <a:pt x="0" y="28"/>
                  <a:pt x="0" y="28"/>
                  <a:pt x="0" y="28"/>
                </a:cubicBezTo>
                <a:cubicBezTo>
                  <a:pt x="0" y="14"/>
                  <a:pt x="7" y="0"/>
                  <a:pt x="28" y="0"/>
                </a:cubicBezTo>
                <a:cubicBezTo>
                  <a:pt x="91" y="0"/>
                  <a:pt x="91" y="0"/>
                  <a:pt x="91" y="0"/>
                </a:cubicBezTo>
                <a:cubicBezTo>
                  <a:pt x="176" y="0"/>
                  <a:pt x="176" y="0"/>
                  <a:pt x="176" y="0"/>
                </a:cubicBezTo>
                <a:cubicBezTo>
                  <a:pt x="176" y="106"/>
                  <a:pt x="176" y="106"/>
                  <a:pt x="176" y="106"/>
                </a:cubicBezTo>
                <a:cubicBezTo>
                  <a:pt x="176" y="162"/>
                  <a:pt x="176" y="162"/>
                  <a:pt x="176" y="162"/>
                </a:cubicBezTo>
                <a:cubicBezTo>
                  <a:pt x="176" y="191"/>
                  <a:pt x="205" y="219"/>
                  <a:pt x="233" y="219"/>
                </a:cubicBezTo>
                <a:cubicBezTo>
                  <a:pt x="289" y="219"/>
                  <a:pt x="289" y="219"/>
                  <a:pt x="289" y="219"/>
                </a:cubicBezTo>
                <a:cubicBezTo>
                  <a:pt x="409" y="219"/>
                  <a:pt x="409" y="219"/>
                  <a:pt x="409" y="219"/>
                </a:cubicBezTo>
                <a:cubicBezTo>
                  <a:pt x="409" y="304"/>
                  <a:pt x="409" y="304"/>
                  <a:pt x="409" y="304"/>
                </a:cubicBezTo>
                <a:cubicBezTo>
                  <a:pt x="395" y="304"/>
                  <a:pt x="381" y="311"/>
                  <a:pt x="374" y="318"/>
                </a:cubicBezTo>
                <a:lnTo>
                  <a:pt x="304" y="381"/>
                </a:lnTo>
                <a:close/>
                <a:moveTo>
                  <a:pt x="233" y="191"/>
                </a:moveTo>
                <a:lnTo>
                  <a:pt x="233" y="191"/>
                </a:lnTo>
                <a:cubicBezTo>
                  <a:pt x="219" y="191"/>
                  <a:pt x="205" y="176"/>
                  <a:pt x="205" y="162"/>
                </a:cubicBezTo>
                <a:cubicBezTo>
                  <a:pt x="205" y="106"/>
                  <a:pt x="205" y="106"/>
                  <a:pt x="205" y="106"/>
                </a:cubicBezTo>
                <a:cubicBezTo>
                  <a:pt x="205" y="0"/>
                  <a:pt x="205" y="0"/>
                  <a:pt x="205" y="0"/>
                </a:cubicBezTo>
                <a:cubicBezTo>
                  <a:pt x="409" y="191"/>
                  <a:pt x="409" y="191"/>
                  <a:pt x="409" y="191"/>
                </a:cubicBezTo>
                <a:cubicBezTo>
                  <a:pt x="289" y="191"/>
                  <a:pt x="289" y="191"/>
                  <a:pt x="289" y="191"/>
                </a:cubicBezTo>
                <a:lnTo>
                  <a:pt x="233"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4" name="Freeform 18">
            <a:extLst>
              <a:ext uri="{FF2B5EF4-FFF2-40B4-BE49-F238E27FC236}">
                <a16:creationId xmlns:a16="http://schemas.microsoft.com/office/drawing/2014/main" id="{29A894D9-DAFC-A2C7-795F-7F9906B30CC6}"/>
              </a:ext>
            </a:extLst>
          </p:cNvPr>
          <p:cNvSpPr>
            <a:spLocks noChangeArrowheads="1"/>
          </p:cNvSpPr>
          <p:nvPr/>
        </p:nvSpPr>
        <p:spPr bwMode="auto">
          <a:xfrm>
            <a:off x="6360756" y="4244729"/>
            <a:ext cx="465402" cy="533606"/>
          </a:xfrm>
          <a:custGeom>
            <a:avLst/>
            <a:gdLst>
              <a:gd name="T0" fmla="*/ 2147483646 w 510"/>
              <a:gd name="T1" fmla="*/ 2147483646 h 587"/>
              <a:gd name="T2" fmla="*/ 2147483646 w 510"/>
              <a:gd name="T3" fmla="*/ 2147483646 h 587"/>
              <a:gd name="T4" fmla="*/ 2147483646 w 510"/>
              <a:gd name="T5" fmla="*/ 2147483646 h 587"/>
              <a:gd name="T6" fmla="*/ 2147483646 w 510"/>
              <a:gd name="T7" fmla="*/ 2147483646 h 587"/>
              <a:gd name="T8" fmla="*/ 2147483646 w 510"/>
              <a:gd name="T9" fmla="*/ 2147483646 h 587"/>
              <a:gd name="T10" fmla="*/ 2147483646 w 510"/>
              <a:gd name="T11" fmla="*/ 2147483646 h 587"/>
              <a:gd name="T12" fmla="*/ 2147483646 w 510"/>
              <a:gd name="T13" fmla="*/ 2147483646 h 587"/>
              <a:gd name="T14" fmla="*/ 2147483646 w 510"/>
              <a:gd name="T15" fmla="*/ 2147483646 h 587"/>
              <a:gd name="T16" fmla="*/ 2147483646 w 510"/>
              <a:gd name="T17" fmla="*/ 2147483646 h 587"/>
              <a:gd name="T18" fmla="*/ 2147483646 w 510"/>
              <a:gd name="T19" fmla="*/ 2147483646 h 587"/>
              <a:gd name="T20" fmla="*/ 2147483646 w 510"/>
              <a:gd name="T21" fmla="*/ 2147483646 h 587"/>
              <a:gd name="T22" fmla="*/ 2147483646 w 510"/>
              <a:gd name="T23" fmla="*/ 2147483646 h 587"/>
              <a:gd name="T24" fmla="*/ 2147483646 w 510"/>
              <a:gd name="T25" fmla="*/ 2147483646 h 587"/>
              <a:gd name="T26" fmla="*/ 2147483646 w 510"/>
              <a:gd name="T27" fmla="*/ 2147483646 h 587"/>
              <a:gd name="T28" fmla="*/ 2147483646 w 510"/>
              <a:gd name="T29" fmla="*/ 2147483646 h 587"/>
              <a:gd name="T30" fmla="*/ 2147483646 w 510"/>
              <a:gd name="T31" fmla="*/ 2147483646 h 587"/>
              <a:gd name="T32" fmla="*/ 2147483646 w 510"/>
              <a:gd name="T33" fmla="*/ 2147483646 h 587"/>
              <a:gd name="T34" fmla="*/ 2147483646 w 510"/>
              <a:gd name="T35" fmla="*/ 2147483646 h 587"/>
              <a:gd name="T36" fmla="*/ 2147483646 w 510"/>
              <a:gd name="T37" fmla="*/ 2147483646 h 587"/>
              <a:gd name="T38" fmla="*/ 2147483646 w 510"/>
              <a:gd name="T39" fmla="*/ 2147483646 h 587"/>
              <a:gd name="T40" fmla="*/ 2147483646 w 510"/>
              <a:gd name="T41" fmla="*/ 2147483646 h 587"/>
              <a:gd name="T42" fmla="*/ 2147483646 w 510"/>
              <a:gd name="T43" fmla="*/ 2147483646 h 587"/>
              <a:gd name="T44" fmla="*/ 2147483646 w 510"/>
              <a:gd name="T45" fmla="*/ 2147483646 h 587"/>
              <a:gd name="T46" fmla="*/ 2147483646 w 510"/>
              <a:gd name="T47" fmla="*/ 2147483646 h 587"/>
              <a:gd name="T48" fmla="*/ 2147483646 w 510"/>
              <a:gd name="T49" fmla="*/ 2147483646 h 587"/>
              <a:gd name="T50" fmla="*/ 2147483646 w 510"/>
              <a:gd name="T51" fmla="*/ 2147483646 h 587"/>
              <a:gd name="T52" fmla="*/ 0 w 510"/>
              <a:gd name="T53" fmla="*/ 2147483646 h 587"/>
              <a:gd name="T54" fmla="*/ 0 w 510"/>
              <a:gd name="T55" fmla="*/ 2147483646 h 587"/>
              <a:gd name="T56" fmla="*/ 2147483646 w 510"/>
              <a:gd name="T57" fmla="*/ 0 h 587"/>
              <a:gd name="T58" fmla="*/ 2147483646 w 510"/>
              <a:gd name="T59" fmla="*/ 0 h 587"/>
              <a:gd name="T60" fmla="*/ 2147483646 w 510"/>
              <a:gd name="T61" fmla="*/ 0 h 587"/>
              <a:gd name="T62" fmla="*/ 2147483646 w 510"/>
              <a:gd name="T63" fmla="*/ 0 h 587"/>
              <a:gd name="T64" fmla="*/ 2147483646 w 510"/>
              <a:gd name="T65" fmla="*/ 2147483646 h 587"/>
              <a:gd name="T66" fmla="*/ 2147483646 w 510"/>
              <a:gd name="T67" fmla="*/ 2147483646 h 587"/>
              <a:gd name="T68" fmla="*/ 2147483646 w 510"/>
              <a:gd name="T69" fmla="*/ 2147483646 h 587"/>
              <a:gd name="T70" fmla="*/ 2147483646 w 510"/>
              <a:gd name="T71" fmla="*/ 2147483646 h 587"/>
              <a:gd name="T72" fmla="*/ 2147483646 w 510"/>
              <a:gd name="T73" fmla="*/ 2147483646 h 587"/>
              <a:gd name="T74" fmla="*/ 2147483646 w 510"/>
              <a:gd name="T75" fmla="*/ 2147483646 h 587"/>
              <a:gd name="T76" fmla="*/ 2147483646 w 510"/>
              <a:gd name="T77" fmla="*/ 2147483646 h 587"/>
              <a:gd name="T78" fmla="*/ 2147483646 w 510"/>
              <a:gd name="T79" fmla="*/ 2147483646 h 587"/>
              <a:gd name="T80" fmla="*/ 2147483646 w 510"/>
              <a:gd name="T81" fmla="*/ 2147483646 h 587"/>
              <a:gd name="T82" fmla="*/ 2147483646 w 510"/>
              <a:gd name="T83" fmla="*/ 2147483646 h 587"/>
              <a:gd name="T84" fmla="*/ 2147483646 w 510"/>
              <a:gd name="T85" fmla="*/ 2147483646 h 587"/>
              <a:gd name="T86" fmla="*/ 2147483646 w 510"/>
              <a:gd name="T87" fmla="*/ 2147483646 h 587"/>
              <a:gd name="T88" fmla="*/ 2147483646 w 510"/>
              <a:gd name="T89" fmla="*/ 0 h 587"/>
              <a:gd name="T90" fmla="*/ 2147483646 w 510"/>
              <a:gd name="T91" fmla="*/ 0 h 587"/>
              <a:gd name="T92" fmla="*/ 2147483646 w 510"/>
              <a:gd name="T93" fmla="*/ 2147483646 h 587"/>
              <a:gd name="T94" fmla="*/ 2147483646 w 510"/>
              <a:gd name="T95" fmla="*/ 2147483646 h 587"/>
              <a:gd name="T96" fmla="*/ 2147483646 w 510"/>
              <a:gd name="T97" fmla="*/ 2147483646 h 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0" h="587">
                <a:moveTo>
                  <a:pt x="502" y="509"/>
                </a:moveTo>
                <a:lnTo>
                  <a:pt x="502" y="509"/>
                </a:lnTo>
                <a:cubicBezTo>
                  <a:pt x="439" y="572"/>
                  <a:pt x="439" y="572"/>
                  <a:pt x="439" y="572"/>
                </a:cubicBezTo>
                <a:cubicBezTo>
                  <a:pt x="432" y="579"/>
                  <a:pt x="424" y="586"/>
                  <a:pt x="417" y="586"/>
                </a:cubicBezTo>
                <a:cubicBezTo>
                  <a:pt x="410" y="586"/>
                  <a:pt x="403" y="579"/>
                  <a:pt x="396" y="572"/>
                </a:cubicBezTo>
                <a:cubicBezTo>
                  <a:pt x="333" y="509"/>
                  <a:pt x="333" y="509"/>
                  <a:pt x="333" y="509"/>
                </a:cubicBezTo>
                <a:cubicBezTo>
                  <a:pt x="326" y="502"/>
                  <a:pt x="326" y="495"/>
                  <a:pt x="326" y="487"/>
                </a:cubicBezTo>
                <a:cubicBezTo>
                  <a:pt x="326" y="473"/>
                  <a:pt x="333" y="459"/>
                  <a:pt x="354" y="459"/>
                </a:cubicBezTo>
                <a:cubicBezTo>
                  <a:pt x="361" y="459"/>
                  <a:pt x="368" y="466"/>
                  <a:pt x="368" y="473"/>
                </a:cubicBezTo>
                <a:cubicBezTo>
                  <a:pt x="389" y="487"/>
                  <a:pt x="389" y="487"/>
                  <a:pt x="389" y="487"/>
                </a:cubicBezTo>
                <a:cubicBezTo>
                  <a:pt x="389" y="360"/>
                  <a:pt x="389" y="360"/>
                  <a:pt x="389" y="360"/>
                </a:cubicBezTo>
                <a:cubicBezTo>
                  <a:pt x="389" y="339"/>
                  <a:pt x="403" y="332"/>
                  <a:pt x="417" y="332"/>
                </a:cubicBezTo>
                <a:cubicBezTo>
                  <a:pt x="432" y="332"/>
                  <a:pt x="446" y="339"/>
                  <a:pt x="446" y="360"/>
                </a:cubicBezTo>
                <a:cubicBezTo>
                  <a:pt x="446" y="487"/>
                  <a:pt x="446" y="487"/>
                  <a:pt x="446" y="487"/>
                </a:cubicBezTo>
                <a:cubicBezTo>
                  <a:pt x="467" y="473"/>
                  <a:pt x="467" y="473"/>
                  <a:pt x="467" y="473"/>
                </a:cubicBezTo>
                <a:cubicBezTo>
                  <a:pt x="467" y="466"/>
                  <a:pt x="474" y="459"/>
                  <a:pt x="481" y="459"/>
                </a:cubicBezTo>
                <a:cubicBezTo>
                  <a:pt x="502" y="459"/>
                  <a:pt x="509" y="473"/>
                  <a:pt x="509" y="487"/>
                </a:cubicBezTo>
                <a:cubicBezTo>
                  <a:pt x="509" y="495"/>
                  <a:pt x="509" y="502"/>
                  <a:pt x="502" y="509"/>
                </a:cubicBezTo>
                <a:close/>
                <a:moveTo>
                  <a:pt x="361" y="360"/>
                </a:moveTo>
                <a:lnTo>
                  <a:pt x="361" y="360"/>
                </a:lnTo>
                <a:cubicBezTo>
                  <a:pt x="361" y="431"/>
                  <a:pt x="361" y="431"/>
                  <a:pt x="361" y="431"/>
                </a:cubicBezTo>
                <a:lnTo>
                  <a:pt x="354" y="431"/>
                </a:lnTo>
                <a:cubicBezTo>
                  <a:pt x="319" y="431"/>
                  <a:pt x="297" y="459"/>
                  <a:pt x="297" y="487"/>
                </a:cubicBezTo>
                <a:cubicBezTo>
                  <a:pt x="297" y="509"/>
                  <a:pt x="304" y="523"/>
                  <a:pt x="311" y="530"/>
                </a:cubicBezTo>
                <a:cubicBezTo>
                  <a:pt x="326" y="544"/>
                  <a:pt x="326" y="544"/>
                  <a:pt x="326" y="544"/>
                </a:cubicBezTo>
                <a:cubicBezTo>
                  <a:pt x="29" y="544"/>
                  <a:pt x="29" y="544"/>
                  <a:pt x="29" y="544"/>
                </a:cubicBezTo>
                <a:cubicBezTo>
                  <a:pt x="15" y="544"/>
                  <a:pt x="0" y="537"/>
                  <a:pt x="0" y="516"/>
                </a:cubicBezTo>
                <a:cubicBezTo>
                  <a:pt x="0" y="28"/>
                  <a:pt x="0" y="28"/>
                  <a:pt x="0" y="28"/>
                </a:cubicBezTo>
                <a:cubicBezTo>
                  <a:pt x="0" y="14"/>
                  <a:pt x="15" y="0"/>
                  <a:pt x="29"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6" y="219"/>
                  <a:pt x="241" y="219"/>
                </a:cubicBezTo>
                <a:cubicBezTo>
                  <a:pt x="297" y="219"/>
                  <a:pt x="297" y="219"/>
                  <a:pt x="297" y="219"/>
                </a:cubicBezTo>
                <a:cubicBezTo>
                  <a:pt x="417" y="219"/>
                  <a:pt x="417" y="219"/>
                  <a:pt x="417" y="219"/>
                </a:cubicBezTo>
                <a:cubicBezTo>
                  <a:pt x="417" y="304"/>
                  <a:pt x="417" y="304"/>
                  <a:pt x="417" y="304"/>
                </a:cubicBezTo>
                <a:cubicBezTo>
                  <a:pt x="389" y="304"/>
                  <a:pt x="361" y="325"/>
                  <a:pt x="361" y="360"/>
                </a:cubicBezTo>
                <a:close/>
                <a:moveTo>
                  <a:pt x="241" y="191"/>
                </a:moveTo>
                <a:lnTo>
                  <a:pt x="241" y="191"/>
                </a:lnTo>
                <a:cubicBezTo>
                  <a:pt x="220" y="191"/>
                  <a:pt x="213" y="176"/>
                  <a:pt x="213" y="162"/>
                </a:cubicBezTo>
                <a:cubicBezTo>
                  <a:pt x="213" y="106"/>
                  <a:pt x="213" y="106"/>
                  <a:pt x="213" y="106"/>
                </a:cubicBezTo>
                <a:cubicBezTo>
                  <a:pt x="213" y="0"/>
                  <a:pt x="213" y="0"/>
                  <a:pt x="213" y="0"/>
                </a:cubicBezTo>
                <a:cubicBezTo>
                  <a:pt x="417" y="191"/>
                  <a:pt x="417" y="191"/>
                  <a:pt x="417" y="191"/>
                </a:cubicBezTo>
                <a:cubicBezTo>
                  <a:pt x="297" y="191"/>
                  <a:pt x="297" y="191"/>
                  <a:pt x="297" y="191"/>
                </a:cubicBezTo>
                <a:lnTo>
                  <a:pt x="241"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5" name="Freeform 19">
            <a:extLst>
              <a:ext uri="{FF2B5EF4-FFF2-40B4-BE49-F238E27FC236}">
                <a16:creationId xmlns:a16="http://schemas.microsoft.com/office/drawing/2014/main" id="{836AC24E-0E15-1831-5EC0-07A44E147055}"/>
              </a:ext>
            </a:extLst>
          </p:cNvPr>
          <p:cNvSpPr>
            <a:spLocks noChangeArrowheads="1"/>
          </p:cNvSpPr>
          <p:nvPr/>
        </p:nvSpPr>
        <p:spPr bwMode="auto">
          <a:xfrm>
            <a:off x="5405879" y="4244729"/>
            <a:ext cx="465402" cy="521571"/>
          </a:xfrm>
          <a:custGeom>
            <a:avLst/>
            <a:gdLst>
              <a:gd name="T0" fmla="*/ 2147483646 w 510"/>
              <a:gd name="T1" fmla="*/ 2147483646 h 573"/>
              <a:gd name="T2" fmla="*/ 2147483646 w 510"/>
              <a:gd name="T3" fmla="*/ 2147483646 h 573"/>
              <a:gd name="T4" fmla="*/ 2147483646 w 510"/>
              <a:gd name="T5" fmla="*/ 2147483646 h 573"/>
              <a:gd name="T6" fmla="*/ 2147483646 w 510"/>
              <a:gd name="T7" fmla="*/ 2147483646 h 573"/>
              <a:gd name="T8" fmla="*/ 2147483646 w 510"/>
              <a:gd name="T9" fmla="*/ 2147483646 h 573"/>
              <a:gd name="T10" fmla="*/ 2147483646 w 510"/>
              <a:gd name="T11" fmla="*/ 2147483646 h 573"/>
              <a:gd name="T12" fmla="*/ 2147483646 w 510"/>
              <a:gd name="T13" fmla="*/ 2147483646 h 573"/>
              <a:gd name="T14" fmla="*/ 2147483646 w 510"/>
              <a:gd name="T15" fmla="*/ 2147483646 h 573"/>
              <a:gd name="T16" fmla="*/ 2147483646 w 510"/>
              <a:gd name="T17" fmla="*/ 2147483646 h 573"/>
              <a:gd name="T18" fmla="*/ 2147483646 w 510"/>
              <a:gd name="T19" fmla="*/ 2147483646 h 573"/>
              <a:gd name="T20" fmla="*/ 2147483646 w 510"/>
              <a:gd name="T21" fmla="*/ 2147483646 h 573"/>
              <a:gd name="T22" fmla="*/ 2147483646 w 510"/>
              <a:gd name="T23" fmla="*/ 2147483646 h 573"/>
              <a:gd name="T24" fmla="*/ 2147483646 w 510"/>
              <a:gd name="T25" fmla="*/ 2147483646 h 573"/>
              <a:gd name="T26" fmla="*/ 2147483646 w 510"/>
              <a:gd name="T27" fmla="*/ 2147483646 h 573"/>
              <a:gd name="T28" fmla="*/ 2147483646 w 510"/>
              <a:gd name="T29" fmla="*/ 2147483646 h 573"/>
              <a:gd name="T30" fmla="*/ 2147483646 w 510"/>
              <a:gd name="T31" fmla="*/ 2147483646 h 573"/>
              <a:gd name="T32" fmla="*/ 2147483646 w 510"/>
              <a:gd name="T33" fmla="*/ 2147483646 h 573"/>
              <a:gd name="T34" fmla="*/ 2147483646 w 510"/>
              <a:gd name="T35" fmla="*/ 2147483646 h 573"/>
              <a:gd name="T36" fmla="*/ 2147483646 w 510"/>
              <a:gd name="T37" fmla="*/ 2147483646 h 573"/>
              <a:gd name="T38" fmla="*/ 2147483646 w 510"/>
              <a:gd name="T39" fmla="*/ 2147483646 h 573"/>
              <a:gd name="T40" fmla="*/ 2147483646 w 510"/>
              <a:gd name="T41" fmla="*/ 2147483646 h 573"/>
              <a:gd name="T42" fmla="*/ 2147483646 w 510"/>
              <a:gd name="T43" fmla="*/ 2147483646 h 573"/>
              <a:gd name="T44" fmla="*/ 2147483646 w 510"/>
              <a:gd name="T45" fmla="*/ 2147483646 h 573"/>
              <a:gd name="T46" fmla="*/ 2147483646 w 510"/>
              <a:gd name="T47" fmla="*/ 2147483646 h 573"/>
              <a:gd name="T48" fmla="*/ 2147483646 w 510"/>
              <a:gd name="T49" fmla="*/ 2147483646 h 573"/>
              <a:gd name="T50" fmla="*/ 2147483646 w 510"/>
              <a:gd name="T51" fmla="*/ 2147483646 h 573"/>
              <a:gd name="T52" fmla="*/ 2147483646 w 510"/>
              <a:gd name="T53" fmla="*/ 2147483646 h 573"/>
              <a:gd name="T54" fmla="*/ 2147483646 w 510"/>
              <a:gd name="T55" fmla="*/ 2147483646 h 573"/>
              <a:gd name="T56" fmla="*/ 2147483646 w 510"/>
              <a:gd name="T57" fmla="*/ 2147483646 h 573"/>
              <a:gd name="T58" fmla="*/ 2147483646 w 510"/>
              <a:gd name="T59" fmla="*/ 2147483646 h 573"/>
              <a:gd name="T60" fmla="*/ 2147483646 w 510"/>
              <a:gd name="T61" fmla="*/ 2147483646 h 573"/>
              <a:gd name="T62" fmla="*/ 2147483646 w 510"/>
              <a:gd name="T63" fmla="*/ 2147483646 h 573"/>
              <a:gd name="T64" fmla="*/ 2147483646 w 510"/>
              <a:gd name="T65" fmla="*/ 2147483646 h 573"/>
              <a:gd name="T66" fmla="*/ 2147483646 w 510"/>
              <a:gd name="T67" fmla="*/ 2147483646 h 573"/>
              <a:gd name="T68" fmla="*/ 2147483646 w 510"/>
              <a:gd name="T69" fmla="*/ 2147483646 h 573"/>
              <a:gd name="T70" fmla="*/ 2147483646 w 510"/>
              <a:gd name="T71" fmla="*/ 2147483646 h 573"/>
              <a:gd name="T72" fmla="*/ 2147483646 w 510"/>
              <a:gd name="T73" fmla="*/ 2147483646 h 573"/>
              <a:gd name="T74" fmla="*/ 2147483646 w 510"/>
              <a:gd name="T75" fmla="*/ 2147483646 h 573"/>
              <a:gd name="T76" fmla="*/ 2147483646 w 510"/>
              <a:gd name="T77" fmla="*/ 2147483646 h 573"/>
              <a:gd name="T78" fmla="*/ 2147483646 w 510"/>
              <a:gd name="T79" fmla="*/ 2147483646 h 573"/>
              <a:gd name="T80" fmla="*/ 0 w 510"/>
              <a:gd name="T81" fmla="*/ 2147483646 h 573"/>
              <a:gd name="T82" fmla="*/ 0 w 510"/>
              <a:gd name="T83" fmla="*/ 2147483646 h 573"/>
              <a:gd name="T84" fmla="*/ 2147483646 w 510"/>
              <a:gd name="T85" fmla="*/ 0 h 573"/>
              <a:gd name="T86" fmla="*/ 2147483646 w 510"/>
              <a:gd name="T87" fmla="*/ 0 h 573"/>
              <a:gd name="T88" fmla="*/ 2147483646 w 510"/>
              <a:gd name="T89" fmla="*/ 0 h 573"/>
              <a:gd name="T90" fmla="*/ 2147483646 w 510"/>
              <a:gd name="T91" fmla="*/ 2147483646 h 573"/>
              <a:gd name="T92" fmla="*/ 2147483646 w 510"/>
              <a:gd name="T93" fmla="*/ 2147483646 h 573"/>
              <a:gd name="T94" fmla="*/ 2147483646 w 510"/>
              <a:gd name="T95" fmla="*/ 2147483646 h 573"/>
              <a:gd name="T96" fmla="*/ 2147483646 w 510"/>
              <a:gd name="T97" fmla="*/ 2147483646 h 573"/>
              <a:gd name="T98" fmla="*/ 2147483646 w 510"/>
              <a:gd name="T99" fmla="*/ 2147483646 h 573"/>
              <a:gd name="T100" fmla="*/ 2147483646 w 510"/>
              <a:gd name="T101" fmla="*/ 2147483646 h 573"/>
              <a:gd name="T102" fmla="*/ 2147483646 w 510"/>
              <a:gd name="T103" fmla="*/ 2147483646 h 573"/>
              <a:gd name="T104" fmla="*/ 2147483646 w 510"/>
              <a:gd name="T105" fmla="*/ 2147483646 h 573"/>
              <a:gd name="T106" fmla="*/ 2147483646 w 510"/>
              <a:gd name="T107" fmla="*/ 2147483646 h 573"/>
              <a:gd name="T108" fmla="*/ 2147483646 w 510"/>
              <a:gd name="T109" fmla="*/ 2147483646 h 573"/>
              <a:gd name="T110" fmla="*/ 2147483646 w 510"/>
              <a:gd name="T111" fmla="*/ 2147483646 h 573"/>
              <a:gd name="T112" fmla="*/ 2147483646 w 510"/>
              <a:gd name="T113" fmla="*/ 2147483646 h 573"/>
              <a:gd name="T114" fmla="*/ 2147483646 w 510"/>
              <a:gd name="T115" fmla="*/ 0 h 573"/>
              <a:gd name="T116" fmla="*/ 2147483646 w 510"/>
              <a:gd name="T117" fmla="*/ 2147483646 h 573"/>
              <a:gd name="T118" fmla="*/ 2147483646 w 510"/>
              <a:gd name="T119" fmla="*/ 2147483646 h 573"/>
              <a:gd name="T120" fmla="*/ 2147483646 w 510"/>
              <a:gd name="T121" fmla="*/ 2147483646 h 5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10" h="573">
                <a:moveTo>
                  <a:pt x="502" y="452"/>
                </a:moveTo>
                <a:lnTo>
                  <a:pt x="502" y="452"/>
                </a:lnTo>
                <a:cubicBezTo>
                  <a:pt x="467" y="487"/>
                  <a:pt x="467" y="487"/>
                  <a:pt x="467" y="487"/>
                </a:cubicBezTo>
                <a:cubicBezTo>
                  <a:pt x="502" y="530"/>
                  <a:pt x="502" y="530"/>
                  <a:pt x="502" y="530"/>
                </a:cubicBezTo>
                <a:cubicBezTo>
                  <a:pt x="509" y="530"/>
                  <a:pt x="509" y="537"/>
                  <a:pt x="509" y="544"/>
                </a:cubicBezTo>
                <a:cubicBezTo>
                  <a:pt x="509" y="565"/>
                  <a:pt x="495" y="572"/>
                  <a:pt x="481" y="572"/>
                </a:cubicBezTo>
                <a:cubicBezTo>
                  <a:pt x="474" y="572"/>
                  <a:pt x="467" y="572"/>
                  <a:pt x="460" y="565"/>
                </a:cubicBezTo>
                <a:cubicBezTo>
                  <a:pt x="424" y="530"/>
                  <a:pt x="424" y="530"/>
                  <a:pt x="424" y="530"/>
                </a:cubicBezTo>
                <a:cubicBezTo>
                  <a:pt x="389" y="565"/>
                  <a:pt x="389" y="565"/>
                  <a:pt x="389" y="565"/>
                </a:cubicBezTo>
                <a:cubicBezTo>
                  <a:pt x="382" y="572"/>
                  <a:pt x="375" y="572"/>
                  <a:pt x="368" y="572"/>
                </a:cubicBezTo>
                <a:cubicBezTo>
                  <a:pt x="354" y="572"/>
                  <a:pt x="340" y="565"/>
                  <a:pt x="340" y="544"/>
                </a:cubicBezTo>
                <a:cubicBezTo>
                  <a:pt x="340" y="537"/>
                  <a:pt x="340" y="530"/>
                  <a:pt x="347" y="530"/>
                </a:cubicBezTo>
                <a:cubicBezTo>
                  <a:pt x="382" y="487"/>
                  <a:pt x="382" y="487"/>
                  <a:pt x="382" y="487"/>
                </a:cubicBezTo>
                <a:cubicBezTo>
                  <a:pt x="347" y="452"/>
                  <a:pt x="347" y="452"/>
                  <a:pt x="347" y="452"/>
                </a:cubicBezTo>
                <a:cubicBezTo>
                  <a:pt x="340" y="445"/>
                  <a:pt x="340" y="438"/>
                  <a:pt x="340" y="431"/>
                </a:cubicBezTo>
                <a:cubicBezTo>
                  <a:pt x="340" y="417"/>
                  <a:pt x="354" y="403"/>
                  <a:pt x="368" y="403"/>
                </a:cubicBezTo>
                <a:cubicBezTo>
                  <a:pt x="375" y="403"/>
                  <a:pt x="382" y="410"/>
                  <a:pt x="389" y="417"/>
                </a:cubicBezTo>
                <a:cubicBezTo>
                  <a:pt x="424" y="452"/>
                  <a:pt x="424" y="452"/>
                  <a:pt x="424" y="452"/>
                </a:cubicBezTo>
                <a:cubicBezTo>
                  <a:pt x="460" y="417"/>
                  <a:pt x="460" y="417"/>
                  <a:pt x="460" y="417"/>
                </a:cubicBezTo>
                <a:cubicBezTo>
                  <a:pt x="467" y="410"/>
                  <a:pt x="474" y="403"/>
                  <a:pt x="481" y="403"/>
                </a:cubicBezTo>
                <a:cubicBezTo>
                  <a:pt x="495" y="403"/>
                  <a:pt x="509" y="417"/>
                  <a:pt x="509" y="431"/>
                </a:cubicBezTo>
                <a:cubicBezTo>
                  <a:pt x="509" y="438"/>
                  <a:pt x="509" y="445"/>
                  <a:pt x="502" y="452"/>
                </a:cubicBezTo>
                <a:close/>
                <a:moveTo>
                  <a:pt x="417" y="403"/>
                </a:moveTo>
                <a:lnTo>
                  <a:pt x="417" y="403"/>
                </a:lnTo>
                <a:cubicBezTo>
                  <a:pt x="410" y="395"/>
                  <a:pt x="410" y="395"/>
                  <a:pt x="410" y="395"/>
                </a:cubicBezTo>
                <a:cubicBezTo>
                  <a:pt x="396" y="381"/>
                  <a:pt x="382" y="374"/>
                  <a:pt x="368" y="374"/>
                </a:cubicBezTo>
                <a:cubicBezTo>
                  <a:pt x="340" y="374"/>
                  <a:pt x="311" y="403"/>
                  <a:pt x="311" y="431"/>
                </a:cubicBezTo>
                <a:cubicBezTo>
                  <a:pt x="311" y="452"/>
                  <a:pt x="318" y="466"/>
                  <a:pt x="326" y="473"/>
                </a:cubicBezTo>
                <a:cubicBezTo>
                  <a:pt x="347" y="487"/>
                  <a:pt x="347" y="487"/>
                  <a:pt x="347" y="487"/>
                </a:cubicBezTo>
                <a:cubicBezTo>
                  <a:pt x="326" y="509"/>
                  <a:pt x="326" y="509"/>
                  <a:pt x="326" y="509"/>
                </a:cubicBezTo>
                <a:cubicBezTo>
                  <a:pt x="318" y="516"/>
                  <a:pt x="311" y="530"/>
                  <a:pt x="311" y="544"/>
                </a:cubicBezTo>
                <a:cubicBezTo>
                  <a:pt x="290" y="544"/>
                  <a:pt x="290" y="544"/>
                  <a:pt x="290" y="544"/>
                </a:cubicBezTo>
                <a:cubicBezTo>
                  <a:pt x="29" y="544"/>
                  <a:pt x="29" y="544"/>
                  <a:pt x="29" y="544"/>
                </a:cubicBezTo>
                <a:cubicBezTo>
                  <a:pt x="15" y="544"/>
                  <a:pt x="0" y="537"/>
                  <a:pt x="0" y="516"/>
                </a:cubicBezTo>
                <a:cubicBezTo>
                  <a:pt x="0" y="28"/>
                  <a:pt x="0" y="28"/>
                  <a:pt x="0" y="28"/>
                </a:cubicBezTo>
                <a:cubicBezTo>
                  <a:pt x="0" y="14"/>
                  <a:pt x="15"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7" y="219"/>
                  <a:pt x="417" y="219"/>
                  <a:pt x="417" y="219"/>
                </a:cubicBezTo>
                <a:cubicBezTo>
                  <a:pt x="417" y="374"/>
                  <a:pt x="417" y="374"/>
                  <a:pt x="417" y="374"/>
                </a:cubicBezTo>
                <a:lnTo>
                  <a:pt x="417" y="403"/>
                </a:lnTo>
                <a:close/>
                <a:moveTo>
                  <a:pt x="234" y="191"/>
                </a:moveTo>
                <a:lnTo>
                  <a:pt x="234" y="191"/>
                </a:lnTo>
                <a:cubicBezTo>
                  <a:pt x="220"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4"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6" name="Freeform 20">
            <a:extLst>
              <a:ext uri="{FF2B5EF4-FFF2-40B4-BE49-F238E27FC236}">
                <a16:creationId xmlns:a16="http://schemas.microsoft.com/office/drawing/2014/main" id="{B21DC344-BF6C-5809-5829-3AF5F625C4E3}"/>
              </a:ext>
            </a:extLst>
          </p:cNvPr>
          <p:cNvSpPr>
            <a:spLocks noChangeArrowheads="1"/>
          </p:cNvSpPr>
          <p:nvPr/>
        </p:nvSpPr>
        <p:spPr bwMode="auto">
          <a:xfrm>
            <a:off x="4446988" y="4244729"/>
            <a:ext cx="465402" cy="509534"/>
          </a:xfrm>
          <a:custGeom>
            <a:avLst/>
            <a:gdLst>
              <a:gd name="T0" fmla="*/ 2147483646 w 510"/>
              <a:gd name="T1" fmla="*/ 2147483646 h 559"/>
              <a:gd name="T2" fmla="*/ 2147483646 w 510"/>
              <a:gd name="T3" fmla="*/ 2147483646 h 559"/>
              <a:gd name="T4" fmla="*/ 2147483646 w 510"/>
              <a:gd name="T5" fmla="*/ 2147483646 h 559"/>
              <a:gd name="T6" fmla="*/ 2147483646 w 510"/>
              <a:gd name="T7" fmla="*/ 2147483646 h 559"/>
              <a:gd name="T8" fmla="*/ 2147483646 w 510"/>
              <a:gd name="T9" fmla="*/ 2147483646 h 559"/>
              <a:gd name="T10" fmla="*/ 2147483646 w 510"/>
              <a:gd name="T11" fmla="*/ 2147483646 h 559"/>
              <a:gd name="T12" fmla="*/ 2147483646 w 510"/>
              <a:gd name="T13" fmla="*/ 2147483646 h 559"/>
              <a:gd name="T14" fmla="*/ 2147483646 w 510"/>
              <a:gd name="T15" fmla="*/ 2147483646 h 559"/>
              <a:gd name="T16" fmla="*/ 2147483646 w 510"/>
              <a:gd name="T17" fmla="*/ 2147483646 h 559"/>
              <a:gd name="T18" fmla="*/ 2147483646 w 510"/>
              <a:gd name="T19" fmla="*/ 2147483646 h 559"/>
              <a:gd name="T20" fmla="*/ 2147483646 w 510"/>
              <a:gd name="T21" fmla="*/ 2147483646 h 559"/>
              <a:gd name="T22" fmla="*/ 2147483646 w 510"/>
              <a:gd name="T23" fmla="*/ 2147483646 h 559"/>
              <a:gd name="T24" fmla="*/ 2147483646 w 510"/>
              <a:gd name="T25" fmla="*/ 2147483646 h 559"/>
              <a:gd name="T26" fmla="*/ 2147483646 w 510"/>
              <a:gd name="T27" fmla="*/ 2147483646 h 559"/>
              <a:gd name="T28" fmla="*/ 2147483646 w 510"/>
              <a:gd name="T29" fmla="*/ 2147483646 h 559"/>
              <a:gd name="T30" fmla="*/ 2147483646 w 510"/>
              <a:gd name="T31" fmla="*/ 2147483646 h 559"/>
              <a:gd name="T32" fmla="*/ 2147483646 w 510"/>
              <a:gd name="T33" fmla="*/ 2147483646 h 559"/>
              <a:gd name="T34" fmla="*/ 2147483646 w 510"/>
              <a:gd name="T35" fmla="*/ 2147483646 h 559"/>
              <a:gd name="T36" fmla="*/ 2147483646 w 510"/>
              <a:gd name="T37" fmla="*/ 2147483646 h 559"/>
              <a:gd name="T38" fmla="*/ 2147483646 w 510"/>
              <a:gd name="T39" fmla="*/ 2147483646 h 559"/>
              <a:gd name="T40" fmla="*/ 2147483646 w 510"/>
              <a:gd name="T41" fmla="*/ 2147483646 h 559"/>
              <a:gd name="T42" fmla="*/ 2147483646 w 510"/>
              <a:gd name="T43" fmla="*/ 2147483646 h 559"/>
              <a:gd name="T44" fmla="*/ 2147483646 w 510"/>
              <a:gd name="T45" fmla="*/ 2147483646 h 559"/>
              <a:gd name="T46" fmla="*/ 2147483646 w 510"/>
              <a:gd name="T47" fmla="*/ 2147483646 h 559"/>
              <a:gd name="T48" fmla="*/ 2147483646 w 510"/>
              <a:gd name="T49" fmla="*/ 2147483646 h 559"/>
              <a:gd name="T50" fmla="*/ 2147483646 w 510"/>
              <a:gd name="T51" fmla="*/ 2147483646 h 559"/>
              <a:gd name="T52" fmla="*/ 2147483646 w 510"/>
              <a:gd name="T53" fmla="*/ 2147483646 h 559"/>
              <a:gd name="T54" fmla="*/ 0 w 510"/>
              <a:gd name="T55" fmla="*/ 2147483646 h 559"/>
              <a:gd name="T56" fmla="*/ 0 w 510"/>
              <a:gd name="T57" fmla="*/ 2147483646 h 559"/>
              <a:gd name="T58" fmla="*/ 2147483646 w 510"/>
              <a:gd name="T59" fmla="*/ 0 h 559"/>
              <a:gd name="T60" fmla="*/ 2147483646 w 510"/>
              <a:gd name="T61" fmla="*/ 0 h 559"/>
              <a:gd name="T62" fmla="*/ 2147483646 w 510"/>
              <a:gd name="T63" fmla="*/ 0 h 559"/>
              <a:gd name="T64" fmla="*/ 2147483646 w 510"/>
              <a:gd name="T65" fmla="*/ 2147483646 h 559"/>
              <a:gd name="T66" fmla="*/ 2147483646 w 510"/>
              <a:gd name="T67" fmla="*/ 2147483646 h 559"/>
              <a:gd name="T68" fmla="*/ 2147483646 w 510"/>
              <a:gd name="T69" fmla="*/ 2147483646 h 559"/>
              <a:gd name="T70" fmla="*/ 2147483646 w 510"/>
              <a:gd name="T71" fmla="*/ 2147483646 h 559"/>
              <a:gd name="T72" fmla="*/ 2147483646 w 510"/>
              <a:gd name="T73" fmla="*/ 2147483646 h 559"/>
              <a:gd name="T74" fmla="*/ 2147483646 w 510"/>
              <a:gd name="T75" fmla="*/ 2147483646 h 559"/>
              <a:gd name="T76" fmla="*/ 2147483646 w 510"/>
              <a:gd name="T77" fmla="*/ 2147483646 h 559"/>
              <a:gd name="T78" fmla="*/ 2147483646 w 510"/>
              <a:gd name="T79" fmla="*/ 2147483646 h 559"/>
              <a:gd name="T80" fmla="*/ 2147483646 w 510"/>
              <a:gd name="T81" fmla="*/ 2147483646 h 559"/>
              <a:gd name="T82" fmla="*/ 2147483646 w 510"/>
              <a:gd name="T83" fmla="*/ 2147483646 h 559"/>
              <a:gd name="T84" fmla="*/ 2147483646 w 510"/>
              <a:gd name="T85" fmla="*/ 2147483646 h 559"/>
              <a:gd name="T86" fmla="*/ 2147483646 w 510"/>
              <a:gd name="T87" fmla="*/ 2147483646 h 559"/>
              <a:gd name="T88" fmla="*/ 2147483646 w 510"/>
              <a:gd name="T89" fmla="*/ 0 h 559"/>
              <a:gd name="T90" fmla="*/ 2147483646 w 510"/>
              <a:gd name="T91" fmla="*/ 2147483646 h 559"/>
              <a:gd name="T92" fmla="*/ 2147483646 w 510"/>
              <a:gd name="T93" fmla="*/ 2147483646 h 559"/>
              <a:gd name="T94" fmla="*/ 2147483646 w 510"/>
              <a:gd name="T95" fmla="*/ 2147483646 h 5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0" h="559">
                <a:moveTo>
                  <a:pt x="495" y="473"/>
                </a:moveTo>
                <a:lnTo>
                  <a:pt x="495" y="473"/>
                </a:lnTo>
                <a:cubicBezTo>
                  <a:pt x="424" y="544"/>
                  <a:pt x="424" y="544"/>
                  <a:pt x="424" y="544"/>
                </a:cubicBezTo>
                <a:cubicBezTo>
                  <a:pt x="417" y="551"/>
                  <a:pt x="410" y="558"/>
                  <a:pt x="403" y="558"/>
                </a:cubicBezTo>
                <a:cubicBezTo>
                  <a:pt x="396" y="558"/>
                  <a:pt x="389" y="551"/>
                  <a:pt x="382" y="544"/>
                </a:cubicBezTo>
                <a:cubicBezTo>
                  <a:pt x="347" y="509"/>
                  <a:pt x="347" y="509"/>
                  <a:pt x="347" y="509"/>
                </a:cubicBezTo>
                <a:cubicBezTo>
                  <a:pt x="340" y="502"/>
                  <a:pt x="340" y="495"/>
                  <a:pt x="340" y="487"/>
                </a:cubicBezTo>
                <a:cubicBezTo>
                  <a:pt x="340" y="473"/>
                  <a:pt x="347" y="459"/>
                  <a:pt x="368" y="459"/>
                </a:cubicBezTo>
                <a:cubicBezTo>
                  <a:pt x="375" y="459"/>
                  <a:pt x="382" y="466"/>
                  <a:pt x="382" y="473"/>
                </a:cubicBezTo>
                <a:cubicBezTo>
                  <a:pt x="403" y="487"/>
                  <a:pt x="403" y="487"/>
                  <a:pt x="403" y="487"/>
                </a:cubicBezTo>
                <a:cubicBezTo>
                  <a:pt x="460" y="431"/>
                  <a:pt x="460" y="431"/>
                  <a:pt x="460" y="431"/>
                </a:cubicBezTo>
                <a:cubicBezTo>
                  <a:pt x="467" y="424"/>
                  <a:pt x="474" y="424"/>
                  <a:pt x="481" y="424"/>
                </a:cubicBezTo>
                <a:cubicBezTo>
                  <a:pt x="495" y="424"/>
                  <a:pt x="509" y="438"/>
                  <a:pt x="509" y="452"/>
                </a:cubicBezTo>
                <a:cubicBezTo>
                  <a:pt x="509" y="459"/>
                  <a:pt x="502" y="466"/>
                  <a:pt x="495" y="473"/>
                </a:cubicBezTo>
                <a:close/>
                <a:moveTo>
                  <a:pt x="410" y="438"/>
                </a:moveTo>
                <a:lnTo>
                  <a:pt x="410" y="438"/>
                </a:lnTo>
                <a:cubicBezTo>
                  <a:pt x="403" y="445"/>
                  <a:pt x="403" y="445"/>
                  <a:pt x="403" y="445"/>
                </a:cubicBezTo>
                <a:cubicBezTo>
                  <a:pt x="396" y="438"/>
                  <a:pt x="382" y="431"/>
                  <a:pt x="368" y="431"/>
                </a:cubicBezTo>
                <a:cubicBezTo>
                  <a:pt x="333" y="431"/>
                  <a:pt x="311" y="459"/>
                  <a:pt x="311" y="487"/>
                </a:cubicBezTo>
                <a:cubicBezTo>
                  <a:pt x="311" y="509"/>
                  <a:pt x="318" y="523"/>
                  <a:pt x="325" y="530"/>
                </a:cubicBezTo>
                <a:cubicBezTo>
                  <a:pt x="340" y="544"/>
                  <a:pt x="340" y="544"/>
                  <a:pt x="340" y="544"/>
                </a:cubicBezTo>
                <a:cubicBezTo>
                  <a:pt x="241" y="544"/>
                  <a:pt x="241" y="544"/>
                  <a:pt x="241" y="544"/>
                </a:cubicBezTo>
                <a:cubicBezTo>
                  <a:pt x="29" y="544"/>
                  <a:pt x="29" y="544"/>
                  <a:pt x="29" y="544"/>
                </a:cubicBezTo>
                <a:cubicBezTo>
                  <a:pt x="7" y="544"/>
                  <a:pt x="0" y="537"/>
                  <a:pt x="0" y="516"/>
                </a:cubicBezTo>
                <a:cubicBezTo>
                  <a:pt x="0" y="28"/>
                  <a:pt x="0" y="28"/>
                  <a:pt x="0" y="28"/>
                </a:cubicBezTo>
                <a:cubicBezTo>
                  <a:pt x="0" y="14"/>
                  <a:pt x="7"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0" y="219"/>
                  <a:pt x="410" y="219"/>
                  <a:pt x="410" y="219"/>
                </a:cubicBezTo>
                <a:cubicBezTo>
                  <a:pt x="410" y="388"/>
                  <a:pt x="410" y="388"/>
                  <a:pt x="410" y="388"/>
                </a:cubicBezTo>
                <a:lnTo>
                  <a:pt x="410" y="438"/>
                </a:lnTo>
                <a:close/>
                <a:moveTo>
                  <a:pt x="234" y="191"/>
                </a:moveTo>
                <a:lnTo>
                  <a:pt x="234" y="191"/>
                </a:lnTo>
                <a:cubicBezTo>
                  <a:pt x="219" y="191"/>
                  <a:pt x="205" y="176"/>
                  <a:pt x="205" y="162"/>
                </a:cubicBezTo>
                <a:cubicBezTo>
                  <a:pt x="205" y="106"/>
                  <a:pt x="205" y="106"/>
                  <a:pt x="205" y="106"/>
                </a:cubicBezTo>
                <a:cubicBezTo>
                  <a:pt x="205" y="0"/>
                  <a:pt x="205" y="0"/>
                  <a:pt x="205" y="0"/>
                </a:cubicBezTo>
                <a:cubicBezTo>
                  <a:pt x="410" y="191"/>
                  <a:pt x="410" y="191"/>
                  <a:pt x="410" y="191"/>
                </a:cubicBezTo>
                <a:cubicBezTo>
                  <a:pt x="290" y="191"/>
                  <a:pt x="290" y="191"/>
                  <a:pt x="290" y="191"/>
                </a:cubicBezTo>
                <a:lnTo>
                  <a:pt x="234"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7" name="Freeform 21">
            <a:extLst>
              <a:ext uri="{FF2B5EF4-FFF2-40B4-BE49-F238E27FC236}">
                <a16:creationId xmlns:a16="http://schemas.microsoft.com/office/drawing/2014/main" id="{30C40AA7-561B-A726-1FA8-2C5F5AAC5505}"/>
              </a:ext>
            </a:extLst>
          </p:cNvPr>
          <p:cNvSpPr>
            <a:spLocks noChangeArrowheads="1"/>
          </p:cNvSpPr>
          <p:nvPr/>
        </p:nvSpPr>
        <p:spPr bwMode="auto">
          <a:xfrm>
            <a:off x="3484087" y="4244729"/>
            <a:ext cx="457378" cy="497499"/>
          </a:xfrm>
          <a:custGeom>
            <a:avLst/>
            <a:gdLst>
              <a:gd name="T0" fmla="*/ 2147483646 w 503"/>
              <a:gd name="T1" fmla="*/ 2147483646 h 545"/>
              <a:gd name="T2" fmla="*/ 2147483646 w 503"/>
              <a:gd name="T3" fmla="*/ 2147483646 h 545"/>
              <a:gd name="T4" fmla="*/ 2147483646 w 503"/>
              <a:gd name="T5" fmla="*/ 2147483646 h 545"/>
              <a:gd name="T6" fmla="*/ 2147483646 w 503"/>
              <a:gd name="T7" fmla="*/ 2147483646 h 545"/>
              <a:gd name="T8" fmla="*/ 2147483646 w 503"/>
              <a:gd name="T9" fmla="*/ 2147483646 h 545"/>
              <a:gd name="T10" fmla="*/ 2147483646 w 503"/>
              <a:gd name="T11" fmla="*/ 2147483646 h 545"/>
              <a:gd name="T12" fmla="*/ 2147483646 w 503"/>
              <a:gd name="T13" fmla="*/ 2147483646 h 545"/>
              <a:gd name="T14" fmla="*/ 2147483646 w 503"/>
              <a:gd name="T15" fmla="*/ 2147483646 h 545"/>
              <a:gd name="T16" fmla="*/ 2147483646 w 503"/>
              <a:gd name="T17" fmla="*/ 2147483646 h 545"/>
              <a:gd name="T18" fmla="*/ 2147483646 w 503"/>
              <a:gd name="T19" fmla="*/ 2147483646 h 545"/>
              <a:gd name="T20" fmla="*/ 2147483646 w 503"/>
              <a:gd name="T21" fmla="*/ 2147483646 h 545"/>
              <a:gd name="T22" fmla="*/ 2147483646 w 503"/>
              <a:gd name="T23" fmla="*/ 2147483646 h 545"/>
              <a:gd name="T24" fmla="*/ 2147483646 w 503"/>
              <a:gd name="T25" fmla="*/ 2147483646 h 545"/>
              <a:gd name="T26" fmla="*/ 2147483646 w 503"/>
              <a:gd name="T27" fmla="*/ 2147483646 h 545"/>
              <a:gd name="T28" fmla="*/ 2147483646 w 503"/>
              <a:gd name="T29" fmla="*/ 2147483646 h 545"/>
              <a:gd name="T30" fmla="*/ 2147483646 w 503"/>
              <a:gd name="T31" fmla="*/ 2147483646 h 545"/>
              <a:gd name="T32" fmla="*/ 2147483646 w 503"/>
              <a:gd name="T33" fmla="*/ 2147483646 h 545"/>
              <a:gd name="T34" fmla="*/ 2147483646 w 503"/>
              <a:gd name="T35" fmla="*/ 2147483646 h 545"/>
              <a:gd name="T36" fmla="*/ 2147483646 w 503"/>
              <a:gd name="T37" fmla="*/ 2147483646 h 545"/>
              <a:gd name="T38" fmla="*/ 2147483646 w 503"/>
              <a:gd name="T39" fmla="*/ 2147483646 h 545"/>
              <a:gd name="T40" fmla="*/ 2147483646 w 503"/>
              <a:gd name="T41" fmla="*/ 2147483646 h 545"/>
              <a:gd name="T42" fmla="*/ 2147483646 w 503"/>
              <a:gd name="T43" fmla="*/ 2147483646 h 545"/>
              <a:gd name="T44" fmla="*/ 2147483646 w 503"/>
              <a:gd name="T45" fmla="*/ 2147483646 h 545"/>
              <a:gd name="T46" fmla="*/ 0 w 503"/>
              <a:gd name="T47" fmla="*/ 2147483646 h 545"/>
              <a:gd name="T48" fmla="*/ 0 w 503"/>
              <a:gd name="T49" fmla="*/ 2147483646 h 545"/>
              <a:gd name="T50" fmla="*/ 2147483646 w 503"/>
              <a:gd name="T51" fmla="*/ 0 h 545"/>
              <a:gd name="T52" fmla="*/ 2147483646 w 503"/>
              <a:gd name="T53" fmla="*/ 0 h 545"/>
              <a:gd name="T54" fmla="*/ 2147483646 w 503"/>
              <a:gd name="T55" fmla="*/ 0 h 545"/>
              <a:gd name="T56" fmla="*/ 2147483646 w 503"/>
              <a:gd name="T57" fmla="*/ 0 h 545"/>
              <a:gd name="T58" fmla="*/ 2147483646 w 503"/>
              <a:gd name="T59" fmla="*/ 2147483646 h 545"/>
              <a:gd name="T60" fmla="*/ 2147483646 w 503"/>
              <a:gd name="T61" fmla="*/ 2147483646 h 545"/>
              <a:gd name="T62" fmla="*/ 2147483646 w 503"/>
              <a:gd name="T63" fmla="*/ 2147483646 h 545"/>
              <a:gd name="T64" fmla="*/ 2147483646 w 503"/>
              <a:gd name="T65" fmla="*/ 2147483646 h 545"/>
              <a:gd name="T66" fmla="*/ 2147483646 w 503"/>
              <a:gd name="T67" fmla="*/ 2147483646 h 545"/>
              <a:gd name="T68" fmla="*/ 2147483646 w 503"/>
              <a:gd name="T69" fmla="*/ 2147483646 h 545"/>
              <a:gd name="T70" fmla="*/ 2147483646 w 503"/>
              <a:gd name="T71" fmla="*/ 2147483646 h 545"/>
              <a:gd name="T72" fmla="*/ 2147483646 w 503"/>
              <a:gd name="T73" fmla="*/ 2147483646 h 545"/>
              <a:gd name="T74" fmla="*/ 2147483646 w 503"/>
              <a:gd name="T75" fmla="*/ 2147483646 h 545"/>
              <a:gd name="T76" fmla="*/ 2147483646 w 503"/>
              <a:gd name="T77" fmla="*/ 2147483646 h 545"/>
              <a:gd name="T78" fmla="*/ 2147483646 w 503"/>
              <a:gd name="T79" fmla="*/ 0 h 545"/>
              <a:gd name="T80" fmla="*/ 2147483646 w 503"/>
              <a:gd name="T81" fmla="*/ 2147483646 h 545"/>
              <a:gd name="T82" fmla="*/ 2147483646 w 503"/>
              <a:gd name="T83" fmla="*/ 2147483646 h 545"/>
              <a:gd name="T84" fmla="*/ 2147483646 w 503"/>
              <a:gd name="T85" fmla="*/ 2147483646 h 5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3" h="545">
                <a:moveTo>
                  <a:pt x="474" y="516"/>
                </a:moveTo>
                <a:lnTo>
                  <a:pt x="474" y="516"/>
                </a:lnTo>
                <a:cubicBezTo>
                  <a:pt x="445" y="516"/>
                  <a:pt x="445" y="516"/>
                  <a:pt x="445" y="516"/>
                </a:cubicBezTo>
                <a:cubicBezTo>
                  <a:pt x="389" y="516"/>
                  <a:pt x="389" y="516"/>
                  <a:pt x="389" y="516"/>
                </a:cubicBezTo>
                <a:cubicBezTo>
                  <a:pt x="361" y="516"/>
                  <a:pt x="361" y="516"/>
                  <a:pt x="361" y="516"/>
                </a:cubicBezTo>
                <a:cubicBezTo>
                  <a:pt x="347" y="516"/>
                  <a:pt x="332" y="509"/>
                  <a:pt x="332" y="487"/>
                </a:cubicBezTo>
                <a:cubicBezTo>
                  <a:pt x="332" y="473"/>
                  <a:pt x="347" y="459"/>
                  <a:pt x="361" y="459"/>
                </a:cubicBezTo>
                <a:cubicBezTo>
                  <a:pt x="382" y="459"/>
                  <a:pt x="382" y="459"/>
                  <a:pt x="382" y="459"/>
                </a:cubicBezTo>
                <a:cubicBezTo>
                  <a:pt x="389" y="459"/>
                  <a:pt x="389" y="459"/>
                  <a:pt x="389" y="459"/>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417" y="374"/>
                </a:moveTo>
                <a:lnTo>
                  <a:pt x="417" y="374"/>
                </a:lnTo>
                <a:cubicBezTo>
                  <a:pt x="417" y="431"/>
                  <a:pt x="417" y="431"/>
                  <a:pt x="417" y="431"/>
                </a:cubicBezTo>
                <a:cubicBezTo>
                  <a:pt x="361" y="431"/>
                  <a:pt x="361" y="431"/>
                  <a:pt x="361" y="431"/>
                </a:cubicBezTo>
                <a:cubicBezTo>
                  <a:pt x="332" y="431"/>
                  <a:pt x="304" y="459"/>
                  <a:pt x="304" y="487"/>
                </a:cubicBezTo>
                <a:cubicBezTo>
                  <a:pt x="304" y="523"/>
                  <a:pt x="332"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5" y="219"/>
                  <a:pt x="241" y="219"/>
                </a:cubicBezTo>
                <a:cubicBezTo>
                  <a:pt x="297" y="219"/>
                  <a:pt x="297" y="219"/>
                  <a:pt x="297" y="219"/>
                </a:cubicBezTo>
                <a:cubicBezTo>
                  <a:pt x="417" y="219"/>
                  <a:pt x="417" y="219"/>
                  <a:pt x="417" y="219"/>
                </a:cubicBezTo>
                <a:cubicBezTo>
                  <a:pt x="417" y="374"/>
                  <a:pt x="417" y="374"/>
                  <a:pt x="417" y="374"/>
                </a:cubicBezTo>
                <a:close/>
                <a:moveTo>
                  <a:pt x="241" y="191"/>
                </a:moveTo>
                <a:lnTo>
                  <a:pt x="241"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1"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8" name="Freeform 22">
            <a:extLst>
              <a:ext uri="{FF2B5EF4-FFF2-40B4-BE49-F238E27FC236}">
                <a16:creationId xmlns:a16="http://schemas.microsoft.com/office/drawing/2014/main" id="{98CCE6ED-F2F7-8B1C-67BD-A7C062E501BE}"/>
              </a:ext>
            </a:extLst>
          </p:cNvPr>
          <p:cNvSpPr>
            <a:spLocks noChangeArrowheads="1"/>
          </p:cNvSpPr>
          <p:nvPr/>
        </p:nvSpPr>
        <p:spPr bwMode="auto">
          <a:xfrm>
            <a:off x="2525199" y="4244729"/>
            <a:ext cx="457378" cy="521571"/>
          </a:xfrm>
          <a:custGeom>
            <a:avLst/>
            <a:gdLst>
              <a:gd name="T0" fmla="*/ 2147483646 w 503"/>
              <a:gd name="T1" fmla="*/ 2147483646 h 573"/>
              <a:gd name="T2" fmla="*/ 2147483646 w 503"/>
              <a:gd name="T3" fmla="*/ 2147483646 h 573"/>
              <a:gd name="T4" fmla="*/ 2147483646 w 503"/>
              <a:gd name="T5" fmla="*/ 2147483646 h 573"/>
              <a:gd name="T6" fmla="*/ 2147483646 w 503"/>
              <a:gd name="T7" fmla="*/ 2147483646 h 573"/>
              <a:gd name="T8" fmla="*/ 2147483646 w 503"/>
              <a:gd name="T9" fmla="*/ 2147483646 h 573"/>
              <a:gd name="T10" fmla="*/ 2147483646 w 503"/>
              <a:gd name="T11" fmla="*/ 2147483646 h 573"/>
              <a:gd name="T12" fmla="*/ 2147483646 w 503"/>
              <a:gd name="T13" fmla="*/ 2147483646 h 573"/>
              <a:gd name="T14" fmla="*/ 2147483646 w 503"/>
              <a:gd name="T15" fmla="*/ 2147483646 h 573"/>
              <a:gd name="T16" fmla="*/ 2147483646 w 503"/>
              <a:gd name="T17" fmla="*/ 2147483646 h 573"/>
              <a:gd name="T18" fmla="*/ 2147483646 w 503"/>
              <a:gd name="T19" fmla="*/ 2147483646 h 573"/>
              <a:gd name="T20" fmla="*/ 2147483646 w 503"/>
              <a:gd name="T21" fmla="*/ 2147483646 h 573"/>
              <a:gd name="T22" fmla="*/ 2147483646 w 503"/>
              <a:gd name="T23" fmla="*/ 2147483646 h 573"/>
              <a:gd name="T24" fmla="*/ 2147483646 w 503"/>
              <a:gd name="T25" fmla="*/ 2147483646 h 573"/>
              <a:gd name="T26" fmla="*/ 2147483646 w 503"/>
              <a:gd name="T27" fmla="*/ 2147483646 h 573"/>
              <a:gd name="T28" fmla="*/ 2147483646 w 503"/>
              <a:gd name="T29" fmla="*/ 2147483646 h 573"/>
              <a:gd name="T30" fmla="*/ 2147483646 w 503"/>
              <a:gd name="T31" fmla="*/ 2147483646 h 573"/>
              <a:gd name="T32" fmla="*/ 2147483646 w 503"/>
              <a:gd name="T33" fmla="*/ 2147483646 h 573"/>
              <a:gd name="T34" fmla="*/ 2147483646 w 503"/>
              <a:gd name="T35" fmla="*/ 2147483646 h 573"/>
              <a:gd name="T36" fmla="*/ 2147483646 w 503"/>
              <a:gd name="T37" fmla="*/ 2147483646 h 573"/>
              <a:gd name="T38" fmla="*/ 2147483646 w 503"/>
              <a:gd name="T39" fmla="*/ 2147483646 h 573"/>
              <a:gd name="T40" fmla="*/ 2147483646 w 503"/>
              <a:gd name="T41" fmla="*/ 2147483646 h 573"/>
              <a:gd name="T42" fmla="*/ 2147483646 w 503"/>
              <a:gd name="T43" fmla="*/ 2147483646 h 573"/>
              <a:gd name="T44" fmla="*/ 2147483646 w 503"/>
              <a:gd name="T45" fmla="*/ 2147483646 h 573"/>
              <a:gd name="T46" fmla="*/ 2147483646 w 503"/>
              <a:gd name="T47" fmla="*/ 2147483646 h 573"/>
              <a:gd name="T48" fmla="*/ 0 w 503"/>
              <a:gd name="T49" fmla="*/ 2147483646 h 573"/>
              <a:gd name="T50" fmla="*/ 0 w 503"/>
              <a:gd name="T51" fmla="*/ 2147483646 h 573"/>
              <a:gd name="T52" fmla="*/ 2147483646 w 503"/>
              <a:gd name="T53" fmla="*/ 0 h 573"/>
              <a:gd name="T54" fmla="*/ 2147483646 w 503"/>
              <a:gd name="T55" fmla="*/ 0 h 573"/>
              <a:gd name="T56" fmla="*/ 2147483646 w 503"/>
              <a:gd name="T57" fmla="*/ 0 h 573"/>
              <a:gd name="T58" fmla="*/ 2147483646 w 503"/>
              <a:gd name="T59" fmla="*/ 0 h 573"/>
              <a:gd name="T60" fmla="*/ 2147483646 w 503"/>
              <a:gd name="T61" fmla="*/ 2147483646 h 573"/>
              <a:gd name="T62" fmla="*/ 2147483646 w 503"/>
              <a:gd name="T63" fmla="*/ 2147483646 h 573"/>
              <a:gd name="T64" fmla="*/ 2147483646 w 503"/>
              <a:gd name="T65" fmla="*/ 2147483646 h 573"/>
              <a:gd name="T66" fmla="*/ 2147483646 w 503"/>
              <a:gd name="T67" fmla="*/ 2147483646 h 573"/>
              <a:gd name="T68" fmla="*/ 2147483646 w 503"/>
              <a:gd name="T69" fmla="*/ 2147483646 h 573"/>
              <a:gd name="T70" fmla="*/ 2147483646 w 503"/>
              <a:gd name="T71" fmla="*/ 2147483646 h 573"/>
              <a:gd name="T72" fmla="*/ 2147483646 w 503"/>
              <a:gd name="T73" fmla="*/ 2147483646 h 573"/>
              <a:gd name="T74" fmla="*/ 2147483646 w 503"/>
              <a:gd name="T75" fmla="*/ 2147483646 h 573"/>
              <a:gd name="T76" fmla="*/ 2147483646 w 503"/>
              <a:gd name="T77" fmla="*/ 2147483646 h 573"/>
              <a:gd name="T78" fmla="*/ 2147483646 w 503"/>
              <a:gd name="T79" fmla="*/ 2147483646 h 573"/>
              <a:gd name="T80" fmla="*/ 2147483646 w 503"/>
              <a:gd name="T81" fmla="*/ 2147483646 h 573"/>
              <a:gd name="T82" fmla="*/ 2147483646 w 503"/>
              <a:gd name="T83" fmla="*/ 2147483646 h 573"/>
              <a:gd name="T84" fmla="*/ 2147483646 w 503"/>
              <a:gd name="T85" fmla="*/ 0 h 573"/>
              <a:gd name="T86" fmla="*/ 2147483646 w 503"/>
              <a:gd name="T87" fmla="*/ 2147483646 h 573"/>
              <a:gd name="T88" fmla="*/ 2147483646 w 503"/>
              <a:gd name="T89" fmla="*/ 2147483646 h 573"/>
              <a:gd name="T90" fmla="*/ 2147483646 w 503"/>
              <a:gd name="T91" fmla="*/ 2147483646 h 5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3" h="573">
                <a:moveTo>
                  <a:pt x="474" y="516"/>
                </a:moveTo>
                <a:lnTo>
                  <a:pt x="474" y="516"/>
                </a:lnTo>
                <a:cubicBezTo>
                  <a:pt x="445" y="516"/>
                  <a:pt x="445" y="516"/>
                  <a:pt x="445" y="516"/>
                </a:cubicBezTo>
                <a:cubicBezTo>
                  <a:pt x="445" y="544"/>
                  <a:pt x="445" y="544"/>
                  <a:pt x="445" y="544"/>
                </a:cubicBezTo>
                <a:cubicBezTo>
                  <a:pt x="445" y="565"/>
                  <a:pt x="431" y="572"/>
                  <a:pt x="417" y="572"/>
                </a:cubicBezTo>
                <a:cubicBezTo>
                  <a:pt x="396" y="572"/>
                  <a:pt x="389" y="565"/>
                  <a:pt x="389" y="544"/>
                </a:cubicBezTo>
                <a:cubicBezTo>
                  <a:pt x="389" y="516"/>
                  <a:pt x="389" y="516"/>
                  <a:pt x="389" y="516"/>
                </a:cubicBezTo>
                <a:cubicBezTo>
                  <a:pt x="361" y="516"/>
                  <a:pt x="361" y="516"/>
                  <a:pt x="361" y="516"/>
                </a:cubicBezTo>
                <a:cubicBezTo>
                  <a:pt x="339" y="516"/>
                  <a:pt x="332" y="509"/>
                  <a:pt x="332" y="487"/>
                </a:cubicBezTo>
                <a:cubicBezTo>
                  <a:pt x="332" y="473"/>
                  <a:pt x="339" y="459"/>
                  <a:pt x="361" y="459"/>
                </a:cubicBezTo>
                <a:cubicBezTo>
                  <a:pt x="389" y="459"/>
                  <a:pt x="389" y="459"/>
                  <a:pt x="389" y="459"/>
                </a:cubicBezTo>
                <a:cubicBezTo>
                  <a:pt x="389" y="431"/>
                  <a:pt x="389" y="431"/>
                  <a:pt x="389" y="431"/>
                </a:cubicBezTo>
                <a:cubicBezTo>
                  <a:pt x="389" y="417"/>
                  <a:pt x="396" y="403"/>
                  <a:pt x="417" y="403"/>
                </a:cubicBezTo>
                <a:cubicBezTo>
                  <a:pt x="431" y="403"/>
                  <a:pt x="445" y="417"/>
                  <a:pt x="445" y="431"/>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361" y="431"/>
                </a:moveTo>
                <a:lnTo>
                  <a:pt x="361" y="431"/>
                </a:lnTo>
                <a:cubicBezTo>
                  <a:pt x="325" y="431"/>
                  <a:pt x="304" y="459"/>
                  <a:pt x="304" y="487"/>
                </a:cubicBezTo>
                <a:cubicBezTo>
                  <a:pt x="304" y="523"/>
                  <a:pt x="325"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3" y="219"/>
                </a:cubicBezTo>
                <a:cubicBezTo>
                  <a:pt x="290" y="219"/>
                  <a:pt x="290" y="219"/>
                  <a:pt x="290" y="219"/>
                </a:cubicBezTo>
                <a:cubicBezTo>
                  <a:pt x="417" y="219"/>
                  <a:pt x="417" y="219"/>
                  <a:pt x="417" y="219"/>
                </a:cubicBezTo>
                <a:cubicBezTo>
                  <a:pt x="417" y="374"/>
                  <a:pt x="417" y="374"/>
                  <a:pt x="417" y="374"/>
                </a:cubicBezTo>
                <a:cubicBezTo>
                  <a:pt x="382" y="374"/>
                  <a:pt x="361" y="403"/>
                  <a:pt x="361" y="431"/>
                </a:cubicBezTo>
                <a:close/>
                <a:moveTo>
                  <a:pt x="233" y="191"/>
                </a:moveTo>
                <a:lnTo>
                  <a:pt x="233" y="191"/>
                </a:lnTo>
                <a:cubicBezTo>
                  <a:pt x="219"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3"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09" name="Freeform 23">
            <a:extLst>
              <a:ext uri="{FF2B5EF4-FFF2-40B4-BE49-F238E27FC236}">
                <a16:creationId xmlns:a16="http://schemas.microsoft.com/office/drawing/2014/main" id="{EDAEBC7E-F4A7-9D9F-9DB3-DFCEE4AB25BA}"/>
              </a:ext>
            </a:extLst>
          </p:cNvPr>
          <p:cNvSpPr>
            <a:spLocks noChangeArrowheads="1"/>
          </p:cNvSpPr>
          <p:nvPr/>
        </p:nvSpPr>
        <p:spPr bwMode="auto">
          <a:xfrm>
            <a:off x="1542236" y="4224667"/>
            <a:ext cx="425281" cy="553668"/>
          </a:xfrm>
          <a:custGeom>
            <a:avLst/>
            <a:gdLst>
              <a:gd name="T0" fmla="*/ 2147483646 w 467"/>
              <a:gd name="T1" fmla="*/ 2147483646 h 609"/>
              <a:gd name="T2" fmla="*/ 2147483646 w 467"/>
              <a:gd name="T3" fmla="*/ 2147483646 h 609"/>
              <a:gd name="T4" fmla="*/ 2147483646 w 467"/>
              <a:gd name="T5" fmla="*/ 2147483646 h 609"/>
              <a:gd name="T6" fmla="*/ 2147483646 w 467"/>
              <a:gd name="T7" fmla="*/ 2147483646 h 609"/>
              <a:gd name="T8" fmla="*/ 2147483646 w 467"/>
              <a:gd name="T9" fmla="*/ 2147483646 h 609"/>
              <a:gd name="T10" fmla="*/ 2147483646 w 467"/>
              <a:gd name="T11" fmla="*/ 0 h 609"/>
              <a:gd name="T12" fmla="*/ 2147483646 w 467"/>
              <a:gd name="T13" fmla="*/ 0 h 609"/>
              <a:gd name="T14" fmla="*/ 2147483646 w 467"/>
              <a:gd name="T15" fmla="*/ 2147483646 h 609"/>
              <a:gd name="T16" fmla="*/ 2147483646 w 467"/>
              <a:gd name="T17" fmla="*/ 2147483646 h 609"/>
              <a:gd name="T18" fmla="*/ 2147483646 w 467"/>
              <a:gd name="T19" fmla="*/ 2147483646 h 609"/>
              <a:gd name="T20" fmla="*/ 2147483646 w 467"/>
              <a:gd name="T21" fmla="*/ 2147483646 h 609"/>
              <a:gd name="T22" fmla="*/ 2147483646 w 467"/>
              <a:gd name="T23" fmla="*/ 2147483646 h 609"/>
              <a:gd name="T24" fmla="*/ 2147483646 w 467"/>
              <a:gd name="T25" fmla="*/ 2147483646 h 609"/>
              <a:gd name="T26" fmla="*/ 2147483646 w 467"/>
              <a:gd name="T27" fmla="*/ 2147483646 h 609"/>
              <a:gd name="T28" fmla="*/ 2147483646 w 467"/>
              <a:gd name="T29" fmla="*/ 2147483646 h 609"/>
              <a:gd name="T30" fmla="*/ 2147483646 w 467"/>
              <a:gd name="T31" fmla="*/ 2147483646 h 609"/>
              <a:gd name="T32" fmla="*/ 2147483646 w 467"/>
              <a:gd name="T33" fmla="*/ 2147483646 h 609"/>
              <a:gd name="T34" fmla="*/ 2147483646 w 467"/>
              <a:gd name="T35" fmla="*/ 2147483646 h 609"/>
              <a:gd name="T36" fmla="*/ 2147483646 w 467"/>
              <a:gd name="T37" fmla="*/ 2147483646 h 609"/>
              <a:gd name="T38" fmla="*/ 2147483646 w 467"/>
              <a:gd name="T39" fmla="*/ 0 h 609"/>
              <a:gd name="T40" fmla="*/ 2147483646 w 467"/>
              <a:gd name="T41" fmla="*/ 2147483646 h 609"/>
              <a:gd name="T42" fmla="*/ 2147483646 w 467"/>
              <a:gd name="T43" fmla="*/ 2147483646 h 609"/>
              <a:gd name="T44" fmla="*/ 2147483646 w 467"/>
              <a:gd name="T45" fmla="*/ 2147483646 h 609"/>
              <a:gd name="T46" fmla="*/ 2147483646 w 467"/>
              <a:gd name="T47" fmla="*/ 2147483646 h 609"/>
              <a:gd name="T48" fmla="*/ 2147483646 w 467"/>
              <a:gd name="T49" fmla="*/ 2147483646 h 609"/>
              <a:gd name="T50" fmla="*/ 2147483646 w 467"/>
              <a:gd name="T51" fmla="*/ 2147483646 h 609"/>
              <a:gd name="T52" fmla="*/ 2147483646 w 467"/>
              <a:gd name="T53" fmla="*/ 2147483646 h 609"/>
              <a:gd name="T54" fmla="*/ 2147483646 w 467"/>
              <a:gd name="T55" fmla="*/ 2147483646 h 609"/>
              <a:gd name="T56" fmla="*/ 2147483646 w 467"/>
              <a:gd name="T57" fmla="*/ 2147483646 h 609"/>
              <a:gd name="T58" fmla="*/ 2147483646 w 467"/>
              <a:gd name="T59" fmla="*/ 2147483646 h 609"/>
              <a:gd name="T60" fmla="*/ 2147483646 w 467"/>
              <a:gd name="T61" fmla="*/ 2147483646 h 609"/>
              <a:gd name="T62" fmla="*/ 0 w 467"/>
              <a:gd name="T63" fmla="*/ 2147483646 h 609"/>
              <a:gd name="T64" fmla="*/ 0 w 467"/>
              <a:gd name="T65" fmla="*/ 2147483646 h 609"/>
              <a:gd name="T66" fmla="*/ 2147483646 w 467"/>
              <a:gd name="T67" fmla="*/ 2147483646 h 609"/>
              <a:gd name="T68" fmla="*/ 2147483646 w 467"/>
              <a:gd name="T69" fmla="*/ 2147483646 h 609"/>
              <a:gd name="T70" fmla="*/ 2147483646 w 467"/>
              <a:gd name="T71" fmla="*/ 2147483646 h 609"/>
              <a:gd name="T72" fmla="*/ 2147483646 w 467"/>
              <a:gd name="T73" fmla="*/ 2147483646 h 609"/>
              <a:gd name="T74" fmla="*/ 2147483646 w 467"/>
              <a:gd name="T75" fmla="*/ 2147483646 h 609"/>
              <a:gd name="T76" fmla="*/ 2147483646 w 467"/>
              <a:gd name="T77" fmla="*/ 2147483646 h 6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7" h="609">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0" name="Freeform 24">
            <a:extLst>
              <a:ext uri="{FF2B5EF4-FFF2-40B4-BE49-F238E27FC236}">
                <a16:creationId xmlns:a16="http://schemas.microsoft.com/office/drawing/2014/main" id="{931997BA-D989-2272-E64C-07A82755508D}"/>
              </a:ext>
            </a:extLst>
          </p:cNvPr>
          <p:cNvSpPr>
            <a:spLocks noChangeArrowheads="1"/>
          </p:cNvSpPr>
          <p:nvPr/>
        </p:nvSpPr>
        <p:spPr bwMode="auto">
          <a:xfrm>
            <a:off x="603408" y="4244729"/>
            <a:ext cx="381150" cy="497499"/>
          </a:xfrm>
          <a:custGeom>
            <a:avLst/>
            <a:gdLst>
              <a:gd name="T0" fmla="*/ 2147483646 w 418"/>
              <a:gd name="T1" fmla="*/ 2147483646 h 545"/>
              <a:gd name="T2" fmla="*/ 2147483646 w 418"/>
              <a:gd name="T3" fmla="*/ 2147483646 h 545"/>
              <a:gd name="T4" fmla="*/ 2147483646 w 418"/>
              <a:gd name="T5" fmla="*/ 2147483646 h 545"/>
              <a:gd name="T6" fmla="*/ 0 w 418"/>
              <a:gd name="T7" fmla="*/ 2147483646 h 545"/>
              <a:gd name="T8" fmla="*/ 0 w 418"/>
              <a:gd name="T9" fmla="*/ 2147483646 h 545"/>
              <a:gd name="T10" fmla="*/ 2147483646 w 418"/>
              <a:gd name="T11" fmla="*/ 0 h 545"/>
              <a:gd name="T12" fmla="*/ 2147483646 w 418"/>
              <a:gd name="T13" fmla="*/ 0 h 545"/>
              <a:gd name="T14" fmla="*/ 2147483646 w 418"/>
              <a:gd name="T15" fmla="*/ 2147483646 h 545"/>
              <a:gd name="T16" fmla="*/ 2147483646 w 418"/>
              <a:gd name="T17" fmla="*/ 2147483646 h 545"/>
              <a:gd name="T18" fmla="*/ 2147483646 w 418"/>
              <a:gd name="T19" fmla="*/ 2147483646 h 545"/>
              <a:gd name="T20" fmla="*/ 2147483646 w 418"/>
              <a:gd name="T21" fmla="*/ 2147483646 h 545"/>
              <a:gd name="T22" fmla="*/ 2147483646 w 418"/>
              <a:gd name="T23" fmla="*/ 2147483646 h 545"/>
              <a:gd name="T24" fmla="*/ 2147483646 w 418"/>
              <a:gd name="T25" fmla="*/ 2147483646 h 545"/>
              <a:gd name="T26" fmla="*/ 2147483646 w 418"/>
              <a:gd name="T27" fmla="*/ 2147483646 h 545"/>
              <a:gd name="T28" fmla="*/ 2147483646 w 418"/>
              <a:gd name="T29" fmla="*/ 2147483646 h 545"/>
              <a:gd name="T30" fmla="*/ 2147483646 w 418"/>
              <a:gd name="T31" fmla="*/ 2147483646 h 545"/>
              <a:gd name="T32" fmla="*/ 2147483646 w 418"/>
              <a:gd name="T33" fmla="*/ 2147483646 h 545"/>
              <a:gd name="T34" fmla="*/ 2147483646 w 418"/>
              <a:gd name="T35" fmla="*/ 2147483646 h 545"/>
              <a:gd name="T36" fmla="*/ 2147483646 w 418"/>
              <a:gd name="T37" fmla="*/ 2147483646 h 545"/>
              <a:gd name="T38" fmla="*/ 2147483646 w 418"/>
              <a:gd name="T39" fmla="*/ 0 h 545"/>
              <a:gd name="T40" fmla="*/ 2147483646 w 418"/>
              <a:gd name="T41" fmla="*/ 2147483646 h 545"/>
              <a:gd name="T42" fmla="*/ 2147483646 w 418"/>
              <a:gd name="T43" fmla="*/ 2147483646 h 545"/>
              <a:gd name="T44" fmla="*/ 2147483646 w 418"/>
              <a:gd name="T45" fmla="*/ 2147483646 h 5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8" h="545">
                <a:moveTo>
                  <a:pt x="389" y="544"/>
                </a:moveTo>
                <a:lnTo>
                  <a:pt x="389" y="544"/>
                </a:lnTo>
                <a:cubicBezTo>
                  <a:pt x="28" y="544"/>
                  <a:pt x="28" y="544"/>
                  <a:pt x="28" y="544"/>
                </a:cubicBezTo>
                <a:cubicBezTo>
                  <a:pt x="14" y="544"/>
                  <a:pt x="0" y="537"/>
                  <a:pt x="0" y="516"/>
                </a:cubicBezTo>
                <a:cubicBezTo>
                  <a:pt x="0" y="28"/>
                  <a:pt x="0" y="28"/>
                  <a:pt x="0" y="28"/>
                </a:cubicBezTo>
                <a:cubicBezTo>
                  <a:pt x="0" y="14"/>
                  <a:pt x="14" y="0"/>
                  <a:pt x="28" y="0"/>
                </a:cubicBezTo>
                <a:cubicBezTo>
                  <a:pt x="184" y="0"/>
                  <a:pt x="184" y="0"/>
                  <a:pt x="184" y="0"/>
                </a:cubicBezTo>
                <a:cubicBezTo>
                  <a:pt x="184" y="106"/>
                  <a:pt x="184" y="106"/>
                  <a:pt x="184" y="106"/>
                </a:cubicBezTo>
                <a:cubicBezTo>
                  <a:pt x="184" y="162"/>
                  <a:pt x="184" y="162"/>
                  <a:pt x="184" y="162"/>
                </a:cubicBezTo>
                <a:cubicBezTo>
                  <a:pt x="184" y="191"/>
                  <a:pt x="205" y="219"/>
                  <a:pt x="240" y="219"/>
                </a:cubicBezTo>
                <a:cubicBezTo>
                  <a:pt x="297" y="219"/>
                  <a:pt x="297" y="219"/>
                  <a:pt x="297" y="219"/>
                </a:cubicBezTo>
                <a:cubicBezTo>
                  <a:pt x="417" y="219"/>
                  <a:pt x="417" y="219"/>
                  <a:pt x="417" y="219"/>
                </a:cubicBezTo>
                <a:cubicBezTo>
                  <a:pt x="417" y="445"/>
                  <a:pt x="417" y="445"/>
                  <a:pt x="417" y="445"/>
                </a:cubicBezTo>
                <a:cubicBezTo>
                  <a:pt x="417" y="516"/>
                  <a:pt x="417" y="516"/>
                  <a:pt x="417" y="516"/>
                </a:cubicBezTo>
                <a:cubicBezTo>
                  <a:pt x="417" y="537"/>
                  <a:pt x="403" y="544"/>
                  <a:pt x="389" y="544"/>
                </a:cubicBezTo>
                <a:close/>
                <a:moveTo>
                  <a:pt x="240" y="191"/>
                </a:moveTo>
                <a:lnTo>
                  <a:pt x="240"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0" y="1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1" name="Freeform 25">
            <a:extLst>
              <a:ext uri="{FF2B5EF4-FFF2-40B4-BE49-F238E27FC236}">
                <a16:creationId xmlns:a16="http://schemas.microsoft.com/office/drawing/2014/main" id="{FABFA102-C112-AB11-3065-A61FD8E19AF7}"/>
              </a:ext>
            </a:extLst>
          </p:cNvPr>
          <p:cNvSpPr>
            <a:spLocks noChangeArrowheads="1"/>
          </p:cNvSpPr>
          <p:nvPr/>
        </p:nvSpPr>
        <p:spPr bwMode="auto">
          <a:xfrm>
            <a:off x="11082983" y="3325960"/>
            <a:ext cx="549657" cy="489475"/>
          </a:xfrm>
          <a:custGeom>
            <a:avLst/>
            <a:gdLst>
              <a:gd name="T0" fmla="*/ 2147483646 w 602"/>
              <a:gd name="T1" fmla="*/ 2147483646 h 538"/>
              <a:gd name="T2" fmla="*/ 2147483646 w 602"/>
              <a:gd name="T3" fmla="*/ 2147483646 h 538"/>
              <a:gd name="T4" fmla="*/ 2147483646 w 602"/>
              <a:gd name="T5" fmla="*/ 2147483646 h 538"/>
              <a:gd name="T6" fmla="*/ 2147483646 w 602"/>
              <a:gd name="T7" fmla="*/ 2147483646 h 538"/>
              <a:gd name="T8" fmla="*/ 2147483646 w 602"/>
              <a:gd name="T9" fmla="*/ 2147483646 h 538"/>
              <a:gd name="T10" fmla="*/ 2147483646 w 602"/>
              <a:gd name="T11" fmla="*/ 2147483646 h 538"/>
              <a:gd name="T12" fmla="*/ 2147483646 w 602"/>
              <a:gd name="T13" fmla="*/ 2147483646 h 538"/>
              <a:gd name="T14" fmla="*/ 2147483646 w 602"/>
              <a:gd name="T15" fmla="*/ 2147483646 h 538"/>
              <a:gd name="T16" fmla="*/ 2147483646 w 602"/>
              <a:gd name="T17" fmla="*/ 2147483646 h 538"/>
              <a:gd name="T18" fmla="*/ 0 w 602"/>
              <a:gd name="T19" fmla="*/ 2147483646 h 538"/>
              <a:gd name="T20" fmla="*/ 0 w 602"/>
              <a:gd name="T21" fmla="*/ 2147483646 h 538"/>
              <a:gd name="T22" fmla="*/ 0 w 602"/>
              <a:gd name="T23" fmla="*/ 2147483646 h 538"/>
              <a:gd name="T24" fmla="*/ 2147483646 w 602"/>
              <a:gd name="T25" fmla="*/ 2147483646 h 538"/>
              <a:gd name="T26" fmla="*/ 2147483646 w 602"/>
              <a:gd name="T27" fmla="*/ 2147483646 h 538"/>
              <a:gd name="T28" fmla="*/ 2147483646 w 602"/>
              <a:gd name="T29" fmla="*/ 2147483646 h 538"/>
              <a:gd name="T30" fmla="*/ 0 w 602"/>
              <a:gd name="T31" fmla="*/ 2147483646 h 538"/>
              <a:gd name="T32" fmla="*/ 0 w 602"/>
              <a:gd name="T33" fmla="*/ 2147483646 h 538"/>
              <a:gd name="T34" fmla="*/ 2147483646 w 602"/>
              <a:gd name="T35" fmla="*/ 0 h 538"/>
              <a:gd name="T36" fmla="*/ 2147483646 w 602"/>
              <a:gd name="T37" fmla="*/ 0 h 538"/>
              <a:gd name="T38" fmla="*/ 2147483646 w 602"/>
              <a:gd name="T39" fmla="*/ 0 h 538"/>
              <a:gd name="T40" fmla="*/ 2147483646 w 602"/>
              <a:gd name="T41" fmla="*/ 2147483646 h 538"/>
              <a:gd name="T42" fmla="*/ 2147483646 w 602"/>
              <a:gd name="T43" fmla="*/ 2147483646 h 538"/>
              <a:gd name="T44" fmla="*/ 0 w 602"/>
              <a:gd name="T45" fmla="*/ 2147483646 h 538"/>
              <a:gd name="T46" fmla="*/ 2147483646 w 602"/>
              <a:gd name="T47" fmla="*/ 2147483646 h 538"/>
              <a:gd name="T48" fmla="*/ 2147483646 w 602"/>
              <a:gd name="T49" fmla="*/ 2147483646 h 538"/>
              <a:gd name="T50" fmla="*/ 2147483646 w 602"/>
              <a:gd name="T51" fmla="*/ 2147483646 h 538"/>
              <a:gd name="T52" fmla="*/ 2147483646 w 602"/>
              <a:gd name="T53" fmla="*/ 2147483646 h 538"/>
              <a:gd name="T54" fmla="*/ 2147483646 w 602"/>
              <a:gd name="T55" fmla="*/ 2147483646 h 538"/>
              <a:gd name="T56" fmla="*/ 2147483646 w 602"/>
              <a:gd name="T57" fmla="*/ 2147483646 h 538"/>
              <a:gd name="T58" fmla="*/ 2147483646 w 602"/>
              <a:gd name="T59" fmla="*/ 2147483646 h 538"/>
              <a:gd name="T60" fmla="*/ 2147483646 w 602"/>
              <a:gd name="T61" fmla="*/ 2147483646 h 538"/>
              <a:gd name="T62" fmla="*/ 2147483646 w 602"/>
              <a:gd name="T63" fmla="*/ 2147483646 h 538"/>
              <a:gd name="T64" fmla="*/ 2147483646 w 602"/>
              <a:gd name="T65" fmla="*/ 2147483646 h 538"/>
              <a:gd name="T66" fmla="*/ 2147483646 w 602"/>
              <a:gd name="T67" fmla="*/ 2147483646 h 5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538">
                <a:moveTo>
                  <a:pt x="573" y="339"/>
                </a:moveTo>
                <a:lnTo>
                  <a:pt x="573" y="339"/>
                </a:lnTo>
                <a:cubicBezTo>
                  <a:pt x="558" y="339"/>
                  <a:pt x="544" y="346"/>
                  <a:pt x="530" y="360"/>
                </a:cubicBezTo>
                <a:cubicBezTo>
                  <a:pt x="516" y="375"/>
                  <a:pt x="516" y="375"/>
                  <a:pt x="516" y="375"/>
                </a:cubicBezTo>
                <a:cubicBezTo>
                  <a:pt x="502" y="360"/>
                  <a:pt x="502" y="360"/>
                  <a:pt x="502" y="360"/>
                </a:cubicBezTo>
                <a:cubicBezTo>
                  <a:pt x="488" y="346"/>
                  <a:pt x="474" y="339"/>
                  <a:pt x="459" y="339"/>
                </a:cubicBezTo>
                <a:cubicBezTo>
                  <a:pt x="431" y="339"/>
                  <a:pt x="403" y="367"/>
                  <a:pt x="403" y="396"/>
                </a:cubicBezTo>
                <a:cubicBezTo>
                  <a:pt x="403" y="417"/>
                  <a:pt x="410" y="431"/>
                  <a:pt x="417" y="438"/>
                </a:cubicBezTo>
                <a:cubicBezTo>
                  <a:pt x="438" y="452"/>
                  <a:pt x="438" y="452"/>
                  <a:pt x="438" y="452"/>
                </a:cubicBezTo>
                <a:cubicBezTo>
                  <a:pt x="417" y="474"/>
                  <a:pt x="417" y="474"/>
                  <a:pt x="417" y="474"/>
                </a:cubicBezTo>
                <a:cubicBezTo>
                  <a:pt x="410" y="474"/>
                  <a:pt x="410" y="474"/>
                  <a:pt x="410"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46"/>
                  <a:pt x="601" y="346"/>
                  <a:pt x="601" y="346"/>
                </a:cubicBezTo>
                <a:cubicBezTo>
                  <a:pt x="594" y="346"/>
                  <a:pt x="580" y="339"/>
                  <a:pt x="573" y="339"/>
                </a:cubicBezTo>
                <a:close/>
                <a:moveTo>
                  <a:pt x="0" y="85"/>
                </a:moveTo>
                <a:lnTo>
                  <a:pt x="0" y="85"/>
                </a:lnTo>
                <a:cubicBezTo>
                  <a:pt x="0" y="71"/>
                  <a:pt x="0" y="71"/>
                  <a:pt x="0" y="71"/>
                </a:cubicBezTo>
                <a:cubicBezTo>
                  <a:pt x="0" y="28"/>
                  <a:pt x="0" y="28"/>
                  <a:pt x="0" y="28"/>
                </a:cubicBezTo>
                <a:cubicBezTo>
                  <a:pt x="0" y="14"/>
                  <a:pt x="7" y="0"/>
                  <a:pt x="28" y="0"/>
                </a:cubicBezTo>
                <a:cubicBezTo>
                  <a:pt x="64" y="0"/>
                  <a:pt x="64" y="0"/>
                  <a:pt x="64" y="0"/>
                </a:cubicBezTo>
                <a:cubicBezTo>
                  <a:pt x="85" y="0"/>
                  <a:pt x="85" y="0"/>
                  <a:pt x="85" y="0"/>
                </a:cubicBezTo>
                <a:cubicBezTo>
                  <a:pt x="113" y="0"/>
                  <a:pt x="113" y="0"/>
                  <a:pt x="113" y="0"/>
                </a:cubicBezTo>
                <a:cubicBezTo>
                  <a:pt x="170" y="0"/>
                  <a:pt x="170" y="0"/>
                  <a:pt x="170" y="0"/>
                </a:cubicBezTo>
                <a:cubicBezTo>
                  <a:pt x="226" y="56"/>
                  <a:pt x="226" y="56"/>
                  <a:pt x="226" y="56"/>
                </a:cubicBezTo>
                <a:cubicBezTo>
                  <a:pt x="573" y="56"/>
                  <a:pt x="573" y="56"/>
                  <a:pt x="573" y="56"/>
                </a:cubicBezTo>
                <a:cubicBezTo>
                  <a:pt x="587" y="56"/>
                  <a:pt x="601" y="71"/>
                  <a:pt x="601" y="85"/>
                </a:cubicBezTo>
                <a:cubicBezTo>
                  <a:pt x="601" y="113"/>
                  <a:pt x="601" y="113"/>
                  <a:pt x="601" y="113"/>
                </a:cubicBezTo>
                <a:cubicBezTo>
                  <a:pt x="0" y="113"/>
                  <a:pt x="0" y="113"/>
                  <a:pt x="0" y="113"/>
                </a:cubicBezTo>
                <a:lnTo>
                  <a:pt x="0" y="85"/>
                </a:lnTo>
                <a:close/>
                <a:moveTo>
                  <a:pt x="438" y="495"/>
                </a:moveTo>
                <a:lnTo>
                  <a:pt x="438" y="495"/>
                </a:lnTo>
                <a:cubicBezTo>
                  <a:pt x="474" y="452"/>
                  <a:pt x="474" y="452"/>
                  <a:pt x="474" y="452"/>
                </a:cubicBezTo>
                <a:cubicBezTo>
                  <a:pt x="438" y="417"/>
                  <a:pt x="438" y="417"/>
                  <a:pt x="438" y="417"/>
                </a:cubicBezTo>
                <a:cubicBezTo>
                  <a:pt x="431" y="410"/>
                  <a:pt x="431" y="403"/>
                  <a:pt x="431" y="396"/>
                </a:cubicBezTo>
                <a:cubicBezTo>
                  <a:pt x="431" y="382"/>
                  <a:pt x="445" y="367"/>
                  <a:pt x="459" y="367"/>
                </a:cubicBezTo>
                <a:cubicBezTo>
                  <a:pt x="466" y="367"/>
                  <a:pt x="474" y="375"/>
                  <a:pt x="481" y="382"/>
                </a:cubicBezTo>
                <a:cubicBezTo>
                  <a:pt x="516" y="417"/>
                  <a:pt x="516" y="417"/>
                  <a:pt x="516" y="417"/>
                </a:cubicBezTo>
                <a:cubicBezTo>
                  <a:pt x="551" y="382"/>
                  <a:pt x="551" y="382"/>
                  <a:pt x="551" y="382"/>
                </a:cubicBezTo>
                <a:cubicBezTo>
                  <a:pt x="558" y="375"/>
                  <a:pt x="565" y="367"/>
                  <a:pt x="573" y="367"/>
                </a:cubicBezTo>
                <a:cubicBezTo>
                  <a:pt x="587" y="367"/>
                  <a:pt x="601" y="382"/>
                  <a:pt x="601" y="396"/>
                </a:cubicBezTo>
                <a:cubicBezTo>
                  <a:pt x="601" y="403"/>
                  <a:pt x="601" y="410"/>
                  <a:pt x="594" y="417"/>
                </a:cubicBezTo>
                <a:cubicBezTo>
                  <a:pt x="558" y="452"/>
                  <a:pt x="558" y="452"/>
                  <a:pt x="558" y="452"/>
                </a:cubicBezTo>
                <a:cubicBezTo>
                  <a:pt x="594" y="495"/>
                  <a:pt x="594" y="495"/>
                  <a:pt x="594" y="495"/>
                </a:cubicBezTo>
                <a:cubicBezTo>
                  <a:pt x="601" y="495"/>
                  <a:pt x="601" y="502"/>
                  <a:pt x="601" y="509"/>
                </a:cubicBezTo>
                <a:cubicBezTo>
                  <a:pt x="601" y="530"/>
                  <a:pt x="587" y="537"/>
                  <a:pt x="573" y="537"/>
                </a:cubicBezTo>
                <a:cubicBezTo>
                  <a:pt x="565" y="537"/>
                  <a:pt x="558" y="537"/>
                  <a:pt x="551" y="530"/>
                </a:cubicBezTo>
                <a:cubicBezTo>
                  <a:pt x="516" y="495"/>
                  <a:pt x="516" y="495"/>
                  <a:pt x="516" y="495"/>
                </a:cubicBezTo>
                <a:cubicBezTo>
                  <a:pt x="481" y="530"/>
                  <a:pt x="481" y="530"/>
                  <a:pt x="481" y="530"/>
                </a:cubicBezTo>
                <a:cubicBezTo>
                  <a:pt x="474" y="537"/>
                  <a:pt x="466" y="537"/>
                  <a:pt x="459" y="537"/>
                </a:cubicBezTo>
                <a:cubicBezTo>
                  <a:pt x="445" y="537"/>
                  <a:pt x="431" y="530"/>
                  <a:pt x="431" y="509"/>
                </a:cubicBezTo>
                <a:cubicBezTo>
                  <a:pt x="431" y="502"/>
                  <a:pt x="431" y="495"/>
                  <a:pt x="438" y="4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2" name="Freeform 26">
            <a:extLst>
              <a:ext uri="{FF2B5EF4-FFF2-40B4-BE49-F238E27FC236}">
                <a16:creationId xmlns:a16="http://schemas.microsoft.com/office/drawing/2014/main" id="{C950A85B-ABDA-67F5-D522-44A1481C42F5}"/>
              </a:ext>
            </a:extLst>
          </p:cNvPr>
          <p:cNvSpPr>
            <a:spLocks noChangeArrowheads="1"/>
          </p:cNvSpPr>
          <p:nvPr/>
        </p:nvSpPr>
        <p:spPr bwMode="auto">
          <a:xfrm>
            <a:off x="10116071" y="3325960"/>
            <a:ext cx="553668" cy="477440"/>
          </a:xfrm>
          <a:custGeom>
            <a:avLst/>
            <a:gdLst>
              <a:gd name="T0" fmla="*/ 2147483646 w 609"/>
              <a:gd name="T1" fmla="*/ 2147483646 h 524"/>
              <a:gd name="T2" fmla="*/ 2147483646 w 609"/>
              <a:gd name="T3" fmla="*/ 2147483646 h 524"/>
              <a:gd name="T4" fmla="*/ 2147483646 w 609"/>
              <a:gd name="T5" fmla="*/ 2147483646 h 524"/>
              <a:gd name="T6" fmla="*/ 2147483646 w 609"/>
              <a:gd name="T7" fmla="*/ 2147483646 h 524"/>
              <a:gd name="T8" fmla="*/ 2147483646 w 609"/>
              <a:gd name="T9" fmla="*/ 2147483646 h 524"/>
              <a:gd name="T10" fmla="*/ 2147483646 w 609"/>
              <a:gd name="T11" fmla="*/ 2147483646 h 524"/>
              <a:gd name="T12" fmla="*/ 2147483646 w 609"/>
              <a:gd name="T13" fmla="*/ 2147483646 h 524"/>
              <a:gd name="T14" fmla="*/ 2147483646 w 609"/>
              <a:gd name="T15" fmla="*/ 2147483646 h 524"/>
              <a:gd name="T16" fmla="*/ 0 w 609"/>
              <a:gd name="T17" fmla="*/ 2147483646 h 524"/>
              <a:gd name="T18" fmla="*/ 0 w 609"/>
              <a:gd name="T19" fmla="*/ 2147483646 h 524"/>
              <a:gd name="T20" fmla="*/ 0 w 609"/>
              <a:gd name="T21" fmla="*/ 2147483646 h 524"/>
              <a:gd name="T22" fmla="*/ 0 w 609"/>
              <a:gd name="T23" fmla="*/ 2147483646 h 524"/>
              <a:gd name="T24" fmla="*/ 0 w 609"/>
              <a:gd name="T25" fmla="*/ 2147483646 h 524"/>
              <a:gd name="T26" fmla="*/ 0 w 609"/>
              <a:gd name="T27" fmla="*/ 2147483646 h 524"/>
              <a:gd name="T28" fmla="*/ 0 w 609"/>
              <a:gd name="T29" fmla="*/ 2147483646 h 524"/>
              <a:gd name="T30" fmla="*/ 2147483646 w 609"/>
              <a:gd name="T31" fmla="*/ 2147483646 h 524"/>
              <a:gd name="T32" fmla="*/ 2147483646 w 609"/>
              <a:gd name="T33" fmla="*/ 2147483646 h 524"/>
              <a:gd name="T34" fmla="*/ 2147483646 w 609"/>
              <a:gd name="T35" fmla="*/ 2147483646 h 524"/>
              <a:gd name="T36" fmla="*/ 2147483646 w 609"/>
              <a:gd name="T37" fmla="*/ 2147483646 h 524"/>
              <a:gd name="T38" fmla="*/ 2147483646 w 609"/>
              <a:gd name="T39" fmla="*/ 2147483646 h 524"/>
              <a:gd name="T40" fmla="*/ 2147483646 w 609"/>
              <a:gd name="T41" fmla="*/ 2147483646 h 524"/>
              <a:gd name="T42" fmla="*/ 2147483646 w 609"/>
              <a:gd name="T43" fmla="*/ 2147483646 h 524"/>
              <a:gd name="T44" fmla="*/ 0 w 609"/>
              <a:gd name="T45" fmla="*/ 2147483646 h 524"/>
              <a:gd name="T46" fmla="*/ 0 w 609"/>
              <a:gd name="T47" fmla="*/ 2147483646 h 524"/>
              <a:gd name="T48" fmla="*/ 0 w 609"/>
              <a:gd name="T49" fmla="*/ 2147483646 h 524"/>
              <a:gd name="T50" fmla="*/ 0 w 609"/>
              <a:gd name="T51" fmla="*/ 2147483646 h 524"/>
              <a:gd name="T52" fmla="*/ 2147483646 w 609"/>
              <a:gd name="T53" fmla="*/ 0 h 524"/>
              <a:gd name="T54" fmla="*/ 2147483646 w 609"/>
              <a:gd name="T55" fmla="*/ 0 h 524"/>
              <a:gd name="T56" fmla="*/ 2147483646 w 609"/>
              <a:gd name="T57" fmla="*/ 0 h 524"/>
              <a:gd name="T58" fmla="*/ 2147483646 w 609"/>
              <a:gd name="T59" fmla="*/ 0 h 524"/>
              <a:gd name="T60" fmla="*/ 2147483646 w 609"/>
              <a:gd name="T61" fmla="*/ 0 h 524"/>
              <a:gd name="T62" fmla="*/ 2147483646 w 609"/>
              <a:gd name="T63" fmla="*/ 2147483646 h 524"/>
              <a:gd name="T64" fmla="*/ 2147483646 w 609"/>
              <a:gd name="T65" fmla="*/ 2147483646 h 524"/>
              <a:gd name="T66" fmla="*/ 2147483646 w 609"/>
              <a:gd name="T67" fmla="*/ 2147483646 h 524"/>
              <a:gd name="T68" fmla="*/ 2147483646 w 609"/>
              <a:gd name="T69" fmla="*/ 2147483646 h 524"/>
              <a:gd name="T70" fmla="*/ 0 w 609"/>
              <a:gd name="T71" fmla="*/ 2147483646 h 524"/>
              <a:gd name="T72" fmla="*/ 0 w 609"/>
              <a:gd name="T73" fmla="*/ 2147483646 h 524"/>
              <a:gd name="T74" fmla="*/ 2147483646 w 609"/>
              <a:gd name="T75" fmla="*/ 2147483646 h 524"/>
              <a:gd name="T76" fmla="*/ 2147483646 w 609"/>
              <a:gd name="T77" fmla="*/ 2147483646 h 524"/>
              <a:gd name="T78" fmla="*/ 2147483646 w 609"/>
              <a:gd name="T79" fmla="*/ 2147483646 h 524"/>
              <a:gd name="T80" fmla="*/ 2147483646 w 609"/>
              <a:gd name="T81" fmla="*/ 2147483646 h 524"/>
              <a:gd name="T82" fmla="*/ 2147483646 w 609"/>
              <a:gd name="T83" fmla="*/ 2147483646 h 524"/>
              <a:gd name="T84" fmla="*/ 2147483646 w 609"/>
              <a:gd name="T85" fmla="*/ 2147483646 h 524"/>
              <a:gd name="T86" fmla="*/ 2147483646 w 609"/>
              <a:gd name="T87" fmla="*/ 2147483646 h 524"/>
              <a:gd name="T88" fmla="*/ 2147483646 w 609"/>
              <a:gd name="T89" fmla="*/ 2147483646 h 524"/>
              <a:gd name="T90" fmla="*/ 2147483646 w 609"/>
              <a:gd name="T91" fmla="*/ 2147483646 h 524"/>
              <a:gd name="T92" fmla="*/ 2147483646 w 609"/>
              <a:gd name="T93" fmla="*/ 2147483646 h 524"/>
              <a:gd name="T94" fmla="*/ 2147483646 w 609"/>
              <a:gd name="T95" fmla="*/ 2147483646 h 524"/>
              <a:gd name="T96" fmla="*/ 2147483646 w 609"/>
              <a:gd name="T97" fmla="*/ 2147483646 h 524"/>
              <a:gd name="T98" fmla="*/ 2147483646 w 609"/>
              <a:gd name="T99" fmla="*/ 2147483646 h 524"/>
              <a:gd name="T100" fmla="*/ 2147483646 w 609"/>
              <a:gd name="T101" fmla="*/ 2147483646 h 5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09" h="524">
                <a:moveTo>
                  <a:pt x="579" y="360"/>
                </a:moveTo>
                <a:lnTo>
                  <a:pt x="579" y="360"/>
                </a:lnTo>
                <a:cubicBezTo>
                  <a:pt x="558" y="360"/>
                  <a:pt x="544" y="367"/>
                  <a:pt x="537" y="375"/>
                </a:cubicBezTo>
                <a:cubicBezTo>
                  <a:pt x="502" y="410"/>
                  <a:pt x="502" y="410"/>
                  <a:pt x="502" y="410"/>
                </a:cubicBezTo>
                <a:cubicBezTo>
                  <a:pt x="495" y="403"/>
                  <a:pt x="480" y="396"/>
                  <a:pt x="466" y="396"/>
                </a:cubicBezTo>
                <a:cubicBezTo>
                  <a:pt x="431" y="396"/>
                  <a:pt x="410" y="424"/>
                  <a:pt x="410" y="452"/>
                </a:cubicBezTo>
                <a:cubicBezTo>
                  <a:pt x="410" y="459"/>
                  <a:pt x="410" y="467"/>
                  <a:pt x="410"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8" y="141"/>
                  <a:pt x="608" y="141"/>
                  <a:pt x="608" y="141"/>
                </a:cubicBezTo>
                <a:cubicBezTo>
                  <a:pt x="608" y="240"/>
                  <a:pt x="608" y="240"/>
                  <a:pt x="608" y="240"/>
                </a:cubicBezTo>
                <a:cubicBezTo>
                  <a:pt x="608" y="276"/>
                  <a:pt x="608" y="276"/>
                  <a:pt x="608" y="276"/>
                </a:cubicBezTo>
                <a:cubicBezTo>
                  <a:pt x="608" y="325"/>
                  <a:pt x="608" y="325"/>
                  <a:pt x="608" y="325"/>
                </a:cubicBezTo>
                <a:cubicBezTo>
                  <a:pt x="608" y="360"/>
                  <a:pt x="608" y="360"/>
                  <a:pt x="608" y="360"/>
                </a:cubicBezTo>
                <a:cubicBezTo>
                  <a:pt x="608" y="367"/>
                  <a:pt x="608" y="367"/>
                  <a:pt x="608" y="367"/>
                </a:cubicBezTo>
                <a:cubicBezTo>
                  <a:pt x="594" y="360"/>
                  <a:pt x="587" y="360"/>
                  <a:pt x="579" y="360"/>
                </a:cubicBezTo>
                <a:close/>
                <a:moveTo>
                  <a:pt x="0" y="85"/>
                </a:moveTo>
                <a:lnTo>
                  <a:pt x="0" y="85"/>
                </a:lnTo>
                <a:cubicBezTo>
                  <a:pt x="0" y="71"/>
                  <a:pt x="0" y="71"/>
                  <a:pt x="0" y="71"/>
                </a:cubicBezTo>
                <a:cubicBezTo>
                  <a:pt x="0" y="28"/>
                  <a:pt x="0" y="28"/>
                  <a:pt x="0" y="28"/>
                </a:cubicBezTo>
                <a:cubicBezTo>
                  <a:pt x="0" y="14"/>
                  <a:pt x="14" y="0"/>
                  <a:pt x="28" y="0"/>
                </a:cubicBezTo>
                <a:cubicBezTo>
                  <a:pt x="71" y="0"/>
                  <a:pt x="71" y="0"/>
                  <a:pt x="71" y="0"/>
                </a:cubicBezTo>
                <a:cubicBezTo>
                  <a:pt x="85" y="0"/>
                  <a:pt x="85" y="0"/>
                  <a:pt x="85"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4" y="56"/>
                  <a:pt x="608" y="71"/>
                  <a:pt x="608" y="85"/>
                </a:cubicBezTo>
                <a:cubicBezTo>
                  <a:pt x="608" y="113"/>
                  <a:pt x="608" y="113"/>
                  <a:pt x="608" y="113"/>
                </a:cubicBezTo>
                <a:cubicBezTo>
                  <a:pt x="0" y="113"/>
                  <a:pt x="0" y="113"/>
                  <a:pt x="0" y="113"/>
                </a:cubicBezTo>
                <a:lnTo>
                  <a:pt x="0" y="85"/>
                </a:lnTo>
                <a:close/>
                <a:moveTo>
                  <a:pt x="466" y="424"/>
                </a:moveTo>
                <a:lnTo>
                  <a:pt x="466" y="424"/>
                </a:lnTo>
                <a:cubicBezTo>
                  <a:pt x="473" y="424"/>
                  <a:pt x="480" y="431"/>
                  <a:pt x="480" y="438"/>
                </a:cubicBezTo>
                <a:cubicBezTo>
                  <a:pt x="502" y="452"/>
                  <a:pt x="502" y="452"/>
                  <a:pt x="502" y="452"/>
                </a:cubicBezTo>
                <a:cubicBezTo>
                  <a:pt x="558" y="396"/>
                  <a:pt x="558" y="396"/>
                  <a:pt x="558" y="396"/>
                </a:cubicBezTo>
                <a:cubicBezTo>
                  <a:pt x="565" y="389"/>
                  <a:pt x="572" y="389"/>
                  <a:pt x="579" y="389"/>
                </a:cubicBezTo>
                <a:cubicBezTo>
                  <a:pt x="594" y="389"/>
                  <a:pt x="608" y="403"/>
                  <a:pt x="608" y="417"/>
                </a:cubicBezTo>
                <a:cubicBezTo>
                  <a:pt x="608" y="424"/>
                  <a:pt x="601" y="431"/>
                  <a:pt x="594" y="438"/>
                </a:cubicBezTo>
                <a:cubicBezTo>
                  <a:pt x="523" y="509"/>
                  <a:pt x="523" y="509"/>
                  <a:pt x="523" y="509"/>
                </a:cubicBezTo>
                <a:cubicBezTo>
                  <a:pt x="516" y="516"/>
                  <a:pt x="509" y="523"/>
                  <a:pt x="502" y="523"/>
                </a:cubicBezTo>
                <a:cubicBezTo>
                  <a:pt x="495" y="523"/>
                  <a:pt x="488" y="516"/>
                  <a:pt x="480" y="509"/>
                </a:cubicBezTo>
                <a:cubicBezTo>
                  <a:pt x="445" y="474"/>
                  <a:pt x="445" y="474"/>
                  <a:pt x="445" y="474"/>
                </a:cubicBezTo>
                <a:cubicBezTo>
                  <a:pt x="438" y="467"/>
                  <a:pt x="438" y="459"/>
                  <a:pt x="438" y="452"/>
                </a:cubicBezTo>
                <a:cubicBezTo>
                  <a:pt x="438" y="438"/>
                  <a:pt x="445" y="424"/>
                  <a:pt x="466" y="4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3" name="Freeform 27">
            <a:extLst>
              <a:ext uri="{FF2B5EF4-FFF2-40B4-BE49-F238E27FC236}">
                <a16:creationId xmlns:a16="http://schemas.microsoft.com/office/drawing/2014/main" id="{0659B20D-6992-3FED-C695-C84953BC42D5}"/>
              </a:ext>
            </a:extLst>
          </p:cNvPr>
          <p:cNvSpPr>
            <a:spLocks noChangeArrowheads="1"/>
          </p:cNvSpPr>
          <p:nvPr/>
        </p:nvSpPr>
        <p:spPr bwMode="auto">
          <a:xfrm>
            <a:off x="9161194" y="3325960"/>
            <a:ext cx="549655" cy="437319"/>
          </a:xfrm>
          <a:custGeom>
            <a:avLst/>
            <a:gdLst>
              <a:gd name="T0" fmla="*/ 2147483646 w 602"/>
              <a:gd name="T1" fmla="*/ 2147483646 h 482"/>
              <a:gd name="T2" fmla="*/ 2147483646 w 602"/>
              <a:gd name="T3" fmla="*/ 2147483646 h 482"/>
              <a:gd name="T4" fmla="*/ 2147483646 w 602"/>
              <a:gd name="T5" fmla="*/ 2147483646 h 482"/>
              <a:gd name="T6" fmla="*/ 2147483646 w 602"/>
              <a:gd name="T7" fmla="*/ 2147483646 h 482"/>
              <a:gd name="T8" fmla="*/ 2147483646 w 602"/>
              <a:gd name="T9" fmla="*/ 2147483646 h 482"/>
              <a:gd name="T10" fmla="*/ 2147483646 w 602"/>
              <a:gd name="T11" fmla="*/ 2147483646 h 482"/>
              <a:gd name="T12" fmla="*/ 0 w 602"/>
              <a:gd name="T13" fmla="*/ 2147483646 h 482"/>
              <a:gd name="T14" fmla="*/ 0 w 602"/>
              <a:gd name="T15" fmla="*/ 2147483646 h 482"/>
              <a:gd name="T16" fmla="*/ 0 w 602"/>
              <a:gd name="T17" fmla="*/ 2147483646 h 482"/>
              <a:gd name="T18" fmla="*/ 0 w 602"/>
              <a:gd name="T19" fmla="*/ 2147483646 h 482"/>
              <a:gd name="T20" fmla="*/ 0 w 602"/>
              <a:gd name="T21" fmla="*/ 2147483646 h 482"/>
              <a:gd name="T22" fmla="*/ 0 w 602"/>
              <a:gd name="T23" fmla="*/ 2147483646 h 482"/>
              <a:gd name="T24" fmla="*/ 0 w 602"/>
              <a:gd name="T25" fmla="*/ 2147483646 h 482"/>
              <a:gd name="T26" fmla="*/ 2147483646 w 602"/>
              <a:gd name="T27" fmla="*/ 2147483646 h 482"/>
              <a:gd name="T28" fmla="*/ 2147483646 w 602"/>
              <a:gd name="T29" fmla="*/ 2147483646 h 482"/>
              <a:gd name="T30" fmla="*/ 2147483646 w 602"/>
              <a:gd name="T31" fmla="*/ 2147483646 h 482"/>
              <a:gd name="T32" fmla="*/ 2147483646 w 602"/>
              <a:gd name="T33" fmla="*/ 2147483646 h 482"/>
              <a:gd name="T34" fmla="*/ 2147483646 w 602"/>
              <a:gd name="T35" fmla="*/ 2147483646 h 482"/>
              <a:gd name="T36" fmla="*/ 2147483646 w 602"/>
              <a:gd name="T37" fmla="*/ 2147483646 h 482"/>
              <a:gd name="T38" fmla="*/ 2147483646 w 602"/>
              <a:gd name="T39" fmla="*/ 2147483646 h 482"/>
              <a:gd name="T40" fmla="*/ 2147483646 w 602"/>
              <a:gd name="T41" fmla="*/ 2147483646 h 482"/>
              <a:gd name="T42" fmla="*/ 0 w 602"/>
              <a:gd name="T43" fmla="*/ 2147483646 h 482"/>
              <a:gd name="T44" fmla="*/ 0 w 602"/>
              <a:gd name="T45" fmla="*/ 2147483646 h 482"/>
              <a:gd name="T46" fmla="*/ 0 w 602"/>
              <a:gd name="T47" fmla="*/ 2147483646 h 482"/>
              <a:gd name="T48" fmla="*/ 0 w 602"/>
              <a:gd name="T49" fmla="*/ 2147483646 h 482"/>
              <a:gd name="T50" fmla="*/ 2147483646 w 602"/>
              <a:gd name="T51" fmla="*/ 0 h 482"/>
              <a:gd name="T52" fmla="*/ 2147483646 w 602"/>
              <a:gd name="T53" fmla="*/ 0 h 482"/>
              <a:gd name="T54" fmla="*/ 2147483646 w 602"/>
              <a:gd name="T55" fmla="*/ 0 h 482"/>
              <a:gd name="T56" fmla="*/ 2147483646 w 602"/>
              <a:gd name="T57" fmla="*/ 0 h 482"/>
              <a:gd name="T58" fmla="*/ 2147483646 w 602"/>
              <a:gd name="T59" fmla="*/ 0 h 482"/>
              <a:gd name="T60" fmla="*/ 2147483646 w 602"/>
              <a:gd name="T61" fmla="*/ 2147483646 h 482"/>
              <a:gd name="T62" fmla="*/ 2147483646 w 602"/>
              <a:gd name="T63" fmla="*/ 2147483646 h 482"/>
              <a:gd name="T64" fmla="*/ 2147483646 w 602"/>
              <a:gd name="T65" fmla="*/ 2147483646 h 482"/>
              <a:gd name="T66" fmla="*/ 2147483646 w 602"/>
              <a:gd name="T67" fmla="*/ 2147483646 h 482"/>
              <a:gd name="T68" fmla="*/ 0 w 602"/>
              <a:gd name="T69" fmla="*/ 2147483646 h 482"/>
              <a:gd name="T70" fmla="*/ 0 w 602"/>
              <a:gd name="T71" fmla="*/ 2147483646 h 482"/>
              <a:gd name="T72" fmla="*/ 2147483646 w 602"/>
              <a:gd name="T73" fmla="*/ 2147483646 h 482"/>
              <a:gd name="T74" fmla="*/ 2147483646 w 602"/>
              <a:gd name="T75" fmla="*/ 2147483646 h 482"/>
              <a:gd name="T76" fmla="*/ 2147483646 w 602"/>
              <a:gd name="T77" fmla="*/ 2147483646 h 482"/>
              <a:gd name="T78" fmla="*/ 2147483646 w 602"/>
              <a:gd name="T79" fmla="*/ 2147483646 h 482"/>
              <a:gd name="T80" fmla="*/ 2147483646 w 602"/>
              <a:gd name="T81" fmla="*/ 2147483646 h 482"/>
              <a:gd name="T82" fmla="*/ 2147483646 w 602"/>
              <a:gd name="T83" fmla="*/ 2147483646 h 482"/>
              <a:gd name="T84" fmla="*/ 2147483646 w 602"/>
              <a:gd name="T85" fmla="*/ 2147483646 h 482"/>
              <a:gd name="T86" fmla="*/ 2147483646 w 602"/>
              <a:gd name="T87" fmla="*/ 2147483646 h 4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2" h="482">
                <a:moveTo>
                  <a:pt x="565" y="396"/>
                </a:moveTo>
                <a:lnTo>
                  <a:pt x="565" y="396"/>
                </a:lnTo>
                <a:cubicBezTo>
                  <a:pt x="452" y="396"/>
                  <a:pt x="452" y="396"/>
                  <a:pt x="452" y="396"/>
                </a:cubicBezTo>
                <a:cubicBezTo>
                  <a:pt x="424" y="396"/>
                  <a:pt x="396" y="424"/>
                  <a:pt x="396" y="452"/>
                </a:cubicBezTo>
                <a:cubicBezTo>
                  <a:pt x="396" y="459"/>
                  <a:pt x="396" y="467"/>
                  <a:pt x="396"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60"/>
                  <a:pt x="601" y="360"/>
                  <a:pt x="601" y="360"/>
                </a:cubicBezTo>
                <a:cubicBezTo>
                  <a:pt x="601" y="410"/>
                  <a:pt x="601" y="410"/>
                  <a:pt x="601" y="410"/>
                </a:cubicBezTo>
                <a:cubicBezTo>
                  <a:pt x="594" y="403"/>
                  <a:pt x="579" y="396"/>
                  <a:pt x="565" y="396"/>
                </a:cubicBezTo>
                <a:close/>
                <a:moveTo>
                  <a:pt x="0" y="85"/>
                </a:moveTo>
                <a:lnTo>
                  <a:pt x="0" y="85"/>
                </a:lnTo>
                <a:cubicBezTo>
                  <a:pt x="0" y="71"/>
                  <a:pt x="0" y="71"/>
                  <a:pt x="0" y="71"/>
                </a:cubicBezTo>
                <a:cubicBezTo>
                  <a:pt x="0" y="28"/>
                  <a:pt x="0" y="28"/>
                  <a:pt x="0" y="28"/>
                </a:cubicBezTo>
                <a:cubicBezTo>
                  <a:pt x="0" y="14"/>
                  <a:pt x="14"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94" y="56"/>
                  <a:pt x="601" y="71"/>
                  <a:pt x="601" y="85"/>
                </a:cubicBezTo>
                <a:cubicBezTo>
                  <a:pt x="601" y="113"/>
                  <a:pt x="601" y="113"/>
                  <a:pt x="601" y="113"/>
                </a:cubicBezTo>
                <a:cubicBezTo>
                  <a:pt x="0" y="113"/>
                  <a:pt x="0" y="113"/>
                  <a:pt x="0" y="113"/>
                </a:cubicBezTo>
                <a:lnTo>
                  <a:pt x="0" y="85"/>
                </a:lnTo>
                <a:close/>
                <a:moveTo>
                  <a:pt x="452" y="424"/>
                </a:moveTo>
                <a:lnTo>
                  <a:pt x="452" y="424"/>
                </a:lnTo>
                <a:cubicBezTo>
                  <a:pt x="565" y="424"/>
                  <a:pt x="565" y="424"/>
                  <a:pt x="565" y="424"/>
                </a:cubicBezTo>
                <a:cubicBezTo>
                  <a:pt x="579" y="424"/>
                  <a:pt x="594" y="438"/>
                  <a:pt x="594" y="452"/>
                </a:cubicBezTo>
                <a:cubicBezTo>
                  <a:pt x="594" y="474"/>
                  <a:pt x="579" y="481"/>
                  <a:pt x="565" y="481"/>
                </a:cubicBezTo>
                <a:cubicBezTo>
                  <a:pt x="452" y="481"/>
                  <a:pt x="452" y="481"/>
                  <a:pt x="452" y="481"/>
                </a:cubicBezTo>
                <a:cubicBezTo>
                  <a:pt x="438" y="481"/>
                  <a:pt x="424" y="474"/>
                  <a:pt x="424" y="452"/>
                </a:cubicBezTo>
                <a:cubicBezTo>
                  <a:pt x="424" y="438"/>
                  <a:pt x="438" y="424"/>
                  <a:pt x="452" y="4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4" name="Freeform 28">
            <a:extLst>
              <a:ext uri="{FF2B5EF4-FFF2-40B4-BE49-F238E27FC236}">
                <a16:creationId xmlns:a16="http://schemas.microsoft.com/office/drawing/2014/main" id="{2914B8C3-ED29-64D6-01EA-2ED25A3B7FD8}"/>
              </a:ext>
            </a:extLst>
          </p:cNvPr>
          <p:cNvSpPr>
            <a:spLocks noChangeArrowheads="1"/>
          </p:cNvSpPr>
          <p:nvPr/>
        </p:nvSpPr>
        <p:spPr bwMode="auto">
          <a:xfrm>
            <a:off x="8202303" y="3325960"/>
            <a:ext cx="545644" cy="489475"/>
          </a:xfrm>
          <a:custGeom>
            <a:avLst/>
            <a:gdLst>
              <a:gd name="T0" fmla="*/ 2147483646 w 601"/>
              <a:gd name="T1" fmla="*/ 2147483646 h 538"/>
              <a:gd name="T2" fmla="*/ 2147483646 w 601"/>
              <a:gd name="T3" fmla="*/ 2147483646 h 538"/>
              <a:gd name="T4" fmla="*/ 2147483646 w 601"/>
              <a:gd name="T5" fmla="*/ 2147483646 h 538"/>
              <a:gd name="T6" fmla="*/ 2147483646 w 601"/>
              <a:gd name="T7" fmla="*/ 2147483646 h 538"/>
              <a:gd name="T8" fmla="*/ 2147483646 w 601"/>
              <a:gd name="T9" fmla="*/ 2147483646 h 538"/>
              <a:gd name="T10" fmla="*/ 2147483646 w 601"/>
              <a:gd name="T11" fmla="*/ 2147483646 h 538"/>
              <a:gd name="T12" fmla="*/ 2147483646 w 601"/>
              <a:gd name="T13" fmla="*/ 2147483646 h 538"/>
              <a:gd name="T14" fmla="*/ 0 w 601"/>
              <a:gd name="T15" fmla="*/ 2147483646 h 538"/>
              <a:gd name="T16" fmla="*/ 0 w 601"/>
              <a:gd name="T17" fmla="*/ 2147483646 h 538"/>
              <a:gd name="T18" fmla="*/ 0 w 601"/>
              <a:gd name="T19" fmla="*/ 2147483646 h 538"/>
              <a:gd name="T20" fmla="*/ 0 w 601"/>
              <a:gd name="T21" fmla="*/ 2147483646 h 538"/>
              <a:gd name="T22" fmla="*/ 0 w 601"/>
              <a:gd name="T23" fmla="*/ 2147483646 h 538"/>
              <a:gd name="T24" fmla="*/ 0 w 601"/>
              <a:gd name="T25" fmla="*/ 2147483646 h 538"/>
              <a:gd name="T26" fmla="*/ 0 w 601"/>
              <a:gd name="T27" fmla="*/ 2147483646 h 538"/>
              <a:gd name="T28" fmla="*/ 2147483646 w 601"/>
              <a:gd name="T29" fmla="*/ 2147483646 h 538"/>
              <a:gd name="T30" fmla="*/ 2147483646 w 601"/>
              <a:gd name="T31" fmla="*/ 2147483646 h 538"/>
              <a:gd name="T32" fmla="*/ 2147483646 w 601"/>
              <a:gd name="T33" fmla="*/ 2147483646 h 538"/>
              <a:gd name="T34" fmla="*/ 2147483646 w 601"/>
              <a:gd name="T35" fmla="*/ 2147483646 h 538"/>
              <a:gd name="T36" fmla="*/ 2147483646 w 601"/>
              <a:gd name="T37" fmla="*/ 2147483646 h 538"/>
              <a:gd name="T38" fmla="*/ 2147483646 w 601"/>
              <a:gd name="T39" fmla="*/ 2147483646 h 538"/>
              <a:gd name="T40" fmla="*/ 2147483646 w 601"/>
              <a:gd name="T41" fmla="*/ 2147483646 h 538"/>
              <a:gd name="T42" fmla="*/ 2147483646 w 601"/>
              <a:gd name="T43" fmla="*/ 2147483646 h 538"/>
              <a:gd name="T44" fmla="*/ 0 w 601"/>
              <a:gd name="T45" fmla="*/ 2147483646 h 538"/>
              <a:gd name="T46" fmla="*/ 0 w 601"/>
              <a:gd name="T47" fmla="*/ 2147483646 h 538"/>
              <a:gd name="T48" fmla="*/ 0 w 601"/>
              <a:gd name="T49" fmla="*/ 2147483646 h 538"/>
              <a:gd name="T50" fmla="*/ 0 w 601"/>
              <a:gd name="T51" fmla="*/ 2147483646 h 538"/>
              <a:gd name="T52" fmla="*/ 2147483646 w 601"/>
              <a:gd name="T53" fmla="*/ 0 h 538"/>
              <a:gd name="T54" fmla="*/ 2147483646 w 601"/>
              <a:gd name="T55" fmla="*/ 0 h 538"/>
              <a:gd name="T56" fmla="*/ 2147483646 w 601"/>
              <a:gd name="T57" fmla="*/ 0 h 538"/>
              <a:gd name="T58" fmla="*/ 2147483646 w 601"/>
              <a:gd name="T59" fmla="*/ 0 h 538"/>
              <a:gd name="T60" fmla="*/ 2147483646 w 601"/>
              <a:gd name="T61" fmla="*/ 0 h 538"/>
              <a:gd name="T62" fmla="*/ 2147483646 w 601"/>
              <a:gd name="T63" fmla="*/ 2147483646 h 538"/>
              <a:gd name="T64" fmla="*/ 2147483646 w 601"/>
              <a:gd name="T65" fmla="*/ 2147483646 h 538"/>
              <a:gd name="T66" fmla="*/ 2147483646 w 601"/>
              <a:gd name="T67" fmla="*/ 2147483646 h 538"/>
              <a:gd name="T68" fmla="*/ 2147483646 w 601"/>
              <a:gd name="T69" fmla="*/ 2147483646 h 538"/>
              <a:gd name="T70" fmla="*/ 0 w 601"/>
              <a:gd name="T71" fmla="*/ 2147483646 h 538"/>
              <a:gd name="T72" fmla="*/ 0 w 601"/>
              <a:gd name="T73" fmla="*/ 2147483646 h 538"/>
              <a:gd name="T74" fmla="*/ 2147483646 w 601"/>
              <a:gd name="T75" fmla="*/ 2147483646 h 538"/>
              <a:gd name="T76" fmla="*/ 2147483646 w 601"/>
              <a:gd name="T77" fmla="*/ 2147483646 h 538"/>
              <a:gd name="T78" fmla="*/ 2147483646 w 601"/>
              <a:gd name="T79" fmla="*/ 2147483646 h 538"/>
              <a:gd name="T80" fmla="*/ 2147483646 w 601"/>
              <a:gd name="T81" fmla="*/ 2147483646 h 538"/>
              <a:gd name="T82" fmla="*/ 2147483646 w 601"/>
              <a:gd name="T83" fmla="*/ 2147483646 h 538"/>
              <a:gd name="T84" fmla="*/ 2147483646 w 601"/>
              <a:gd name="T85" fmla="*/ 2147483646 h 538"/>
              <a:gd name="T86" fmla="*/ 2147483646 w 601"/>
              <a:gd name="T87" fmla="*/ 2147483646 h 538"/>
              <a:gd name="T88" fmla="*/ 2147483646 w 601"/>
              <a:gd name="T89" fmla="*/ 2147483646 h 538"/>
              <a:gd name="T90" fmla="*/ 2147483646 w 601"/>
              <a:gd name="T91" fmla="*/ 2147483646 h 538"/>
              <a:gd name="T92" fmla="*/ 2147483646 w 601"/>
              <a:gd name="T93" fmla="*/ 2147483646 h 538"/>
              <a:gd name="T94" fmla="*/ 2147483646 w 601"/>
              <a:gd name="T95" fmla="*/ 2147483646 h 538"/>
              <a:gd name="T96" fmla="*/ 2147483646 w 601"/>
              <a:gd name="T97" fmla="*/ 2147483646 h 538"/>
              <a:gd name="T98" fmla="*/ 2147483646 w 601"/>
              <a:gd name="T99" fmla="*/ 2147483646 h 538"/>
              <a:gd name="T100" fmla="*/ 2147483646 w 601"/>
              <a:gd name="T101" fmla="*/ 2147483646 h 538"/>
              <a:gd name="T102" fmla="*/ 2147483646 w 601"/>
              <a:gd name="T103" fmla="*/ 2147483646 h 538"/>
              <a:gd name="T104" fmla="*/ 2147483646 w 601"/>
              <a:gd name="T105" fmla="*/ 2147483646 h 538"/>
              <a:gd name="T106" fmla="*/ 2147483646 w 601"/>
              <a:gd name="T107" fmla="*/ 2147483646 h 538"/>
              <a:gd name="T108" fmla="*/ 2147483646 w 601"/>
              <a:gd name="T109" fmla="*/ 2147483646 h 5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1" h="538">
                <a:moveTo>
                  <a:pt x="565" y="396"/>
                </a:moveTo>
                <a:lnTo>
                  <a:pt x="565" y="396"/>
                </a:lnTo>
                <a:cubicBezTo>
                  <a:pt x="565" y="367"/>
                  <a:pt x="537" y="339"/>
                  <a:pt x="509" y="339"/>
                </a:cubicBezTo>
                <a:cubicBezTo>
                  <a:pt x="473" y="339"/>
                  <a:pt x="452" y="367"/>
                  <a:pt x="452" y="396"/>
                </a:cubicBezTo>
                <a:cubicBezTo>
                  <a:pt x="417" y="396"/>
                  <a:pt x="396" y="424"/>
                  <a:pt x="396" y="452"/>
                </a:cubicBezTo>
                <a:cubicBezTo>
                  <a:pt x="396" y="459"/>
                  <a:pt x="396" y="467"/>
                  <a:pt x="396"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0" y="141"/>
                  <a:pt x="600" y="141"/>
                  <a:pt x="600" y="141"/>
                </a:cubicBezTo>
                <a:cubicBezTo>
                  <a:pt x="600" y="240"/>
                  <a:pt x="600" y="240"/>
                  <a:pt x="600" y="240"/>
                </a:cubicBezTo>
                <a:cubicBezTo>
                  <a:pt x="600" y="276"/>
                  <a:pt x="600" y="276"/>
                  <a:pt x="600" y="276"/>
                </a:cubicBezTo>
                <a:cubicBezTo>
                  <a:pt x="600" y="325"/>
                  <a:pt x="600" y="325"/>
                  <a:pt x="600" y="325"/>
                </a:cubicBezTo>
                <a:cubicBezTo>
                  <a:pt x="600" y="360"/>
                  <a:pt x="600" y="360"/>
                  <a:pt x="600" y="360"/>
                </a:cubicBezTo>
                <a:cubicBezTo>
                  <a:pt x="600" y="410"/>
                  <a:pt x="600" y="410"/>
                  <a:pt x="600" y="410"/>
                </a:cubicBezTo>
                <a:cubicBezTo>
                  <a:pt x="593" y="403"/>
                  <a:pt x="579" y="396"/>
                  <a:pt x="565" y="396"/>
                </a:cubicBezTo>
                <a:close/>
                <a:moveTo>
                  <a:pt x="0" y="85"/>
                </a:moveTo>
                <a:lnTo>
                  <a:pt x="0" y="85"/>
                </a:lnTo>
                <a:cubicBezTo>
                  <a:pt x="0" y="71"/>
                  <a:pt x="0" y="71"/>
                  <a:pt x="0" y="71"/>
                </a:cubicBezTo>
                <a:cubicBezTo>
                  <a:pt x="0" y="28"/>
                  <a:pt x="0" y="28"/>
                  <a:pt x="0" y="28"/>
                </a:cubicBezTo>
                <a:cubicBezTo>
                  <a:pt x="0" y="14"/>
                  <a:pt x="7"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86" y="56"/>
                  <a:pt x="600" y="71"/>
                  <a:pt x="600" y="85"/>
                </a:cubicBezTo>
                <a:cubicBezTo>
                  <a:pt x="600" y="113"/>
                  <a:pt x="600" y="113"/>
                  <a:pt x="600" y="113"/>
                </a:cubicBezTo>
                <a:cubicBezTo>
                  <a:pt x="0" y="113"/>
                  <a:pt x="0" y="113"/>
                  <a:pt x="0" y="113"/>
                </a:cubicBezTo>
                <a:lnTo>
                  <a:pt x="0" y="85"/>
                </a:lnTo>
                <a:close/>
                <a:moveTo>
                  <a:pt x="452" y="424"/>
                </a:moveTo>
                <a:lnTo>
                  <a:pt x="452" y="424"/>
                </a:lnTo>
                <a:cubicBezTo>
                  <a:pt x="480" y="424"/>
                  <a:pt x="480" y="424"/>
                  <a:pt x="480" y="424"/>
                </a:cubicBezTo>
                <a:cubicBezTo>
                  <a:pt x="480" y="396"/>
                  <a:pt x="480" y="396"/>
                  <a:pt x="480" y="396"/>
                </a:cubicBezTo>
                <a:cubicBezTo>
                  <a:pt x="480" y="382"/>
                  <a:pt x="487" y="367"/>
                  <a:pt x="509" y="367"/>
                </a:cubicBezTo>
                <a:cubicBezTo>
                  <a:pt x="523" y="367"/>
                  <a:pt x="537" y="382"/>
                  <a:pt x="537" y="396"/>
                </a:cubicBezTo>
                <a:cubicBezTo>
                  <a:pt x="537" y="424"/>
                  <a:pt x="537" y="424"/>
                  <a:pt x="537" y="424"/>
                </a:cubicBezTo>
                <a:cubicBezTo>
                  <a:pt x="565" y="424"/>
                  <a:pt x="565" y="424"/>
                  <a:pt x="565" y="424"/>
                </a:cubicBezTo>
                <a:cubicBezTo>
                  <a:pt x="579" y="424"/>
                  <a:pt x="593" y="438"/>
                  <a:pt x="593" y="452"/>
                </a:cubicBezTo>
                <a:cubicBezTo>
                  <a:pt x="593" y="474"/>
                  <a:pt x="579" y="481"/>
                  <a:pt x="565" y="481"/>
                </a:cubicBezTo>
                <a:cubicBezTo>
                  <a:pt x="537" y="481"/>
                  <a:pt x="537" y="481"/>
                  <a:pt x="537" y="481"/>
                </a:cubicBezTo>
                <a:cubicBezTo>
                  <a:pt x="537" y="509"/>
                  <a:pt x="537" y="509"/>
                  <a:pt x="537" y="509"/>
                </a:cubicBezTo>
                <a:cubicBezTo>
                  <a:pt x="537" y="530"/>
                  <a:pt x="523" y="537"/>
                  <a:pt x="509" y="537"/>
                </a:cubicBezTo>
                <a:cubicBezTo>
                  <a:pt x="487" y="537"/>
                  <a:pt x="480" y="530"/>
                  <a:pt x="480" y="509"/>
                </a:cubicBezTo>
                <a:cubicBezTo>
                  <a:pt x="480" y="481"/>
                  <a:pt x="480" y="481"/>
                  <a:pt x="480" y="481"/>
                </a:cubicBezTo>
                <a:cubicBezTo>
                  <a:pt x="452" y="481"/>
                  <a:pt x="452" y="481"/>
                  <a:pt x="452" y="481"/>
                </a:cubicBezTo>
                <a:cubicBezTo>
                  <a:pt x="431" y="481"/>
                  <a:pt x="424" y="474"/>
                  <a:pt x="424" y="452"/>
                </a:cubicBezTo>
                <a:cubicBezTo>
                  <a:pt x="424" y="438"/>
                  <a:pt x="431" y="424"/>
                  <a:pt x="452" y="4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5" name="Freeform 29">
            <a:extLst>
              <a:ext uri="{FF2B5EF4-FFF2-40B4-BE49-F238E27FC236}">
                <a16:creationId xmlns:a16="http://schemas.microsoft.com/office/drawing/2014/main" id="{866C9332-6B61-45D3-0A00-8858EE1A1165}"/>
              </a:ext>
            </a:extLst>
          </p:cNvPr>
          <p:cNvSpPr>
            <a:spLocks noChangeArrowheads="1"/>
          </p:cNvSpPr>
          <p:nvPr/>
        </p:nvSpPr>
        <p:spPr bwMode="auto">
          <a:xfrm>
            <a:off x="7239402" y="3325960"/>
            <a:ext cx="553668" cy="433306"/>
          </a:xfrm>
          <a:custGeom>
            <a:avLst/>
            <a:gdLst>
              <a:gd name="T0" fmla="*/ 2147483646 w 608"/>
              <a:gd name="T1" fmla="*/ 2147483646 h 475"/>
              <a:gd name="T2" fmla="*/ 2147483646 w 608"/>
              <a:gd name="T3" fmla="*/ 2147483646 h 475"/>
              <a:gd name="T4" fmla="*/ 2147483646 w 608"/>
              <a:gd name="T5" fmla="*/ 2147483646 h 475"/>
              <a:gd name="T6" fmla="*/ 0 w 608"/>
              <a:gd name="T7" fmla="*/ 2147483646 h 475"/>
              <a:gd name="T8" fmla="*/ 0 w 608"/>
              <a:gd name="T9" fmla="*/ 2147483646 h 475"/>
              <a:gd name="T10" fmla="*/ 0 w 608"/>
              <a:gd name="T11" fmla="*/ 2147483646 h 475"/>
              <a:gd name="T12" fmla="*/ 0 w 608"/>
              <a:gd name="T13" fmla="*/ 2147483646 h 475"/>
              <a:gd name="T14" fmla="*/ 0 w 608"/>
              <a:gd name="T15" fmla="*/ 2147483646 h 475"/>
              <a:gd name="T16" fmla="*/ 0 w 608"/>
              <a:gd name="T17" fmla="*/ 2147483646 h 475"/>
              <a:gd name="T18" fmla="*/ 0 w 608"/>
              <a:gd name="T19" fmla="*/ 2147483646 h 475"/>
              <a:gd name="T20" fmla="*/ 2147483646 w 608"/>
              <a:gd name="T21" fmla="*/ 2147483646 h 475"/>
              <a:gd name="T22" fmla="*/ 2147483646 w 608"/>
              <a:gd name="T23" fmla="*/ 2147483646 h 475"/>
              <a:gd name="T24" fmla="*/ 2147483646 w 608"/>
              <a:gd name="T25" fmla="*/ 2147483646 h 475"/>
              <a:gd name="T26" fmla="*/ 2147483646 w 608"/>
              <a:gd name="T27" fmla="*/ 2147483646 h 475"/>
              <a:gd name="T28" fmla="*/ 2147483646 w 608"/>
              <a:gd name="T29" fmla="*/ 2147483646 h 475"/>
              <a:gd name="T30" fmla="*/ 2147483646 w 608"/>
              <a:gd name="T31" fmla="*/ 2147483646 h 475"/>
              <a:gd name="T32" fmla="*/ 2147483646 w 608"/>
              <a:gd name="T33" fmla="*/ 2147483646 h 475"/>
              <a:gd name="T34" fmla="*/ 2147483646 w 608"/>
              <a:gd name="T35" fmla="*/ 2147483646 h 475"/>
              <a:gd name="T36" fmla="*/ 0 w 608"/>
              <a:gd name="T37" fmla="*/ 2147483646 h 475"/>
              <a:gd name="T38" fmla="*/ 0 w 608"/>
              <a:gd name="T39" fmla="*/ 2147483646 h 475"/>
              <a:gd name="T40" fmla="*/ 0 w 608"/>
              <a:gd name="T41" fmla="*/ 2147483646 h 475"/>
              <a:gd name="T42" fmla="*/ 0 w 608"/>
              <a:gd name="T43" fmla="*/ 2147483646 h 475"/>
              <a:gd name="T44" fmla="*/ 2147483646 w 608"/>
              <a:gd name="T45" fmla="*/ 0 h 475"/>
              <a:gd name="T46" fmla="*/ 2147483646 w 608"/>
              <a:gd name="T47" fmla="*/ 0 h 475"/>
              <a:gd name="T48" fmla="*/ 2147483646 w 608"/>
              <a:gd name="T49" fmla="*/ 0 h 475"/>
              <a:gd name="T50" fmla="*/ 2147483646 w 608"/>
              <a:gd name="T51" fmla="*/ 0 h 475"/>
              <a:gd name="T52" fmla="*/ 2147483646 w 608"/>
              <a:gd name="T53" fmla="*/ 0 h 475"/>
              <a:gd name="T54" fmla="*/ 2147483646 w 608"/>
              <a:gd name="T55" fmla="*/ 2147483646 h 475"/>
              <a:gd name="T56" fmla="*/ 2147483646 w 608"/>
              <a:gd name="T57" fmla="*/ 2147483646 h 475"/>
              <a:gd name="T58" fmla="*/ 2147483646 w 608"/>
              <a:gd name="T59" fmla="*/ 2147483646 h 475"/>
              <a:gd name="T60" fmla="*/ 2147483646 w 608"/>
              <a:gd name="T61" fmla="*/ 2147483646 h 475"/>
              <a:gd name="T62" fmla="*/ 0 w 608"/>
              <a:gd name="T63" fmla="*/ 2147483646 h 475"/>
              <a:gd name="T64" fmla="*/ 0 w 608"/>
              <a:gd name="T65" fmla="*/ 2147483646 h 4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8" h="475">
                <a:moveTo>
                  <a:pt x="579" y="474"/>
                </a:moveTo>
                <a:lnTo>
                  <a:pt x="579" y="474"/>
                </a:ln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7" y="141"/>
                  <a:pt x="607" y="141"/>
                  <a:pt x="607" y="141"/>
                </a:cubicBezTo>
                <a:cubicBezTo>
                  <a:pt x="607" y="240"/>
                  <a:pt x="607" y="240"/>
                  <a:pt x="607" y="240"/>
                </a:cubicBezTo>
                <a:cubicBezTo>
                  <a:pt x="607" y="276"/>
                  <a:pt x="607" y="276"/>
                  <a:pt x="607" y="276"/>
                </a:cubicBezTo>
                <a:cubicBezTo>
                  <a:pt x="607" y="325"/>
                  <a:pt x="607" y="325"/>
                  <a:pt x="607" y="325"/>
                </a:cubicBezTo>
                <a:cubicBezTo>
                  <a:pt x="607" y="360"/>
                  <a:pt x="607" y="360"/>
                  <a:pt x="607" y="360"/>
                </a:cubicBezTo>
                <a:cubicBezTo>
                  <a:pt x="607" y="410"/>
                  <a:pt x="607" y="410"/>
                  <a:pt x="607" y="410"/>
                </a:cubicBezTo>
                <a:cubicBezTo>
                  <a:pt x="607" y="445"/>
                  <a:pt x="607" y="445"/>
                  <a:pt x="607" y="445"/>
                </a:cubicBezTo>
                <a:cubicBezTo>
                  <a:pt x="607" y="459"/>
                  <a:pt x="593" y="474"/>
                  <a:pt x="579" y="474"/>
                </a:cubicBezTo>
                <a:close/>
                <a:moveTo>
                  <a:pt x="0" y="85"/>
                </a:moveTo>
                <a:lnTo>
                  <a:pt x="0" y="85"/>
                </a:lnTo>
                <a:cubicBezTo>
                  <a:pt x="0" y="71"/>
                  <a:pt x="0" y="71"/>
                  <a:pt x="0" y="71"/>
                </a:cubicBezTo>
                <a:cubicBezTo>
                  <a:pt x="0" y="28"/>
                  <a:pt x="0" y="28"/>
                  <a:pt x="0" y="28"/>
                </a:cubicBezTo>
                <a:cubicBezTo>
                  <a:pt x="0" y="14"/>
                  <a:pt x="14" y="0"/>
                  <a:pt x="28" y="0"/>
                </a:cubicBezTo>
                <a:cubicBezTo>
                  <a:pt x="70" y="0"/>
                  <a:pt x="70" y="0"/>
                  <a:pt x="70" y="0"/>
                </a:cubicBezTo>
                <a:cubicBezTo>
                  <a:pt x="84" y="0"/>
                  <a:pt x="84" y="0"/>
                  <a:pt x="84"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3" y="56"/>
                  <a:pt x="607" y="71"/>
                  <a:pt x="607" y="85"/>
                </a:cubicBezTo>
                <a:cubicBezTo>
                  <a:pt x="607" y="113"/>
                  <a:pt x="607" y="113"/>
                  <a:pt x="607" y="113"/>
                </a:cubicBezTo>
                <a:cubicBezTo>
                  <a:pt x="0" y="113"/>
                  <a:pt x="0" y="113"/>
                  <a:pt x="0" y="113"/>
                </a:cubicBezTo>
                <a:lnTo>
                  <a:pt x="0"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6" name="Freeform 30">
            <a:extLst>
              <a:ext uri="{FF2B5EF4-FFF2-40B4-BE49-F238E27FC236}">
                <a16:creationId xmlns:a16="http://schemas.microsoft.com/office/drawing/2014/main" id="{9CCE5966-C090-A66C-D7BC-26BAFC26201B}"/>
              </a:ext>
            </a:extLst>
          </p:cNvPr>
          <p:cNvSpPr>
            <a:spLocks noChangeArrowheads="1"/>
          </p:cNvSpPr>
          <p:nvPr/>
        </p:nvSpPr>
        <p:spPr bwMode="auto">
          <a:xfrm>
            <a:off x="6280514" y="3265780"/>
            <a:ext cx="545644" cy="549655"/>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304" y="601"/>
                </a:moveTo>
                <a:lnTo>
                  <a:pt x="304" y="601"/>
                </a:lnTo>
                <a:cubicBezTo>
                  <a:pt x="134" y="601"/>
                  <a:pt x="0" y="467"/>
                  <a:pt x="0" y="304"/>
                </a:cubicBezTo>
                <a:cubicBezTo>
                  <a:pt x="0" y="135"/>
                  <a:pt x="134" y="0"/>
                  <a:pt x="304" y="0"/>
                </a:cubicBezTo>
                <a:cubicBezTo>
                  <a:pt x="466" y="0"/>
                  <a:pt x="600" y="135"/>
                  <a:pt x="600" y="304"/>
                </a:cubicBezTo>
                <a:cubicBezTo>
                  <a:pt x="600" y="467"/>
                  <a:pt x="466" y="601"/>
                  <a:pt x="304" y="601"/>
                </a:cubicBezTo>
                <a:close/>
                <a:moveTo>
                  <a:pt x="304" y="57"/>
                </a:moveTo>
                <a:lnTo>
                  <a:pt x="304" y="57"/>
                </a:lnTo>
                <a:cubicBezTo>
                  <a:pt x="169" y="57"/>
                  <a:pt x="56" y="170"/>
                  <a:pt x="56" y="304"/>
                </a:cubicBezTo>
                <a:cubicBezTo>
                  <a:pt x="56" y="439"/>
                  <a:pt x="169" y="545"/>
                  <a:pt x="304" y="545"/>
                </a:cubicBezTo>
                <a:cubicBezTo>
                  <a:pt x="438" y="545"/>
                  <a:pt x="544" y="439"/>
                  <a:pt x="544" y="304"/>
                </a:cubicBezTo>
                <a:cubicBezTo>
                  <a:pt x="544" y="170"/>
                  <a:pt x="438" y="57"/>
                  <a:pt x="304" y="57"/>
                </a:cubicBezTo>
                <a:close/>
                <a:moveTo>
                  <a:pt x="395" y="368"/>
                </a:moveTo>
                <a:lnTo>
                  <a:pt x="395" y="368"/>
                </a:lnTo>
                <a:cubicBezTo>
                  <a:pt x="395" y="382"/>
                  <a:pt x="381" y="396"/>
                  <a:pt x="367" y="396"/>
                </a:cubicBezTo>
                <a:cubicBezTo>
                  <a:pt x="353" y="396"/>
                  <a:pt x="339" y="382"/>
                  <a:pt x="339" y="368"/>
                </a:cubicBezTo>
                <a:cubicBezTo>
                  <a:pt x="339" y="326"/>
                  <a:pt x="339" y="326"/>
                  <a:pt x="339" y="326"/>
                </a:cubicBezTo>
                <a:cubicBezTo>
                  <a:pt x="254" y="389"/>
                  <a:pt x="254" y="389"/>
                  <a:pt x="254" y="389"/>
                </a:cubicBezTo>
                <a:cubicBezTo>
                  <a:pt x="247" y="396"/>
                  <a:pt x="240" y="396"/>
                  <a:pt x="233" y="396"/>
                </a:cubicBezTo>
                <a:cubicBezTo>
                  <a:pt x="219" y="396"/>
                  <a:pt x="204" y="382"/>
                  <a:pt x="204" y="368"/>
                </a:cubicBezTo>
                <a:cubicBezTo>
                  <a:pt x="204" y="234"/>
                  <a:pt x="204" y="234"/>
                  <a:pt x="204" y="234"/>
                </a:cubicBezTo>
                <a:cubicBezTo>
                  <a:pt x="204" y="220"/>
                  <a:pt x="219" y="205"/>
                  <a:pt x="233" y="205"/>
                </a:cubicBezTo>
                <a:cubicBezTo>
                  <a:pt x="240" y="205"/>
                  <a:pt x="247" y="213"/>
                  <a:pt x="254" y="213"/>
                </a:cubicBezTo>
                <a:cubicBezTo>
                  <a:pt x="339" y="276"/>
                  <a:pt x="339" y="276"/>
                  <a:pt x="339" y="276"/>
                </a:cubicBezTo>
                <a:cubicBezTo>
                  <a:pt x="339" y="234"/>
                  <a:pt x="339" y="234"/>
                  <a:pt x="339" y="234"/>
                </a:cubicBezTo>
                <a:cubicBezTo>
                  <a:pt x="339" y="220"/>
                  <a:pt x="353" y="205"/>
                  <a:pt x="367" y="205"/>
                </a:cubicBezTo>
                <a:cubicBezTo>
                  <a:pt x="381" y="205"/>
                  <a:pt x="395" y="220"/>
                  <a:pt x="395" y="234"/>
                </a:cubicBezTo>
                <a:cubicBezTo>
                  <a:pt x="395" y="368"/>
                  <a:pt x="395" y="368"/>
                  <a:pt x="395" y="36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7" name="Freeform 31">
            <a:extLst>
              <a:ext uri="{FF2B5EF4-FFF2-40B4-BE49-F238E27FC236}">
                <a16:creationId xmlns:a16="http://schemas.microsoft.com/office/drawing/2014/main" id="{D9581495-E5B8-45AA-16E1-48D09D591753}"/>
              </a:ext>
            </a:extLst>
          </p:cNvPr>
          <p:cNvSpPr>
            <a:spLocks noChangeArrowheads="1"/>
          </p:cNvSpPr>
          <p:nvPr/>
        </p:nvSpPr>
        <p:spPr bwMode="auto">
          <a:xfrm>
            <a:off x="5321624" y="3265780"/>
            <a:ext cx="545644" cy="549655"/>
          </a:xfrm>
          <a:custGeom>
            <a:avLst/>
            <a:gdLst>
              <a:gd name="T0" fmla="*/ 2147483646 w 601"/>
              <a:gd name="T1" fmla="*/ 2147483646 h 602"/>
              <a:gd name="T2" fmla="*/ 2147483646 w 601"/>
              <a:gd name="T3" fmla="*/ 2147483646 h 602"/>
              <a:gd name="T4" fmla="*/ 0 w 601"/>
              <a:gd name="T5" fmla="*/ 2147483646 h 602"/>
              <a:gd name="T6" fmla="*/ 2147483646 w 601"/>
              <a:gd name="T7" fmla="*/ 0 h 602"/>
              <a:gd name="T8" fmla="*/ 2147483646 w 601"/>
              <a:gd name="T9" fmla="*/ 2147483646 h 602"/>
              <a:gd name="T10" fmla="*/ 2147483646 w 601"/>
              <a:gd name="T11" fmla="*/ 2147483646 h 602"/>
              <a:gd name="T12" fmla="*/ 2147483646 w 601"/>
              <a:gd name="T13" fmla="*/ 2147483646 h 602"/>
              <a:gd name="T14" fmla="*/ 2147483646 w 601"/>
              <a:gd name="T15" fmla="*/ 2147483646 h 602"/>
              <a:gd name="T16" fmla="*/ 2147483646 w 601"/>
              <a:gd name="T17" fmla="*/ 2147483646 h 602"/>
              <a:gd name="T18" fmla="*/ 2147483646 w 601"/>
              <a:gd name="T19" fmla="*/ 2147483646 h 602"/>
              <a:gd name="T20" fmla="*/ 2147483646 w 601"/>
              <a:gd name="T21" fmla="*/ 2147483646 h 602"/>
              <a:gd name="T22" fmla="*/ 2147483646 w 601"/>
              <a:gd name="T23" fmla="*/ 2147483646 h 602"/>
              <a:gd name="T24" fmla="*/ 2147483646 w 601"/>
              <a:gd name="T25" fmla="*/ 2147483646 h 602"/>
              <a:gd name="T26" fmla="*/ 2147483646 w 601"/>
              <a:gd name="T27" fmla="*/ 2147483646 h 602"/>
              <a:gd name="T28" fmla="*/ 2147483646 w 601"/>
              <a:gd name="T29" fmla="*/ 2147483646 h 602"/>
              <a:gd name="T30" fmla="*/ 2147483646 w 601"/>
              <a:gd name="T31" fmla="*/ 2147483646 h 602"/>
              <a:gd name="T32" fmla="*/ 2147483646 w 601"/>
              <a:gd name="T33" fmla="*/ 2147483646 h 602"/>
              <a:gd name="T34" fmla="*/ 2147483646 w 601"/>
              <a:gd name="T35" fmla="*/ 2147483646 h 602"/>
              <a:gd name="T36" fmla="*/ 2147483646 w 601"/>
              <a:gd name="T37" fmla="*/ 2147483646 h 602"/>
              <a:gd name="T38" fmla="*/ 2147483646 w 601"/>
              <a:gd name="T39" fmla="*/ 2147483646 h 602"/>
              <a:gd name="T40" fmla="*/ 2147483646 w 601"/>
              <a:gd name="T41" fmla="*/ 2147483646 h 602"/>
              <a:gd name="T42" fmla="*/ 2147483646 w 601"/>
              <a:gd name="T43" fmla="*/ 2147483646 h 602"/>
              <a:gd name="T44" fmla="*/ 2147483646 w 601"/>
              <a:gd name="T45" fmla="*/ 2147483646 h 602"/>
              <a:gd name="T46" fmla="*/ 2147483646 w 601"/>
              <a:gd name="T47" fmla="*/ 2147483646 h 602"/>
              <a:gd name="T48" fmla="*/ 2147483646 w 601"/>
              <a:gd name="T49" fmla="*/ 2147483646 h 602"/>
              <a:gd name="T50" fmla="*/ 2147483646 w 601"/>
              <a:gd name="T51" fmla="*/ 2147483646 h 602"/>
              <a:gd name="T52" fmla="*/ 2147483646 w 601"/>
              <a:gd name="T53" fmla="*/ 2147483646 h 602"/>
              <a:gd name="T54" fmla="*/ 2147483646 w 601"/>
              <a:gd name="T55" fmla="*/ 2147483646 h 602"/>
              <a:gd name="T56" fmla="*/ 2147483646 w 601"/>
              <a:gd name="T57" fmla="*/ 2147483646 h 602"/>
              <a:gd name="T58" fmla="*/ 2147483646 w 601"/>
              <a:gd name="T59" fmla="*/ 2147483646 h 602"/>
              <a:gd name="T60" fmla="*/ 2147483646 w 601"/>
              <a:gd name="T61" fmla="*/ 2147483646 h 602"/>
              <a:gd name="T62" fmla="*/ 2147483646 w 601"/>
              <a:gd name="T63" fmla="*/ 2147483646 h 602"/>
              <a:gd name="T64" fmla="*/ 2147483646 w 601"/>
              <a:gd name="T65" fmla="*/ 2147483646 h 602"/>
              <a:gd name="T66" fmla="*/ 2147483646 w 601"/>
              <a:gd name="T67" fmla="*/ 2147483646 h 602"/>
              <a:gd name="T68" fmla="*/ 2147483646 w 601"/>
              <a:gd name="T69" fmla="*/ 2147483646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304"/>
                </a:cubicBezTo>
                <a:cubicBezTo>
                  <a:pt x="0" y="135"/>
                  <a:pt x="134" y="0"/>
                  <a:pt x="296" y="0"/>
                </a:cubicBezTo>
                <a:cubicBezTo>
                  <a:pt x="466" y="0"/>
                  <a:pt x="600" y="135"/>
                  <a:pt x="600" y="304"/>
                </a:cubicBezTo>
                <a:cubicBezTo>
                  <a:pt x="600" y="467"/>
                  <a:pt x="466" y="601"/>
                  <a:pt x="296" y="601"/>
                </a:cubicBezTo>
                <a:close/>
                <a:moveTo>
                  <a:pt x="296" y="57"/>
                </a:moveTo>
                <a:lnTo>
                  <a:pt x="296" y="57"/>
                </a:lnTo>
                <a:cubicBezTo>
                  <a:pt x="162" y="57"/>
                  <a:pt x="56" y="170"/>
                  <a:pt x="56" y="304"/>
                </a:cubicBezTo>
                <a:cubicBezTo>
                  <a:pt x="56" y="439"/>
                  <a:pt x="162" y="545"/>
                  <a:pt x="296" y="545"/>
                </a:cubicBezTo>
                <a:cubicBezTo>
                  <a:pt x="431" y="545"/>
                  <a:pt x="544" y="439"/>
                  <a:pt x="544" y="304"/>
                </a:cubicBezTo>
                <a:cubicBezTo>
                  <a:pt x="544" y="170"/>
                  <a:pt x="431" y="57"/>
                  <a:pt x="296" y="57"/>
                </a:cubicBezTo>
                <a:close/>
                <a:moveTo>
                  <a:pt x="395" y="368"/>
                </a:moveTo>
                <a:lnTo>
                  <a:pt x="395" y="368"/>
                </a:lnTo>
                <a:cubicBezTo>
                  <a:pt x="395" y="382"/>
                  <a:pt x="381" y="396"/>
                  <a:pt x="367" y="396"/>
                </a:cubicBezTo>
                <a:cubicBezTo>
                  <a:pt x="360" y="396"/>
                  <a:pt x="353" y="396"/>
                  <a:pt x="346" y="389"/>
                </a:cubicBezTo>
                <a:cubicBezTo>
                  <a:pt x="261" y="326"/>
                  <a:pt x="261" y="326"/>
                  <a:pt x="261" y="326"/>
                </a:cubicBezTo>
                <a:cubicBezTo>
                  <a:pt x="261" y="368"/>
                  <a:pt x="261" y="368"/>
                  <a:pt x="261" y="368"/>
                </a:cubicBezTo>
                <a:cubicBezTo>
                  <a:pt x="261" y="382"/>
                  <a:pt x="247" y="396"/>
                  <a:pt x="233" y="396"/>
                </a:cubicBezTo>
                <a:cubicBezTo>
                  <a:pt x="219" y="396"/>
                  <a:pt x="204" y="382"/>
                  <a:pt x="204" y="368"/>
                </a:cubicBezTo>
                <a:cubicBezTo>
                  <a:pt x="204" y="234"/>
                  <a:pt x="204" y="234"/>
                  <a:pt x="204" y="234"/>
                </a:cubicBezTo>
                <a:cubicBezTo>
                  <a:pt x="204" y="220"/>
                  <a:pt x="219" y="205"/>
                  <a:pt x="233" y="205"/>
                </a:cubicBezTo>
                <a:cubicBezTo>
                  <a:pt x="247" y="205"/>
                  <a:pt x="261" y="220"/>
                  <a:pt x="261" y="234"/>
                </a:cubicBezTo>
                <a:cubicBezTo>
                  <a:pt x="261" y="276"/>
                  <a:pt x="261" y="276"/>
                  <a:pt x="261" y="276"/>
                </a:cubicBezTo>
                <a:cubicBezTo>
                  <a:pt x="346" y="213"/>
                  <a:pt x="346" y="213"/>
                  <a:pt x="346" y="213"/>
                </a:cubicBezTo>
                <a:cubicBezTo>
                  <a:pt x="353" y="213"/>
                  <a:pt x="360" y="205"/>
                  <a:pt x="367" y="205"/>
                </a:cubicBezTo>
                <a:cubicBezTo>
                  <a:pt x="381" y="205"/>
                  <a:pt x="395" y="220"/>
                  <a:pt x="395" y="234"/>
                </a:cubicBezTo>
                <a:cubicBezTo>
                  <a:pt x="395" y="368"/>
                  <a:pt x="395" y="368"/>
                  <a:pt x="395" y="36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8" name="Freeform 32">
            <a:extLst>
              <a:ext uri="{FF2B5EF4-FFF2-40B4-BE49-F238E27FC236}">
                <a16:creationId xmlns:a16="http://schemas.microsoft.com/office/drawing/2014/main" id="{88151D75-8580-59F1-FBC9-DE5CDFE7F418}"/>
              </a:ext>
            </a:extLst>
          </p:cNvPr>
          <p:cNvSpPr>
            <a:spLocks noChangeArrowheads="1"/>
          </p:cNvSpPr>
          <p:nvPr/>
        </p:nvSpPr>
        <p:spPr bwMode="auto">
          <a:xfrm>
            <a:off x="4358722" y="3265780"/>
            <a:ext cx="553668" cy="549655"/>
          </a:xfrm>
          <a:custGeom>
            <a:avLst/>
            <a:gdLst>
              <a:gd name="T0" fmla="*/ 2147483646 w 609"/>
              <a:gd name="T1" fmla="*/ 2147483646 h 602"/>
              <a:gd name="T2" fmla="*/ 2147483646 w 609"/>
              <a:gd name="T3" fmla="*/ 2147483646 h 602"/>
              <a:gd name="T4" fmla="*/ 0 w 609"/>
              <a:gd name="T5" fmla="*/ 2147483646 h 602"/>
              <a:gd name="T6" fmla="*/ 2147483646 w 609"/>
              <a:gd name="T7" fmla="*/ 0 h 602"/>
              <a:gd name="T8" fmla="*/ 2147483646 w 609"/>
              <a:gd name="T9" fmla="*/ 2147483646 h 602"/>
              <a:gd name="T10" fmla="*/ 2147483646 w 609"/>
              <a:gd name="T11" fmla="*/ 2147483646 h 602"/>
              <a:gd name="T12" fmla="*/ 2147483646 w 609"/>
              <a:gd name="T13" fmla="*/ 2147483646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2147483646 w 609"/>
              <a:gd name="T37" fmla="*/ 2147483646 h 602"/>
              <a:gd name="T38" fmla="*/ 2147483646 w 609"/>
              <a:gd name="T39" fmla="*/ 2147483646 h 602"/>
              <a:gd name="T40" fmla="*/ 2147483646 w 609"/>
              <a:gd name="T41" fmla="*/ 2147483646 h 602"/>
              <a:gd name="T42" fmla="*/ 2147483646 w 609"/>
              <a:gd name="T43" fmla="*/ 2147483646 h 602"/>
              <a:gd name="T44" fmla="*/ 2147483646 w 609"/>
              <a:gd name="T45" fmla="*/ 2147483646 h 602"/>
              <a:gd name="T46" fmla="*/ 2147483646 w 609"/>
              <a:gd name="T47" fmla="*/ 2147483646 h 602"/>
              <a:gd name="T48" fmla="*/ 2147483646 w 609"/>
              <a:gd name="T49" fmla="*/ 2147483646 h 602"/>
              <a:gd name="T50" fmla="*/ 2147483646 w 609"/>
              <a:gd name="T51" fmla="*/ 2147483646 h 602"/>
              <a:gd name="T52" fmla="*/ 2147483646 w 609"/>
              <a:gd name="T53" fmla="*/ 2147483646 h 602"/>
              <a:gd name="T54" fmla="*/ 2147483646 w 609"/>
              <a:gd name="T55" fmla="*/ 2147483646 h 602"/>
              <a:gd name="T56" fmla="*/ 2147483646 w 609"/>
              <a:gd name="T57" fmla="*/ 2147483646 h 602"/>
              <a:gd name="T58" fmla="*/ 2147483646 w 609"/>
              <a:gd name="T59" fmla="*/ 2147483646 h 602"/>
              <a:gd name="T60" fmla="*/ 2147483646 w 609"/>
              <a:gd name="T61" fmla="*/ 2147483646 h 602"/>
              <a:gd name="T62" fmla="*/ 2147483646 w 609"/>
              <a:gd name="T63" fmla="*/ 2147483646 h 602"/>
              <a:gd name="T64" fmla="*/ 2147483646 w 609"/>
              <a:gd name="T65" fmla="*/ 2147483646 h 602"/>
              <a:gd name="T66" fmla="*/ 2147483646 w 609"/>
              <a:gd name="T67" fmla="*/ 2147483646 h 602"/>
              <a:gd name="T68" fmla="*/ 2147483646 w 609"/>
              <a:gd name="T69" fmla="*/ 2147483646 h 602"/>
              <a:gd name="T70" fmla="*/ 2147483646 w 609"/>
              <a:gd name="T71" fmla="*/ 2147483646 h 602"/>
              <a:gd name="T72" fmla="*/ 2147483646 w 609"/>
              <a:gd name="T73" fmla="*/ 2147483646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9" h="602">
                <a:moveTo>
                  <a:pt x="304" y="601"/>
                </a:moveTo>
                <a:lnTo>
                  <a:pt x="304" y="601"/>
                </a:lnTo>
                <a:cubicBezTo>
                  <a:pt x="135" y="601"/>
                  <a:pt x="0" y="467"/>
                  <a:pt x="0" y="304"/>
                </a:cubicBezTo>
                <a:cubicBezTo>
                  <a:pt x="0" y="135"/>
                  <a:pt x="135"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9" y="545"/>
                  <a:pt x="552" y="439"/>
                  <a:pt x="552" y="304"/>
                </a:cubicBezTo>
                <a:cubicBezTo>
                  <a:pt x="552" y="170"/>
                  <a:pt x="439" y="57"/>
                  <a:pt x="304" y="57"/>
                </a:cubicBezTo>
                <a:close/>
                <a:moveTo>
                  <a:pt x="432" y="326"/>
                </a:moveTo>
                <a:lnTo>
                  <a:pt x="432" y="326"/>
                </a:lnTo>
                <a:cubicBezTo>
                  <a:pt x="340" y="389"/>
                  <a:pt x="340" y="389"/>
                  <a:pt x="340" y="389"/>
                </a:cubicBezTo>
                <a:cubicBezTo>
                  <a:pt x="333" y="396"/>
                  <a:pt x="333" y="396"/>
                  <a:pt x="326" y="396"/>
                </a:cubicBezTo>
                <a:cubicBezTo>
                  <a:pt x="304" y="396"/>
                  <a:pt x="297" y="382"/>
                  <a:pt x="297" y="368"/>
                </a:cubicBezTo>
                <a:cubicBezTo>
                  <a:pt x="297" y="333"/>
                  <a:pt x="297" y="333"/>
                  <a:pt x="297" y="333"/>
                </a:cubicBezTo>
                <a:cubicBezTo>
                  <a:pt x="205" y="389"/>
                  <a:pt x="205" y="389"/>
                  <a:pt x="205" y="389"/>
                </a:cubicBezTo>
                <a:cubicBezTo>
                  <a:pt x="205" y="396"/>
                  <a:pt x="198" y="396"/>
                  <a:pt x="191" y="396"/>
                </a:cubicBezTo>
                <a:cubicBezTo>
                  <a:pt x="177" y="396"/>
                  <a:pt x="163" y="382"/>
                  <a:pt x="163" y="368"/>
                </a:cubicBezTo>
                <a:cubicBezTo>
                  <a:pt x="163" y="234"/>
                  <a:pt x="163" y="234"/>
                  <a:pt x="163" y="234"/>
                </a:cubicBezTo>
                <a:cubicBezTo>
                  <a:pt x="163" y="220"/>
                  <a:pt x="177" y="205"/>
                  <a:pt x="191" y="205"/>
                </a:cubicBezTo>
                <a:cubicBezTo>
                  <a:pt x="198" y="205"/>
                  <a:pt x="205" y="213"/>
                  <a:pt x="205" y="213"/>
                </a:cubicBezTo>
                <a:cubicBezTo>
                  <a:pt x="297" y="276"/>
                  <a:pt x="297" y="276"/>
                  <a:pt x="297" y="276"/>
                </a:cubicBezTo>
                <a:cubicBezTo>
                  <a:pt x="297" y="234"/>
                  <a:pt x="297" y="234"/>
                  <a:pt x="297" y="234"/>
                </a:cubicBezTo>
                <a:cubicBezTo>
                  <a:pt x="297" y="220"/>
                  <a:pt x="304" y="205"/>
                  <a:pt x="326" y="205"/>
                </a:cubicBezTo>
                <a:cubicBezTo>
                  <a:pt x="333" y="205"/>
                  <a:pt x="333" y="213"/>
                  <a:pt x="340" y="213"/>
                </a:cubicBezTo>
                <a:cubicBezTo>
                  <a:pt x="432" y="276"/>
                  <a:pt x="432" y="276"/>
                  <a:pt x="432" y="276"/>
                </a:cubicBezTo>
                <a:cubicBezTo>
                  <a:pt x="439" y="283"/>
                  <a:pt x="446" y="290"/>
                  <a:pt x="446" y="304"/>
                </a:cubicBezTo>
                <a:cubicBezTo>
                  <a:pt x="446" y="311"/>
                  <a:pt x="439" y="318"/>
                  <a:pt x="432" y="3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19" name="Freeform 33">
            <a:extLst>
              <a:ext uri="{FF2B5EF4-FFF2-40B4-BE49-F238E27FC236}">
                <a16:creationId xmlns:a16="http://schemas.microsoft.com/office/drawing/2014/main" id="{52A57B43-68FD-79CA-871A-D929EFDD39F5}"/>
              </a:ext>
            </a:extLst>
          </p:cNvPr>
          <p:cNvSpPr>
            <a:spLocks noChangeArrowheads="1"/>
          </p:cNvSpPr>
          <p:nvPr/>
        </p:nvSpPr>
        <p:spPr bwMode="auto">
          <a:xfrm>
            <a:off x="3399835" y="3265780"/>
            <a:ext cx="549655" cy="549655"/>
          </a:xfrm>
          <a:custGeom>
            <a:avLst/>
            <a:gdLst>
              <a:gd name="T0" fmla="*/ 2147483646 w 602"/>
              <a:gd name="T1" fmla="*/ 2147483646 h 602"/>
              <a:gd name="T2" fmla="*/ 2147483646 w 602"/>
              <a:gd name="T3" fmla="*/ 2147483646 h 602"/>
              <a:gd name="T4" fmla="*/ 2147483646 w 602"/>
              <a:gd name="T5" fmla="*/ 2147483646 h 602"/>
              <a:gd name="T6" fmla="*/ 2147483646 w 602"/>
              <a:gd name="T7" fmla="*/ 0 h 602"/>
              <a:gd name="T8" fmla="*/ 0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2147483646 w 602"/>
              <a:gd name="T73" fmla="*/ 2147483646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467" y="601"/>
                  <a:pt x="601" y="467"/>
                  <a:pt x="601" y="304"/>
                </a:cubicBezTo>
                <a:cubicBezTo>
                  <a:pt x="601" y="135"/>
                  <a:pt x="467" y="0"/>
                  <a:pt x="304" y="0"/>
                </a:cubicBezTo>
                <a:cubicBezTo>
                  <a:pt x="135" y="0"/>
                  <a:pt x="0" y="135"/>
                  <a:pt x="0" y="304"/>
                </a:cubicBezTo>
                <a:cubicBezTo>
                  <a:pt x="0" y="467"/>
                  <a:pt x="135" y="601"/>
                  <a:pt x="304" y="601"/>
                </a:cubicBezTo>
                <a:close/>
                <a:moveTo>
                  <a:pt x="304" y="57"/>
                </a:moveTo>
                <a:lnTo>
                  <a:pt x="304" y="57"/>
                </a:lnTo>
                <a:cubicBezTo>
                  <a:pt x="439" y="57"/>
                  <a:pt x="544" y="170"/>
                  <a:pt x="544" y="304"/>
                </a:cubicBezTo>
                <a:cubicBezTo>
                  <a:pt x="544" y="439"/>
                  <a:pt x="439" y="545"/>
                  <a:pt x="304" y="545"/>
                </a:cubicBezTo>
                <a:cubicBezTo>
                  <a:pt x="170" y="545"/>
                  <a:pt x="57" y="439"/>
                  <a:pt x="57" y="304"/>
                </a:cubicBezTo>
                <a:cubicBezTo>
                  <a:pt x="57" y="170"/>
                  <a:pt x="170" y="57"/>
                  <a:pt x="304" y="57"/>
                </a:cubicBezTo>
                <a:close/>
                <a:moveTo>
                  <a:pt x="177" y="326"/>
                </a:moveTo>
                <a:lnTo>
                  <a:pt x="177" y="326"/>
                </a:lnTo>
                <a:cubicBezTo>
                  <a:pt x="269" y="389"/>
                  <a:pt x="269" y="389"/>
                  <a:pt x="269" y="389"/>
                </a:cubicBezTo>
                <a:cubicBezTo>
                  <a:pt x="269" y="396"/>
                  <a:pt x="276" y="396"/>
                  <a:pt x="283" y="396"/>
                </a:cubicBezTo>
                <a:cubicBezTo>
                  <a:pt x="297" y="396"/>
                  <a:pt x="311" y="382"/>
                  <a:pt x="311" y="368"/>
                </a:cubicBezTo>
                <a:cubicBezTo>
                  <a:pt x="311" y="333"/>
                  <a:pt x="311" y="333"/>
                  <a:pt x="311" y="333"/>
                </a:cubicBezTo>
                <a:cubicBezTo>
                  <a:pt x="396" y="389"/>
                  <a:pt x="396" y="389"/>
                  <a:pt x="396" y="389"/>
                </a:cubicBezTo>
                <a:cubicBezTo>
                  <a:pt x="403" y="396"/>
                  <a:pt x="410" y="396"/>
                  <a:pt x="417" y="396"/>
                </a:cubicBezTo>
                <a:cubicBezTo>
                  <a:pt x="431" y="396"/>
                  <a:pt x="446" y="382"/>
                  <a:pt x="446" y="368"/>
                </a:cubicBezTo>
                <a:cubicBezTo>
                  <a:pt x="446" y="234"/>
                  <a:pt x="446" y="234"/>
                  <a:pt x="446" y="234"/>
                </a:cubicBezTo>
                <a:cubicBezTo>
                  <a:pt x="446" y="220"/>
                  <a:pt x="431" y="205"/>
                  <a:pt x="417" y="205"/>
                </a:cubicBezTo>
                <a:cubicBezTo>
                  <a:pt x="410" y="205"/>
                  <a:pt x="403" y="213"/>
                  <a:pt x="396" y="213"/>
                </a:cubicBezTo>
                <a:cubicBezTo>
                  <a:pt x="311" y="276"/>
                  <a:pt x="311" y="276"/>
                  <a:pt x="311" y="276"/>
                </a:cubicBezTo>
                <a:cubicBezTo>
                  <a:pt x="311" y="234"/>
                  <a:pt x="311" y="234"/>
                  <a:pt x="311" y="234"/>
                </a:cubicBezTo>
                <a:cubicBezTo>
                  <a:pt x="311" y="220"/>
                  <a:pt x="297" y="205"/>
                  <a:pt x="283" y="205"/>
                </a:cubicBezTo>
                <a:cubicBezTo>
                  <a:pt x="276" y="205"/>
                  <a:pt x="269" y="213"/>
                  <a:pt x="269" y="213"/>
                </a:cubicBezTo>
                <a:cubicBezTo>
                  <a:pt x="177" y="276"/>
                  <a:pt x="177" y="276"/>
                  <a:pt x="177" y="276"/>
                </a:cubicBezTo>
                <a:cubicBezTo>
                  <a:pt x="163" y="283"/>
                  <a:pt x="163" y="290"/>
                  <a:pt x="163" y="304"/>
                </a:cubicBezTo>
                <a:cubicBezTo>
                  <a:pt x="163" y="311"/>
                  <a:pt x="163" y="318"/>
                  <a:pt x="177" y="3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0" name="Freeform 34">
            <a:extLst>
              <a:ext uri="{FF2B5EF4-FFF2-40B4-BE49-F238E27FC236}">
                <a16:creationId xmlns:a16="http://schemas.microsoft.com/office/drawing/2014/main" id="{A62053B7-7EC7-668B-CDF5-6FFA92529605}"/>
              </a:ext>
            </a:extLst>
          </p:cNvPr>
          <p:cNvSpPr>
            <a:spLocks noChangeArrowheads="1"/>
          </p:cNvSpPr>
          <p:nvPr/>
        </p:nvSpPr>
        <p:spPr bwMode="auto">
          <a:xfrm>
            <a:off x="2440944" y="3265780"/>
            <a:ext cx="549657"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5"/>
                  <a:pt x="297" y="545"/>
                </a:cubicBezTo>
                <a:cubicBezTo>
                  <a:pt x="431" y="545"/>
                  <a:pt x="544" y="439"/>
                  <a:pt x="544" y="304"/>
                </a:cubicBezTo>
                <a:cubicBezTo>
                  <a:pt x="544" y="170"/>
                  <a:pt x="431" y="57"/>
                  <a:pt x="297" y="57"/>
                </a:cubicBezTo>
                <a:close/>
                <a:moveTo>
                  <a:pt x="382" y="375"/>
                </a:moveTo>
                <a:lnTo>
                  <a:pt x="382" y="375"/>
                </a:lnTo>
                <a:cubicBezTo>
                  <a:pt x="382" y="396"/>
                  <a:pt x="375" y="403"/>
                  <a:pt x="354" y="403"/>
                </a:cubicBezTo>
                <a:cubicBezTo>
                  <a:pt x="340" y="403"/>
                  <a:pt x="325" y="396"/>
                  <a:pt x="325" y="375"/>
                </a:cubicBezTo>
                <a:cubicBezTo>
                  <a:pt x="325" y="227"/>
                  <a:pt x="325" y="227"/>
                  <a:pt x="325" y="227"/>
                </a:cubicBezTo>
                <a:cubicBezTo>
                  <a:pt x="325" y="213"/>
                  <a:pt x="340" y="198"/>
                  <a:pt x="354" y="198"/>
                </a:cubicBezTo>
                <a:cubicBezTo>
                  <a:pt x="375" y="198"/>
                  <a:pt x="382" y="213"/>
                  <a:pt x="382" y="227"/>
                </a:cubicBezTo>
                <a:cubicBezTo>
                  <a:pt x="382" y="375"/>
                  <a:pt x="382" y="375"/>
                  <a:pt x="382" y="375"/>
                </a:cubicBezTo>
                <a:close/>
                <a:moveTo>
                  <a:pt x="269" y="375"/>
                </a:moveTo>
                <a:lnTo>
                  <a:pt x="269" y="375"/>
                </a:lnTo>
                <a:cubicBezTo>
                  <a:pt x="269" y="396"/>
                  <a:pt x="262" y="403"/>
                  <a:pt x="240" y="403"/>
                </a:cubicBezTo>
                <a:cubicBezTo>
                  <a:pt x="226" y="403"/>
                  <a:pt x="212" y="396"/>
                  <a:pt x="212" y="375"/>
                </a:cubicBezTo>
                <a:cubicBezTo>
                  <a:pt x="212" y="227"/>
                  <a:pt x="212" y="227"/>
                  <a:pt x="212" y="227"/>
                </a:cubicBezTo>
                <a:cubicBezTo>
                  <a:pt x="212" y="213"/>
                  <a:pt x="226" y="198"/>
                  <a:pt x="240" y="198"/>
                </a:cubicBezTo>
                <a:cubicBezTo>
                  <a:pt x="262" y="198"/>
                  <a:pt x="269" y="213"/>
                  <a:pt x="269" y="227"/>
                </a:cubicBezTo>
                <a:cubicBezTo>
                  <a:pt x="269" y="375"/>
                  <a:pt x="269" y="375"/>
                  <a:pt x="269" y="37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1" name="Freeform 35">
            <a:extLst>
              <a:ext uri="{FF2B5EF4-FFF2-40B4-BE49-F238E27FC236}">
                <a16:creationId xmlns:a16="http://schemas.microsoft.com/office/drawing/2014/main" id="{8504D30E-07D1-D519-9175-1DF3577CC680}"/>
              </a:ext>
            </a:extLst>
          </p:cNvPr>
          <p:cNvSpPr>
            <a:spLocks noChangeArrowheads="1"/>
          </p:cNvSpPr>
          <p:nvPr/>
        </p:nvSpPr>
        <p:spPr bwMode="auto">
          <a:xfrm>
            <a:off x="1478043" y="3265780"/>
            <a:ext cx="553668" cy="549655"/>
          </a:xfrm>
          <a:custGeom>
            <a:avLst/>
            <a:gdLst>
              <a:gd name="T0" fmla="*/ 2147483646 w 609"/>
              <a:gd name="T1" fmla="*/ 2147483646 h 602"/>
              <a:gd name="T2" fmla="*/ 2147483646 w 609"/>
              <a:gd name="T3" fmla="*/ 2147483646 h 602"/>
              <a:gd name="T4" fmla="*/ 0 w 609"/>
              <a:gd name="T5" fmla="*/ 2147483646 h 602"/>
              <a:gd name="T6" fmla="*/ 2147483646 w 609"/>
              <a:gd name="T7" fmla="*/ 0 h 602"/>
              <a:gd name="T8" fmla="*/ 2147483646 w 609"/>
              <a:gd name="T9" fmla="*/ 2147483646 h 602"/>
              <a:gd name="T10" fmla="*/ 2147483646 w 609"/>
              <a:gd name="T11" fmla="*/ 2147483646 h 602"/>
              <a:gd name="T12" fmla="*/ 2147483646 w 609"/>
              <a:gd name="T13" fmla="*/ 2147483646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2147483646 w 609"/>
              <a:gd name="T33" fmla="*/ 2147483646 h 602"/>
              <a:gd name="T34" fmla="*/ 2147483646 w 609"/>
              <a:gd name="T35" fmla="*/ 2147483646 h 602"/>
              <a:gd name="T36" fmla="*/ 2147483646 w 609"/>
              <a:gd name="T37" fmla="*/ 2147483646 h 602"/>
              <a:gd name="T38" fmla="*/ 2147483646 w 609"/>
              <a:gd name="T39" fmla="*/ 2147483646 h 602"/>
              <a:gd name="T40" fmla="*/ 2147483646 w 609"/>
              <a:gd name="T41" fmla="*/ 2147483646 h 602"/>
              <a:gd name="T42" fmla="*/ 2147483646 w 609"/>
              <a:gd name="T43" fmla="*/ 2147483646 h 6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9" h="602">
                <a:moveTo>
                  <a:pt x="304" y="601"/>
                </a:moveTo>
                <a:lnTo>
                  <a:pt x="304" y="601"/>
                </a:lnTo>
                <a:cubicBezTo>
                  <a:pt x="134" y="601"/>
                  <a:pt x="0" y="467"/>
                  <a:pt x="0" y="304"/>
                </a:cubicBezTo>
                <a:cubicBezTo>
                  <a:pt x="0" y="135"/>
                  <a:pt x="134"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8" y="545"/>
                  <a:pt x="551" y="439"/>
                  <a:pt x="551" y="304"/>
                </a:cubicBezTo>
                <a:cubicBezTo>
                  <a:pt x="551" y="170"/>
                  <a:pt x="438" y="57"/>
                  <a:pt x="304" y="57"/>
                </a:cubicBezTo>
                <a:close/>
                <a:moveTo>
                  <a:pt x="382" y="403"/>
                </a:moveTo>
                <a:lnTo>
                  <a:pt x="382" y="403"/>
                </a:lnTo>
                <a:cubicBezTo>
                  <a:pt x="226" y="403"/>
                  <a:pt x="226" y="403"/>
                  <a:pt x="226" y="403"/>
                </a:cubicBezTo>
                <a:cubicBezTo>
                  <a:pt x="212" y="403"/>
                  <a:pt x="198" y="396"/>
                  <a:pt x="198" y="375"/>
                </a:cubicBezTo>
                <a:cubicBezTo>
                  <a:pt x="198" y="227"/>
                  <a:pt x="198" y="227"/>
                  <a:pt x="198" y="227"/>
                </a:cubicBezTo>
                <a:cubicBezTo>
                  <a:pt x="198" y="213"/>
                  <a:pt x="212" y="198"/>
                  <a:pt x="226" y="198"/>
                </a:cubicBezTo>
                <a:cubicBezTo>
                  <a:pt x="382" y="198"/>
                  <a:pt x="382" y="198"/>
                  <a:pt x="382" y="198"/>
                </a:cubicBezTo>
                <a:cubicBezTo>
                  <a:pt x="396" y="198"/>
                  <a:pt x="410" y="213"/>
                  <a:pt x="410" y="227"/>
                </a:cubicBezTo>
                <a:cubicBezTo>
                  <a:pt x="410" y="375"/>
                  <a:pt x="410" y="375"/>
                  <a:pt x="410" y="375"/>
                </a:cubicBezTo>
                <a:cubicBezTo>
                  <a:pt x="410" y="396"/>
                  <a:pt x="396" y="403"/>
                  <a:pt x="382" y="4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2" name="Freeform 36">
            <a:extLst>
              <a:ext uri="{FF2B5EF4-FFF2-40B4-BE49-F238E27FC236}">
                <a16:creationId xmlns:a16="http://schemas.microsoft.com/office/drawing/2014/main" id="{342633C3-4D70-F4E3-C742-39C5A7DA146D}"/>
              </a:ext>
            </a:extLst>
          </p:cNvPr>
          <p:cNvSpPr>
            <a:spLocks noChangeArrowheads="1"/>
          </p:cNvSpPr>
          <p:nvPr/>
        </p:nvSpPr>
        <p:spPr bwMode="auto">
          <a:xfrm>
            <a:off x="519155" y="3265780"/>
            <a:ext cx="549655"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2147483646 w 602"/>
              <a:gd name="T61" fmla="*/ 2147483646 h 602"/>
              <a:gd name="T62" fmla="*/ 2147483646 w 602"/>
              <a:gd name="T63" fmla="*/ 2147483646 h 602"/>
              <a:gd name="T64" fmla="*/ 2147483646 w 602"/>
              <a:gd name="T65" fmla="*/ 2147483646 h 602"/>
              <a:gd name="T66" fmla="*/ 2147483646 w 602"/>
              <a:gd name="T67" fmla="*/ 2147483646 h 602"/>
              <a:gd name="T68" fmla="*/ 2147483646 w 602"/>
              <a:gd name="T69" fmla="*/ 2147483646 h 602"/>
              <a:gd name="T70" fmla="*/ 2147483646 w 602"/>
              <a:gd name="T71" fmla="*/ 2147483646 h 602"/>
              <a:gd name="T72" fmla="*/ 2147483646 w 602"/>
              <a:gd name="T73" fmla="*/ 2147483646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3" name="Freeform 37">
            <a:extLst>
              <a:ext uri="{FF2B5EF4-FFF2-40B4-BE49-F238E27FC236}">
                <a16:creationId xmlns:a16="http://schemas.microsoft.com/office/drawing/2014/main" id="{DE55DEE0-7CD1-1AB1-A61C-7B8E70305C83}"/>
              </a:ext>
            </a:extLst>
          </p:cNvPr>
          <p:cNvSpPr>
            <a:spLocks noChangeArrowheads="1"/>
          </p:cNvSpPr>
          <p:nvPr/>
        </p:nvSpPr>
        <p:spPr bwMode="auto">
          <a:xfrm>
            <a:off x="11082983" y="2310902"/>
            <a:ext cx="549657" cy="549655"/>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4" name="Freeform 38">
            <a:extLst>
              <a:ext uri="{FF2B5EF4-FFF2-40B4-BE49-F238E27FC236}">
                <a16:creationId xmlns:a16="http://schemas.microsoft.com/office/drawing/2014/main" id="{60A20671-72A3-C257-F0C5-A0122F68482C}"/>
              </a:ext>
            </a:extLst>
          </p:cNvPr>
          <p:cNvSpPr>
            <a:spLocks noChangeArrowheads="1"/>
          </p:cNvSpPr>
          <p:nvPr/>
        </p:nvSpPr>
        <p:spPr bwMode="auto">
          <a:xfrm>
            <a:off x="10116071" y="2310902"/>
            <a:ext cx="553668" cy="549655"/>
          </a:xfrm>
          <a:custGeom>
            <a:avLst/>
            <a:gdLst>
              <a:gd name="T0" fmla="*/ 2147483646 w 609"/>
              <a:gd name="T1" fmla="*/ 2147483646 h 602"/>
              <a:gd name="T2" fmla="*/ 2147483646 w 609"/>
              <a:gd name="T3" fmla="*/ 2147483646 h 602"/>
              <a:gd name="T4" fmla="*/ 2147483646 w 609"/>
              <a:gd name="T5" fmla="*/ 2147483646 h 602"/>
              <a:gd name="T6" fmla="*/ 0 w 609"/>
              <a:gd name="T7" fmla="*/ 2147483646 h 602"/>
              <a:gd name="T8" fmla="*/ 0 w 609"/>
              <a:gd name="T9" fmla="*/ 2147483646 h 602"/>
              <a:gd name="T10" fmla="*/ 2147483646 w 609"/>
              <a:gd name="T11" fmla="*/ 0 h 602"/>
              <a:gd name="T12" fmla="*/ 2147483646 w 609"/>
              <a:gd name="T13" fmla="*/ 0 h 602"/>
              <a:gd name="T14" fmla="*/ 2147483646 w 609"/>
              <a:gd name="T15" fmla="*/ 2147483646 h 602"/>
              <a:gd name="T16" fmla="*/ 2147483646 w 609"/>
              <a:gd name="T17" fmla="*/ 2147483646 h 602"/>
              <a:gd name="T18" fmla="*/ 2147483646 w 609"/>
              <a:gd name="T19" fmla="*/ 2147483646 h 602"/>
              <a:gd name="T20" fmla="*/ 2147483646 w 609"/>
              <a:gd name="T21" fmla="*/ 2147483646 h 602"/>
              <a:gd name="T22" fmla="*/ 2147483646 w 609"/>
              <a:gd name="T23" fmla="*/ 2147483646 h 602"/>
              <a:gd name="T24" fmla="*/ 2147483646 w 609"/>
              <a:gd name="T25" fmla="*/ 2147483646 h 602"/>
              <a:gd name="T26" fmla="*/ 2147483646 w 609"/>
              <a:gd name="T27" fmla="*/ 2147483646 h 602"/>
              <a:gd name="T28" fmla="*/ 2147483646 w 609"/>
              <a:gd name="T29" fmla="*/ 2147483646 h 602"/>
              <a:gd name="T30" fmla="*/ 2147483646 w 609"/>
              <a:gd name="T31" fmla="*/ 2147483646 h 6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5" name="Freeform 39">
            <a:extLst>
              <a:ext uri="{FF2B5EF4-FFF2-40B4-BE49-F238E27FC236}">
                <a16:creationId xmlns:a16="http://schemas.microsoft.com/office/drawing/2014/main" id="{42D95944-836A-B281-A7F9-8E9305BDDE21}"/>
              </a:ext>
            </a:extLst>
          </p:cNvPr>
          <p:cNvSpPr>
            <a:spLocks noChangeArrowheads="1"/>
          </p:cNvSpPr>
          <p:nvPr/>
        </p:nvSpPr>
        <p:spPr bwMode="auto">
          <a:xfrm>
            <a:off x="9165204" y="2322937"/>
            <a:ext cx="533609" cy="517561"/>
          </a:xfrm>
          <a:custGeom>
            <a:avLst/>
            <a:gdLst>
              <a:gd name="T0" fmla="*/ 2147483646 w 588"/>
              <a:gd name="T1" fmla="*/ 2147483646 h 567"/>
              <a:gd name="T2" fmla="*/ 2147483646 w 588"/>
              <a:gd name="T3" fmla="*/ 2147483646 h 567"/>
              <a:gd name="T4" fmla="*/ 2147483646 w 588"/>
              <a:gd name="T5" fmla="*/ 2147483646 h 567"/>
              <a:gd name="T6" fmla="*/ 2147483646 w 588"/>
              <a:gd name="T7" fmla="*/ 2147483646 h 567"/>
              <a:gd name="T8" fmla="*/ 2147483646 w 588"/>
              <a:gd name="T9" fmla="*/ 2147483646 h 567"/>
              <a:gd name="T10" fmla="*/ 2147483646 w 588"/>
              <a:gd name="T11" fmla="*/ 2147483646 h 567"/>
              <a:gd name="T12" fmla="*/ 2147483646 w 588"/>
              <a:gd name="T13" fmla="*/ 2147483646 h 567"/>
              <a:gd name="T14" fmla="*/ 2147483646 w 588"/>
              <a:gd name="T15" fmla="*/ 2147483646 h 567"/>
              <a:gd name="T16" fmla="*/ 2147483646 w 588"/>
              <a:gd name="T17" fmla="*/ 2147483646 h 567"/>
              <a:gd name="T18" fmla="*/ 2147483646 w 588"/>
              <a:gd name="T19" fmla="*/ 2147483646 h 567"/>
              <a:gd name="T20" fmla="*/ 2147483646 w 588"/>
              <a:gd name="T21" fmla="*/ 2147483646 h 567"/>
              <a:gd name="T22" fmla="*/ 2147483646 w 588"/>
              <a:gd name="T23" fmla="*/ 2147483646 h 567"/>
              <a:gd name="T24" fmla="*/ 2147483646 w 588"/>
              <a:gd name="T25" fmla="*/ 2147483646 h 567"/>
              <a:gd name="T26" fmla="*/ 0 w 588"/>
              <a:gd name="T27" fmla="*/ 2147483646 h 567"/>
              <a:gd name="T28" fmla="*/ 0 w 588"/>
              <a:gd name="T29" fmla="*/ 2147483646 h 567"/>
              <a:gd name="T30" fmla="*/ 2147483646 w 588"/>
              <a:gd name="T31" fmla="*/ 2147483646 h 567"/>
              <a:gd name="T32" fmla="*/ 2147483646 w 588"/>
              <a:gd name="T33" fmla="*/ 2147483646 h 567"/>
              <a:gd name="T34" fmla="*/ 2147483646 w 588"/>
              <a:gd name="T35" fmla="*/ 2147483646 h 567"/>
              <a:gd name="T36" fmla="*/ 2147483646 w 588"/>
              <a:gd name="T37" fmla="*/ 2147483646 h 567"/>
              <a:gd name="T38" fmla="*/ 2147483646 w 588"/>
              <a:gd name="T39" fmla="*/ 2147483646 h 567"/>
              <a:gd name="T40" fmla="*/ 2147483646 w 588"/>
              <a:gd name="T41" fmla="*/ 2147483646 h 567"/>
              <a:gd name="T42" fmla="*/ 2147483646 w 588"/>
              <a:gd name="T43" fmla="*/ 2147483646 h 567"/>
              <a:gd name="T44" fmla="*/ 2147483646 w 588"/>
              <a:gd name="T45" fmla="*/ 2147483646 h 567"/>
              <a:gd name="T46" fmla="*/ 2147483646 w 588"/>
              <a:gd name="T47" fmla="*/ 2147483646 h 567"/>
              <a:gd name="T48" fmla="*/ 2147483646 w 588"/>
              <a:gd name="T49" fmla="*/ 2147483646 h 567"/>
              <a:gd name="T50" fmla="*/ 2147483646 w 588"/>
              <a:gd name="T51" fmla="*/ 2147483646 h 567"/>
              <a:gd name="T52" fmla="*/ 2147483646 w 588"/>
              <a:gd name="T53" fmla="*/ 2147483646 h 567"/>
              <a:gd name="T54" fmla="*/ 2147483646 w 588"/>
              <a:gd name="T55" fmla="*/ 2147483646 h 567"/>
              <a:gd name="T56" fmla="*/ 2147483646 w 588"/>
              <a:gd name="T57" fmla="*/ 2147483646 h 567"/>
              <a:gd name="T58" fmla="*/ 2147483646 w 588"/>
              <a:gd name="T59" fmla="*/ 2147483646 h 567"/>
              <a:gd name="T60" fmla="*/ 2147483646 w 588"/>
              <a:gd name="T61" fmla="*/ 2147483646 h 567"/>
              <a:gd name="T62" fmla="*/ 2147483646 w 588"/>
              <a:gd name="T63" fmla="*/ 2147483646 h 567"/>
              <a:gd name="T64" fmla="*/ 2147483646 w 588"/>
              <a:gd name="T65" fmla="*/ 2147483646 h 567"/>
              <a:gd name="T66" fmla="*/ 2147483646 w 588"/>
              <a:gd name="T67" fmla="*/ 2147483646 h 567"/>
              <a:gd name="T68" fmla="*/ 2147483646 w 588"/>
              <a:gd name="T69" fmla="*/ 2147483646 h 567"/>
              <a:gd name="T70" fmla="*/ 2147483646 w 588"/>
              <a:gd name="T71" fmla="*/ 2147483646 h 567"/>
              <a:gd name="T72" fmla="*/ 2147483646 w 588"/>
              <a:gd name="T73" fmla="*/ 2147483646 h 567"/>
              <a:gd name="T74" fmla="*/ 2147483646 w 588"/>
              <a:gd name="T75" fmla="*/ 2147483646 h 567"/>
              <a:gd name="T76" fmla="*/ 2147483646 w 588"/>
              <a:gd name="T77" fmla="*/ 2147483646 h 567"/>
              <a:gd name="T78" fmla="*/ 2147483646 w 588"/>
              <a:gd name="T79" fmla="*/ 2147483646 h 567"/>
              <a:gd name="T80" fmla="*/ 2147483646 w 588"/>
              <a:gd name="T81" fmla="*/ 2147483646 h 567"/>
              <a:gd name="T82" fmla="*/ 2147483646 w 588"/>
              <a:gd name="T83" fmla="*/ 0 h 567"/>
              <a:gd name="T84" fmla="*/ 2147483646 w 588"/>
              <a:gd name="T85" fmla="*/ 2147483646 h 567"/>
              <a:gd name="T86" fmla="*/ 2147483646 w 588"/>
              <a:gd name="T87" fmla="*/ 2147483646 h 567"/>
              <a:gd name="T88" fmla="*/ 2147483646 w 588"/>
              <a:gd name="T89" fmla="*/ 2147483646 h 567"/>
              <a:gd name="T90" fmla="*/ 2147483646 w 588"/>
              <a:gd name="T91" fmla="*/ 2147483646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8" h="567">
                <a:moveTo>
                  <a:pt x="558" y="474"/>
                </a:moveTo>
                <a:lnTo>
                  <a:pt x="558" y="474"/>
                </a:lnTo>
                <a:cubicBezTo>
                  <a:pt x="417" y="474"/>
                  <a:pt x="417" y="474"/>
                  <a:pt x="417" y="474"/>
                </a:cubicBezTo>
                <a:cubicBezTo>
                  <a:pt x="382" y="474"/>
                  <a:pt x="382" y="474"/>
                  <a:pt x="382" y="474"/>
                </a:cubicBezTo>
                <a:cubicBezTo>
                  <a:pt x="382" y="523"/>
                  <a:pt x="382" y="523"/>
                  <a:pt x="382"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12" y="523"/>
                  <a:pt x="212" y="523"/>
                  <a:pt x="212" y="523"/>
                </a:cubicBezTo>
                <a:cubicBezTo>
                  <a:pt x="212" y="474"/>
                  <a:pt x="212" y="474"/>
                  <a:pt x="212"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05" y="43"/>
                  <a:pt x="205" y="43"/>
                  <a:pt x="205" y="43"/>
                </a:cubicBezTo>
                <a:cubicBezTo>
                  <a:pt x="169" y="78"/>
                  <a:pt x="169" y="78"/>
                  <a:pt x="169" y="78"/>
                </a:cubicBezTo>
                <a:cubicBezTo>
                  <a:pt x="42" y="78"/>
                  <a:pt x="42" y="78"/>
                  <a:pt x="42" y="78"/>
                </a:cubicBezTo>
                <a:cubicBezTo>
                  <a:pt x="42" y="396"/>
                  <a:pt x="42" y="396"/>
                  <a:pt x="42" y="396"/>
                </a:cubicBezTo>
                <a:cubicBezTo>
                  <a:pt x="551" y="396"/>
                  <a:pt x="551" y="396"/>
                  <a:pt x="551" y="396"/>
                </a:cubicBezTo>
                <a:cubicBezTo>
                  <a:pt x="551" y="78"/>
                  <a:pt x="551" y="78"/>
                  <a:pt x="551" y="78"/>
                </a:cubicBezTo>
                <a:cubicBezTo>
                  <a:pt x="424" y="78"/>
                  <a:pt x="424" y="78"/>
                  <a:pt x="424" y="78"/>
                </a:cubicBezTo>
                <a:cubicBezTo>
                  <a:pt x="382" y="43"/>
                  <a:pt x="382" y="43"/>
                  <a:pt x="382" y="43"/>
                </a:cubicBezTo>
                <a:cubicBezTo>
                  <a:pt x="558" y="43"/>
                  <a:pt x="558" y="43"/>
                  <a:pt x="558" y="43"/>
                </a:cubicBezTo>
                <a:cubicBezTo>
                  <a:pt x="572" y="43"/>
                  <a:pt x="587" y="50"/>
                  <a:pt x="587" y="71"/>
                </a:cubicBezTo>
                <a:cubicBezTo>
                  <a:pt x="587" y="446"/>
                  <a:pt x="587" y="446"/>
                  <a:pt x="587" y="446"/>
                </a:cubicBezTo>
                <a:cubicBezTo>
                  <a:pt x="587" y="460"/>
                  <a:pt x="572" y="474"/>
                  <a:pt x="558" y="474"/>
                </a:cubicBezTo>
                <a:close/>
                <a:moveTo>
                  <a:pt x="360" y="128"/>
                </a:moveTo>
                <a:lnTo>
                  <a:pt x="360" y="128"/>
                </a:lnTo>
                <a:cubicBezTo>
                  <a:pt x="353" y="128"/>
                  <a:pt x="346" y="121"/>
                  <a:pt x="339" y="113"/>
                </a:cubicBezTo>
                <a:cubicBezTo>
                  <a:pt x="325" y="99"/>
                  <a:pt x="325" y="99"/>
                  <a:pt x="325" y="99"/>
                </a:cubicBezTo>
                <a:cubicBezTo>
                  <a:pt x="325" y="226"/>
                  <a:pt x="325" y="226"/>
                  <a:pt x="325" y="226"/>
                </a:cubicBezTo>
                <a:cubicBezTo>
                  <a:pt x="325" y="248"/>
                  <a:pt x="311" y="255"/>
                  <a:pt x="297" y="255"/>
                </a:cubicBezTo>
                <a:cubicBezTo>
                  <a:pt x="276" y="255"/>
                  <a:pt x="269" y="248"/>
                  <a:pt x="269" y="226"/>
                </a:cubicBezTo>
                <a:cubicBezTo>
                  <a:pt x="269" y="99"/>
                  <a:pt x="269" y="99"/>
                  <a:pt x="269" y="99"/>
                </a:cubicBezTo>
                <a:cubicBezTo>
                  <a:pt x="247" y="113"/>
                  <a:pt x="247" y="113"/>
                  <a:pt x="247" y="113"/>
                </a:cubicBezTo>
                <a:cubicBezTo>
                  <a:pt x="240" y="121"/>
                  <a:pt x="233" y="128"/>
                  <a:pt x="226" y="128"/>
                </a:cubicBezTo>
                <a:cubicBezTo>
                  <a:pt x="212" y="128"/>
                  <a:pt x="198" y="113"/>
                  <a:pt x="198" y="99"/>
                </a:cubicBezTo>
                <a:cubicBezTo>
                  <a:pt x="198" y="92"/>
                  <a:pt x="205" y="85"/>
                  <a:pt x="212" y="78"/>
                </a:cubicBezTo>
                <a:cubicBezTo>
                  <a:pt x="276" y="15"/>
                  <a:pt x="276" y="15"/>
                  <a:pt x="276" y="15"/>
                </a:cubicBezTo>
                <a:cubicBezTo>
                  <a:pt x="283" y="8"/>
                  <a:pt x="290" y="0"/>
                  <a:pt x="297" y="0"/>
                </a:cubicBezTo>
                <a:cubicBezTo>
                  <a:pt x="304" y="0"/>
                  <a:pt x="311" y="8"/>
                  <a:pt x="311" y="15"/>
                </a:cubicBezTo>
                <a:cubicBezTo>
                  <a:pt x="382" y="78"/>
                  <a:pt x="382" y="78"/>
                  <a:pt x="382" y="78"/>
                </a:cubicBezTo>
                <a:cubicBezTo>
                  <a:pt x="389" y="85"/>
                  <a:pt x="389" y="92"/>
                  <a:pt x="389" y="99"/>
                </a:cubicBezTo>
                <a:cubicBezTo>
                  <a:pt x="389" y="113"/>
                  <a:pt x="375" y="128"/>
                  <a:pt x="360"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6" name="Freeform 40">
            <a:extLst>
              <a:ext uri="{FF2B5EF4-FFF2-40B4-BE49-F238E27FC236}">
                <a16:creationId xmlns:a16="http://schemas.microsoft.com/office/drawing/2014/main" id="{872FBB73-5A55-7DFF-39D1-CBA51E2D9A54}"/>
              </a:ext>
            </a:extLst>
          </p:cNvPr>
          <p:cNvSpPr>
            <a:spLocks noChangeArrowheads="1"/>
          </p:cNvSpPr>
          <p:nvPr/>
        </p:nvSpPr>
        <p:spPr bwMode="auto">
          <a:xfrm>
            <a:off x="8206317" y="2322937"/>
            <a:ext cx="533607" cy="517561"/>
          </a:xfrm>
          <a:custGeom>
            <a:avLst/>
            <a:gdLst>
              <a:gd name="T0" fmla="*/ 2147483646 w 587"/>
              <a:gd name="T1" fmla="*/ 2147483646 h 567"/>
              <a:gd name="T2" fmla="*/ 2147483646 w 587"/>
              <a:gd name="T3" fmla="*/ 2147483646 h 567"/>
              <a:gd name="T4" fmla="*/ 2147483646 w 587"/>
              <a:gd name="T5" fmla="*/ 2147483646 h 567"/>
              <a:gd name="T6" fmla="*/ 2147483646 w 587"/>
              <a:gd name="T7" fmla="*/ 2147483646 h 567"/>
              <a:gd name="T8" fmla="*/ 2147483646 w 587"/>
              <a:gd name="T9" fmla="*/ 2147483646 h 567"/>
              <a:gd name="T10" fmla="*/ 2147483646 w 587"/>
              <a:gd name="T11" fmla="*/ 2147483646 h 567"/>
              <a:gd name="T12" fmla="*/ 2147483646 w 587"/>
              <a:gd name="T13" fmla="*/ 2147483646 h 567"/>
              <a:gd name="T14" fmla="*/ 2147483646 w 587"/>
              <a:gd name="T15" fmla="*/ 2147483646 h 567"/>
              <a:gd name="T16" fmla="*/ 2147483646 w 587"/>
              <a:gd name="T17" fmla="*/ 2147483646 h 567"/>
              <a:gd name="T18" fmla="*/ 2147483646 w 587"/>
              <a:gd name="T19" fmla="*/ 2147483646 h 567"/>
              <a:gd name="T20" fmla="*/ 2147483646 w 587"/>
              <a:gd name="T21" fmla="*/ 2147483646 h 567"/>
              <a:gd name="T22" fmla="*/ 2147483646 w 587"/>
              <a:gd name="T23" fmla="*/ 2147483646 h 567"/>
              <a:gd name="T24" fmla="*/ 2147483646 w 587"/>
              <a:gd name="T25" fmla="*/ 2147483646 h 567"/>
              <a:gd name="T26" fmla="*/ 0 w 587"/>
              <a:gd name="T27" fmla="*/ 2147483646 h 567"/>
              <a:gd name="T28" fmla="*/ 0 w 587"/>
              <a:gd name="T29" fmla="*/ 2147483646 h 567"/>
              <a:gd name="T30" fmla="*/ 2147483646 w 587"/>
              <a:gd name="T31" fmla="*/ 2147483646 h 567"/>
              <a:gd name="T32" fmla="*/ 2147483646 w 587"/>
              <a:gd name="T33" fmla="*/ 2147483646 h 567"/>
              <a:gd name="T34" fmla="*/ 2147483646 w 587"/>
              <a:gd name="T35" fmla="*/ 2147483646 h 567"/>
              <a:gd name="T36" fmla="*/ 2147483646 w 587"/>
              <a:gd name="T37" fmla="*/ 2147483646 h 567"/>
              <a:gd name="T38" fmla="*/ 2147483646 w 587"/>
              <a:gd name="T39" fmla="*/ 2147483646 h 567"/>
              <a:gd name="T40" fmla="*/ 2147483646 w 587"/>
              <a:gd name="T41" fmla="*/ 2147483646 h 567"/>
              <a:gd name="T42" fmla="*/ 2147483646 w 587"/>
              <a:gd name="T43" fmla="*/ 2147483646 h 567"/>
              <a:gd name="T44" fmla="*/ 2147483646 w 587"/>
              <a:gd name="T45" fmla="*/ 2147483646 h 567"/>
              <a:gd name="T46" fmla="*/ 2147483646 w 587"/>
              <a:gd name="T47" fmla="*/ 2147483646 h 567"/>
              <a:gd name="T48" fmla="*/ 2147483646 w 587"/>
              <a:gd name="T49" fmla="*/ 2147483646 h 567"/>
              <a:gd name="T50" fmla="*/ 2147483646 w 587"/>
              <a:gd name="T51" fmla="*/ 2147483646 h 567"/>
              <a:gd name="T52" fmla="*/ 2147483646 w 587"/>
              <a:gd name="T53" fmla="*/ 2147483646 h 567"/>
              <a:gd name="T54" fmla="*/ 2147483646 w 587"/>
              <a:gd name="T55" fmla="*/ 2147483646 h 567"/>
              <a:gd name="T56" fmla="*/ 2147483646 w 587"/>
              <a:gd name="T57" fmla="*/ 2147483646 h 567"/>
              <a:gd name="T58" fmla="*/ 2147483646 w 587"/>
              <a:gd name="T59" fmla="*/ 2147483646 h 567"/>
              <a:gd name="T60" fmla="*/ 2147483646 w 587"/>
              <a:gd name="T61" fmla="*/ 2147483646 h 567"/>
              <a:gd name="T62" fmla="*/ 2147483646 w 587"/>
              <a:gd name="T63" fmla="*/ 2147483646 h 567"/>
              <a:gd name="T64" fmla="*/ 2147483646 w 587"/>
              <a:gd name="T65" fmla="*/ 2147483646 h 567"/>
              <a:gd name="T66" fmla="*/ 2147483646 w 587"/>
              <a:gd name="T67" fmla="*/ 2147483646 h 567"/>
              <a:gd name="T68" fmla="*/ 2147483646 w 587"/>
              <a:gd name="T69" fmla="*/ 2147483646 h 567"/>
              <a:gd name="T70" fmla="*/ 2147483646 w 587"/>
              <a:gd name="T71" fmla="*/ 2147483646 h 567"/>
              <a:gd name="T72" fmla="*/ 2147483646 w 587"/>
              <a:gd name="T73" fmla="*/ 2147483646 h 567"/>
              <a:gd name="T74" fmla="*/ 2147483646 w 587"/>
              <a:gd name="T75" fmla="*/ 2147483646 h 567"/>
              <a:gd name="T76" fmla="*/ 2147483646 w 587"/>
              <a:gd name="T77" fmla="*/ 2147483646 h 567"/>
              <a:gd name="T78" fmla="*/ 2147483646 w 587"/>
              <a:gd name="T79" fmla="*/ 2147483646 h 567"/>
              <a:gd name="T80" fmla="*/ 2147483646 w 587"/>
              <a:gd name="T81" fmla="*/ 0 h 567"/>
              <a:gd name="T82" fmla="*/ 2147483646 w 587"/>
              <a:gd name="T83" fmla="*/ 2147483646 h 567"/>
              <a:gd name="T84" fmla="*/ 2147483646 w 587"/>
              <a:gd name="T85" fmla="*/ 2147483646 h 567"/>
              <a:gd name="T86" fmla="*/ 2147483646 w 587"/>
              <a:gd name="T87" fmla="*/ 2147483646 h 567"/>
              <a:gd name="T88" fmla="*/ 2147483646 w 587"/>
              <a:gd name="T89" fmla="*/ 2147483646 h 567"/>
              <a:gd name="T90" fmla="*/ 2147483646 w 587"/>
              <a:gd name="T91" fmla="*/ 2147483646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67">
                <a:moveTo>
                  <a:pt x="558" y="474"/>
                </a:moveTo>
                <a:lnTo>
                  <a:pt x="558" y="474"/>
                </a:lnTo>
                <a:cubicBezTo>
                  <a:pt x="417" y="474"/>
                  <a:pt x="417" y="474"/>
                  <a:pt x="417" y="474"/>
                </a:cubicBezTo>
                <a:cubicBezTo>
                  <a:pt x="374" y="474"/>
                  <a:pt x="374" y="474"/>
                  <a:pt x="374" y="474"/>
                </a:cubicBezTo>
                <a:cubicBezTo>
                  <a:pt x="374" y="523"/>
                  <a:pt x="374" y="523"/>
                  <a:pt x="374"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05" y="523"/>
                  <a:pt x="205" y="523"/>
                  <a:pt x="205" y="523"/>
                </a:cubicBezTo>
                <a:cubicBezTo>
                  <a:pt x="205" y="474"/>
                  <a:pt x="205" y="474"/>
                  <a:pt x="205"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33" y="43"/>
                  <a:pt x="233" y="43"/>
                  <a:pt x="233" y="43"/>
                </a:cubicBezTo>
                <a:cubicBezTo>
                  <a:pt x="233" y="78"/>
                  <a:pt x="233" y="78"/>
                  <a:pt x="233" y="78"/>
                </a:cubicBezTo>
                <a:cubicBezTo>
                  <a:pt x="35" y="78"/>
                  <a:pt x="35" y="78"/>
                  <a:pt x="35" y="78"/>
                </a:cubicBezTo>
                <a:cubicBezTo>
                  <a:pt x="35" y="396"/>
                  <a:pt x="35" y="396"/>
                  <a:pt x="35" y="396"/>
                </a:cubicBezTo>
                <a:cubicBezTo>
                  <a:pt x="544" y="396"/>
                  <a:pt x="544" y="396"/>
                  <a:pt x="544" y="396"/>
                </a:cubicBezTo>
                <a:cubicBezTo>
                  <a:pt x="544" y="78"/>
                  <a:pt x="544" y="78"/>
                  <a:pt x="544" y="78"/>
                </a:cubicBezTo>
                <a:cubicBezTo>
                  <a:pt x="346" y="78"/>
                  <a:pt x="346" y="78"/>
                  <a:pt x="346" y="78"/>
                </a:cubicBezTo>
                <a:cubicBezTo>
                  <a:pt x="346" y="43"/>
                  <a:pt x="346" y="43"/>
                  <a:pt x="346" y="43"/>
                </a:cubicBezTo>
                <a:cubicBezTo>
                  <a:pt x="558" y="43"/>
                  <a:pt x="558" y="43"/>
                  <a:pt x="558" y="43"/>
                </a:cubicBezTo>
                <a:cubicBezTo>
                  <a:pt x="572" y="43"/>
                  <a:pt x="586" y="50"/>
                  <a:pt x="586" y="71"/>
                </a:cubicBezTo>
                <a:cubicBezTo>
                  <a:pt x="586" y="446"/>
                  <a:pt x="586" y="446"/>
                  <a:pt x="586" y="446"/>
                </a:cubicBezTo>
                <a:cubicBezTo>
                  <a:pt x="586" y="460"/>
                  <a:pt x="572" y="474"/>
                  <a:pt x="558" y="474"/>
                </a:cubicBezTo>
                <a:close/>
                <a:moveTo>
                  <a:pt x="389" y="163"/>
                </a:moveTo>
                <a:lnTo>
                  <a:pt x="389" y="163"/>
                </a:lnTo>
                <a:cubicBezTo>
                  <a:pt x="389" y="170"/>
                  <a:pt x="382" y="177"/>
                  <a:pt x="374" y="184"/>
                </a:cubicBezTo>
                <a:cubicBezTo>
                  <a:pt x="311" y="248"/>
                  <a:pt x="311" y="248"/>
                  <a:pt x="311" y="248"/>
                </a:cubicBezTo>
                <a:cubicBezTo>
                  <a:pt x="304" y="255"/>
                  <a:pt x="297" y="255"/>
                  <a:pt x="290" y="255"/>
                </a:cubicBezTo>
                <a:cubicBezTo>
                  <a:pt x="283" y="255"/>
                  <a:pt x="276" y="255"/>
                  <a:pt x="276" y="248"/>
                </a:cubicBezTo>
                <a:cubicBezTo>
                  <a:pt x="205" y="184"/>
                  <a:pt x="205" y="184"/>
                  <a:pt x="205" y="184"/>
                </a:cubicBezTo>
                <a:cubicBezTo>
                  <a:pt x="198" y="177"/>
                  <a:pt x="198" y="170"/>
                  <a:pt x="198" y="163"/>
                </a:cubicBezTo>
                <a:cubicBezTo>
                  <a:pt x="198" y="149"/>
                  <a:pt x="212" y="135"/>
                  <a:pt x="226" y="135"/>
                </a:cubicBezTo>
                <a:cubicBezTo>
                  <a:pt x="233" y="135"/>
                  <a:pt x="240" y="135"/>
                  <a:pt x="247" y="142"/>
                </a:cubicBezTo>
                <a:cubicBezTo>
                  <a:pt x="261" y="163"/>
                  <a:pt x="261" y="163"/>
                  <a:pt x="261" y="163"/>
                </a:cubicBezTo>
                <a:cubicBezTo>
                  <a:pt x="261" y="29"/>
                  <a:pt x="261" y="29"/>
                  <a:pt x="261" y="29"/>
                </a:cubicBezTo>
                <a:cubicBezTo>
                  <a:pt x="261" y="15"/>
                  <a:pt x="276" y="0"/>
                  <a:pt x="290" y="0"/>
                </a:cubicBezTo>
                <a:cubicBezTo>
                  <a:pt x="311" y="0"/>
                  <a:pt x="318" y="15"/>
                  <a:pt x="318" y="29"/>
                </a:cubicBezTo>
                <a:cubicBezTo>
                  <a:pt x="318" y="163"/>
                  <a:pt x="318" y="163"/>
                  <a:pt x="318" y="163"/>
                </a:cubicBezTo>
                <a:cubicBezTo>
                  <a:pt x="339" y="142"/>
                  <a:pt x="339" y="142"/>
                  <a:pt x="339" y="142"/>
                </a:cubicBezTo>
                <a:cubicBezTo>
                  <a:pt x="346" y="135"/>
                  <a:pt x="353" y="135"/>
                  <a:pt x="360" y="135"/>
                </a:cubicBezTo>
                <a:cubicBezTo>
                  <a:pt x="374" y="135"/>
                  <a:pt x="389" y="149"/>
                  <a:pt x="389" y="1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7" name="Freeform 41">
            <a:extLst>
              <a:ext uri="{FF2B5EF4-FFF2-40B4-BE49-F238E27FC236}">
                <a16:creationId xmlns:a16="http://schemas.microsoft.com/office/drawing/2014/main" id="{FC2E88A9-1AB3-672D-BF71-2678245DF09D}"/>
              </a:ext>
            </a:extLst>
          </p:cNvPr>
          <p:cNvSpPr>
            <a:spLocks noChangeArrowheads="1"/>
          </p:cNvSpPr>
          <p:nvPr/>
        </p:nvSpPr>
        <p:spPr bwMode="auto">
          <a:xfrm>
            <a:off x="7251440" y="2359048"/>
            <a:ext cx="529596" cy="477437"/>
          </a:xfrm>
          <a:custGeom>
            <a:avLst/>
            <a:gdLst>
              <a:gd name="T0" fmla="*/ 2147483646 w 580"/>
              <a:gd name="T1" fmla="*/ 2147483646 h 524"/>
              <a:gd name="T2" fmla="*/ 2147483646 w 580"/>
              <a:gd name="T3" fmla="*/ 2147483646 h 524"/>
              <a:gd name="T4" fmla="*/ 2147483646 w 580"/>
              <a:gd name="T5" fmla="*/ 2147483646 h 524"/>
              <a:gd name="T6" fmla="*/ 2147483646 w 580"/>
              <a:gd name="T7" fmla="*/ 2147483646 h 524"/>
              <a:gd name="T8" fmla="*/ 2147483646 w 580"/>
              <a:gd name="T9" fmla="*/ 2147483646 h 524"/>
              <a:gd name="T10" fmla="*/ 2147483646 w 580"/>
              <a:gd name="T11" fmla="*/ 2147483646 h 524"/>
              <a:gd name="T12" fmla="*/ 2147483646 w 580"/>
              <a:gd name="T13" fmla="*/ 2147483646 h 524"/>
              <a:gd name="T14" fmla="*/ 2147483646 w 580"/>
              <a:gd name="T15" fmla="*/ 2147483646 h 524"/>
              <a:gd name="T16" fmla="*/ 2147483646 w 580"/>
              <a:gd name="T17" fmla="*/ 2147483646 h 524"/>
              <a:gd name="T18" fmla="*/ 2147483646 w 580"/>
              <a:gd name="T19" fmla="*/ 2147483646 h 524"/>
              <a:gd name="T20" fmla="*/ 2147483646 w 580"/>
              <a:gd name="T21" fmla="*/ 2147483646 h 524"/>
              <a:gd name="T22" fmla="*/ 2147483646 w 580"/>
              <a:gd name="T23" fmla="*/ 2147483646 h 524"/>
              <a:gd name="T24" fmla="*/ 2147483646 w 580"/>
              <a:gd name="T25" fmla="*/ 2147483646 h 524"/>
              <a:gd name="T26" fmla="*/ 0 w 580"/>
              <a:gd name="T27" fmla="*/ 2147483646 h 524"/>
              <a:gd name="T28" fmla="*/ 0 w 580"/>
              <a:gd name="T29" fmla="*/ 2147483646 h 524"/>
              <a:gd name="T30" fmla="*/ 2147483646 w 580"/>
              <a:gd name="T31" fmla="*/ 0 h 524"/>
              <a:gd name="T32" fmla="*/ 2147483646 w 580"/>
              <a:gd name="T33" fmla="*/ 0 h 524"/>
              <a:gd name="T34" fmla="*/ 2147483646 w 580"/>
              <a:gd name="T35" fmla="*/ 2147483646 h 524"/>
              <a:gd name="T36" fmla="*/ 2147483646 w 580"/>
              <a:gd name="T37" fmla="*/ 2147483646 h 524"/>
              <a:gd name="T38" fmla="*/ 2147483646 w 580"/>
              <a:gd name="T39" fmla="*/ 2147483646 h 524"/>
              <a:gd name="T40" fmla="*/ 2147483646 w 580"/>
              <a:gd name="T41" fmla="*/ 2147483646 h 524"/>
              <a:gd name="T42" fmla="*/ 2147483646 w 580"/>
              <a:gd name="T43" fmla="*/ 2147483646 h 524"/>
              <a:gd name="T44" fmla="*/ 2147483646 w 580"/>
              <a:gd name="T45" fmla="*/ 2147483646 h 524"/>
              <a:gd name="T46" fmla="*/ 2147483646 w 580"/>
              <a:gd name="T47" fmla="*/ 2147483646 h 524"/>
              <a:gd name="T48" fmla="*/ 2147483646 w 580"/>
              <a:gd name="T49" fmla="*/ 2147483646 h 524"/>
              <a:gd name="T50" fmla="*/ 2147483646 w 580"/>
              <a:gd name="T51" fmla="*/ 2147483646 h 524"/>
              <a:gd name="T52" fmla="*/ 2147483646 w 580"/>
              <a:gd name="T53" fmla="*/ 2147483646 h 524"/>
              <a:gd name="T54" fmla="*/ 2147483646 w 580"/>
              <a:gd name="T55" fmla="*/ 2147483646 h 524"/>
              <a:gd name="T56" fmla="*/ 2147483646 w 580"/>
              <a:gd name="T57" fmla="*/ 2147483646 h 524"/>
              <a:gd name="T58" fmla="*/ 2147483646 w 580"/>
              <a:gd name="T59" fmla="*/ 2147483646 h 524"/>
              <a:gd name="T60" fmla="*/ 2147483646 w 580"/>
              <a:gd name="T61" fmla="*/ 2147483646 h 524"/>
              <a:gd name="T62" fmla="*/ 2147483646 w 580"/>
              <a:gd name="T63" fmla="*/ 2147483646 h 524"/>
              <a:gd name="T64" fmla="*/ 2147483646 w 580"/>
              <a:gd name="T65" fmla="*/ 2147483646 h 524"/>
              <a:gd name="T66" fmla="*/ 2147483646 w 580"/>
              <a:gd name="T67" fmla="*/ 2147483646 h 524"/>
              <a:gd name="T68" fmla="*/ 2147483646 w 580"/>
              <a:gd name="T69" fmla="*/ 2147483646 h 524"/>
              <a:gd name="T70" fmla="*/ 2147483646 w 580"/>
              <a:gd name="T71" fmla="*/ 2147483646 h 524"/>
              <a:gd name="T72" fmla="*/ 2147483646 w 580"/>
              <a:gd name="T73" fmla="*/ 2147483646 h 524"/>
              <a:gd name="T74" fmla="*/ 2147483646 w 580"/>
              <a:gd name="T75" fmla="*/ 2147483646 h 524"/>
              <a:gd name="T76" fmla="*/ 2147483646 w 580"/>
              <a:gd name="T77" fmla="*/ 2147483646 h 524"/>
              <a:gd name="T78" fmla="*/ 2147483646 w 580"/>
              <a:gd name="T79" fmla="*/ 2147483646 h 524"/>
              <a:gd name="T80" fmla="*/ 2147483646 w 580"/>
              <a:gd name="T81" fmla="*/ 2147483646 h 524"/>
              <a:gd name="T82" fmla="*/ 2147483646 w 580"/>
              <a:gd name="T83" fmla="*/ 2147483646 h 524"/>
              <a:gd name="T84" fmla="*/ 2147483646 w 580"/>
              <a:gd name="T85" fmla="*/ 2147483646 h 524"/>
              <a:gd name="T86" fmla="*/ 2147483646 w 580"/>
              <a:gd name="T87" fmla="*/ 2147483646 h 524"/>
              <a:gd name="T88" fmla="*/ 2147483646 w 580"/>
              <a:gd name="T89" fmla="*/ 2147483646 h 524"/>
              <a:gd name="T90" fmla="*/ 2147483646 w 580"/>
              <a:gd name="T91" fmla="*/ 2147483646 h 524"/>
              <a:gd name="T92" fmla="*/ 2147483646 w 580"/>
              <a:gd name="T93" fmla="*/ 2147483646 h 524"/>
              <a:gd name="T94" fmla="*/ 2147483646 w 580"/>
              <a:gd name="T95" fmla="*/ 2147483646 h 524"/>
              <a:gd name="T96" fmla="*/ 2147483646 w 580"/>
              <a:gd name="T97" fmla="*/ 2147483646 h 524"/>
              <a:gd name="T98" fmla="*/ 2147483646 w 580"/>
              <a:gd name="T99" fmla="*/ 2147483646 h 524"/>
              <a:gd name="T100" fmla="*/ 2147483646 w 580"/>
              <a:gd name="T101" fmla="*/ 2147483646 h 524"/>
              <a:gd name="T102" fmla="*/ 2147483646 w 580"/>
              <a:gd name="T103" fmla="*/ 2147483646 h 524"/>
              <a:gd name="T104" fmla="*/ 2147483646 w 580"/>
              <a:gd name="T105" fmla="*/ 2147483646 h 524"/>
              <a:gd name="T106" fmla="*/ 2147483646 w 580"/>
              <a:gd name="T107" fmla="*/ 2147483646 h 524"/>
              <a:gd name="T108" fmla="*/ 2147483646 w 580"/>
              <a:gd name="T109" fmla="*/ 2147483646 h 524"/>
              <a:gd name="T110" fmla="*/ 2147483646 w 580"/>
              <a:gd name="T111" fmla="*/ 2147483646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0" h="524">
                <a:moveTo>
                  <a:pt x="551" y="431"/>
                </a:moveTo>
                <a:lnTo>
                  <a:pt x="551" y="431"/>
                </a:lnTo>
                <a:cubicBezTo>
                  <a:pt x="410" y="431"/>
                  <a:pt x="410" y="431"/>
                  <a:pt x="410" y="431"/>
                </a:cubicBezTo>
                <a:cubicBezTo>
                  <a:pt x="374" y="431"/>
                  <a:pt x="374" y="431"/>
                  <a:pt x="374" y="431"/>
                </a:cubicBezTo>
                <a:cubicBezTo>
                  <a:pt x="374" y="480"/>
                  <a:pt x="374" y="480"/>
                  <a:pt x="374" y="480"/>
                </a:cubicBezTo>
                <a:cubicBezTo>
                  <a:pt x="410" y="516"/>
                  <a:pt x="410" y="516"/>
                  <a:pt x="410" y="516"/>
                </a:cubicBezTo>
                <a:cubicBezTo>
                  <a:pt x="410" y="523"/>
                  <a:pt x="410" y="523"/>
                  <a:pt x="410" y="523"/>
                </a:cubicBezTo>
                <a:cubicBezTo>
                  <a:pt x="169" y="523"/>
                  <a:pt x="169" y="523"/>
                  <a:pt x="169" y="523"/>
                </a:cubicBezTo>
                <a:cubicBezTo>
                  <a:pt x="169" y="516"/>
                  <a:pt x="169" y="516"/>
                  <a:pt x="169" y="516"/>
                </a:cubicBezTo>
                <a:cubicBezTo>
                  <a:pt x="205" y="480"/>
                  <a:pt x="205" y="480"/>
                  <a:pt x="205" y="480"/>
                </a:cubicBezTo>
                <a:cubicBezTo>
                  <a:pt x="205" y="431"/>
                  <a:pt x="205" y="431"/>
                  <a:pt x="205"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13"/>
                </a:moveTo>
                <a:lnTo>
                  <a:pt x="233" y="113"/>
                </a:lnTo>
                <a:cubicBezTo>
                  <a:pt x="240" y="113"/>
                  <a:pt x="247" y="113"/>
                  <a:pt x="254" y="120"/>
                </a:cubicBezTo>
                <a:cubicBezTo>
                  <a:pt x="290" y="155"/>
                  <a:pt x="290" y="155"/>
                  <a:pt x="290" y="155"/>
                </a:cubicBezTo>
                <a:cubicBezTo>
                  <a:pt x="325" y="120"/>
                  <a:pt x="325" y="120"/>
                  <a:pt x="325" y="120"/>
                </a:cubicBezTo>
                <a:cubicBezTo>
                  <a:pt x="332" y="113"/>
                  <a:pt x="339" y="113"/>
                  <a:pt x="346" y="113"/>
                </a:cubicBezTo>
                <a:cubicBezTo>
                  <a:pt x="360" y="113"/>
                  <a:pt x="374" y="120"/>
                  <a:pt x="374" y="141"/>
                </a:cubicBezTo>
                <a:cubicBezTo>
                  <a:pt x="374" y="148"/>
                  <a:pt x="374" y="155"/>
                  <a:pt x="367" y="155"/>
                </a:cubicBezTo>
                <a:cubicBezTo>
                  <a:pt x="332" y="198"/>
                  <a:pt x="332" y="198"/>
                  <a:pt x="332" y="198"/>
                </a:cubicBezTo>
                <a:cubicBezTo>
                  <a:pt x="367" y="233"/>
                  <a:pt x="367" y="233"/>
                  <a:pt x="367" y="233"/>
                </a:cubicBezTo>
                <a:cubicBezTo>
                  <a:pt x="374" y="240"/>
                  <a:pt x="374" y="247"/>
                  <a:pt x="374" y="254"/>
                </a:cubicBezTo>
                <a:cubicBezTo>
                  <a:pt x="374" y="268"/>
                  <a:pt x="360" y="283"/>
                  <a:pt x="346" y="283"/>
                </a:cubicBezTo>
                <a:cubicBezTo>
                  <a:pt x="339" y="283"/>
                  <a:pt x="332" y="276"/>
                  <a:pt x="325" y="268"/>
                </a:cubicBezTo>
                <a:cubicBezTo>
                  <a:pt x="290" y="233"/>
                  <a:pt x="290" y="233"/>
                  <a:pt x="290" y="233"/>
                </a:cubicBezTo>
                <a:cubicBezTo>
                  <a:pt x="254" y="268"/>
                  <a:pt x="254" y="268"/>
                  <a:pt x="254" y="268"/>
                </a:cubicBezTo>
                <a:cubicBezTo>
                  <a:pt x="247" y="276"/>
                  <a:pt x="240" y="283"/>
                  <a:pt x="233" y="283"/>
                </a:cubicBezTo>
                <a:cubicBezTo>
                  <a:pt x="219" y="283"/>
                  <a:pt x="205" y="268"/>
                  <a:pt x="205" y="254"/>
                </a:cubicBezTo>
                <a:cubicBezTo>
                  <a:pt x="205" y="247"/>
                  <a:pt x="205" y="240"/>
                  <a:pt x="212" y="233"/>
                </a:cubicBezTo>
                <a:cubicBezTo>
                  <a:pt x="247" y="198"/>
                  <a:pt x="247" y="198"/>
                  <a:pt x="247" y="198"/>
                </a:cubicBezTo>
                <a:cubicBezTo>
                  <a:pt x="212" y="155"/>
                  <a:pt x="212" y="155"/>
                  <a:pt x="212" y="155"/>
                </a:cubicBezTo>
                <a:cubicBezTo>
                  <a:pt x="205" y="155"/>
                  <a:pt x="205" y="148"/>
                  <a:pt x="205" y="141"/>
                </a:cubicBezTo>
                <a:cubicBezTo>
                  <a:pt x="205" y="120"/>
                  <a:pt x="219" y="113"/>
                  <a:pt x="233"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8" name="Freeform 42">
            <a:extLst>
              <a:ext uri="{FF2B5EF4-FFF2-40B4-BE49-F238E27FC236}">
                <a16:creationId xmlns:a16="http://schemas.microsoft.com/office/drawing/2014/main" id="{73B78377-1A0B-FEA1-1613-D675F849BF54}"/>
              </a:ext>
            </a:extLst>
          </p:cNvPr>
          <p:cNvSpPr>
            <a:spLocks noChangeArrowheads="1"/>
          </p:cNvSpPr>
          <p:nvPr/>
        </p:nvSpPr>
        <p:spPr bwMode="auto">
          <a:xfrm>
            <a:off x="6284525" y="2359048"/>
            <a:ext cx="533609" cy="477437"/>
          </a:xfrm>
          <a:custGeom>
            <a:avLst/>
            <a:gdLst>
              <a:gd name="T0" fmla="*/ 2147483646 w 587"/>
              <a:gd name="T1" fmla="*/ 2147483646 h 524"/>
              <a:gd name="T2" fmla="*/ 2147483646 w 587"/>
              <a:gd name="T3" fmla="*/ 2147483646 h 524"/>
              <a:gd name="T4" fmla="*/ 2147483646 w 587"/>
              <a:gd name="T5" fmla="*/ 2147483646 h 524"/>
              <a:gd name="T6" fmla="*/ 2147483646 w 587"/>
              <a:gd name="T7" fmla="*/ 2147483646 h 524"/>
              <a:gd name="T8" fmla="*/ 2147483646 w 587"/>
              <a:gd name="T9" fmla="*/ 2147483646 h 524"/>
              <a:gd name="T10" fmla="*/ 2147483646 w 587"/>
              <a:gd name="T11" fmla="*/ 2147483646 h 524"/>
              <a:gd name="T12" fmla="*/ 2147483646 w 587"/>
              <a:gd name="T13" fmla="*/ 2147483646 h 524"/>
              <a:gd name="T14" fmla="*/ 2147483646 w 587"/>
              <a:gd name="T15" fmla="*/ 2147483646 h 524"/>
              <a:gd name="T16" fmla="*/ 2147483646 w 587"/>
              <a:gd name="T17" fmla="*/ 2147483646 h 524"/>
              <a:gd name="T18" fmla="*/ 2147483646 w 587"/>
              <a:gd name="T19" fmla="*/ 2147483646 h 524"/>
              <a:gd name="T20" fmla="*/ 2147483646 w 587"/>
              <a:gd name="T21" fmla="*/ 2147483646 h 524"/>
              <a:gd name="T22" fmla="*/ 2147483646 w 587"/>
              <a:gd name="T23" fmla="*/ 2147483646 h 524"/>
              <a:gd name="T24" fmla="*/ 2147483646 w 587"/>
              <a:gd name="T25" fmla="*/ 2147483646 h 524"/>
              <a:gd name="T26" fmla="*/ 0 w 587"/>
              <a:gd name="T27" fmla="*/ 2147483646 h 524"/>
              <a:gd name="T28" fmla="*/ 0 w 587"/>
              <a:gd name="T29" fmla="*/ 2147483646 h 524"/>
              <a:gd name="T30" fmla="*/ 2147483646 w 587"/>
              <a:gd name="T31" fmla="*/ 0 h 524"/>
              <a:gd name="T32" fmla="*/ 2147483646 w 587"/>
              <a:gd name="T33" fmla="*/ 0 h 524"/>
              <a:gd name="T34" fmla="*/ 2147483646 w 587"/>
              <a:gd name="T35" fmla="*/ 2147483646 h 524"/>
              <a:gd name="T36" fmla="*/ 2147483646 w 587"/>
              <a:gd name="T37" fmla="*/ 2147483646 h 524"/>
              <a:gd name="T38" fmla="*/ 2147483646 w 587"/>
              <a:gd name="T39" fmla="*/ 2147483646 h 524"/>
              <a:gd name="T40" fmla="*/ 2147483646 w 587"/>
              <a:gd name="T41" fmla="*/ 2147483646 h 524"/>
              <a:gd name="T42" fmla="*/ 2147483646 w 587"/>
              <a:gd name="T43" fmla="*/ 2147483646 h 524"/>
              <a:gd name="T44" fmla="*/ 2147483646 w 587"/>
              <a:gd name="T45" fmla="*/ 2147483646 h 524"/>
              <a:gd name="T46" fmla="*/ 2147483646 w 587"/>
              <a:gd name="T47" fmla="*/ 2147483646 h 524"/>
              <a:gd name="T48" fmla="*/ 2147483646 w 587"/>
              <a:gd name="T49" fmla="*/ 2147483646 h 524"/>
              <a:gd name="T50" fmla="*/ 2147483646 w 587"/>
              <a:gd name="T51" fmla="*/ 2147483646 h 524"/>
              <a:gd name="T52" fmla="*/ 2147483646 w 587"/>
              <a:gd name="T53" fmla="*/ 2147483646 h 524"/>
              <a:gd name="T54" fmla="*/ 2147483646 w 587"/>
              <a:gd name="T55" fmla="*/ 2147483646 h 524"/>
              <a:gd name="T56" fmla="*/ 2147483646 w 587"/>
              <a:gd name="T57" fmla="*/ 2147483646 h 524"/>
              <a:gd name="T58" fmla="*/ 2147483646 w 587"/>
              <a:gd name="T59" fmla="*/ 2147483646 h 524"/>
              <a:gd name="T60" fmla="*/ 2147483646 w 587"/>
              <a:gd name="T61" fmla="*/ 2147483646 h 524"/>
              <a:gd name="T62" fmla="*/ 2147483646 w 587"/>
              <a:gd name="T63" fmla="*/ 2147483646 h 524"/>
              <a:gd name="T64" fmla="*/ 2147483646 w 587"/>
              <a:gd name="T65" fmla="*/ 2147483646 h 524"/>
              <a:gd name="T66" fmla="*/ 2147483646 w 587"/>
              <a:gd name="T67" fmla="*/ 2147483646 h 524"/>
              <a:gd name="T68" fmla="*/ 2147483646 w 587"/>
              <a:gd name="T69" fmla="*/ 2147483646 h 524"/>
              <a:gd name="T70" fmla="*/ 2147483646 w 587"/>
              <a:gd name="T71" fmla="*/ 2147483646 h 524"/>
              <a:gd name="T72" fmla="*/ 2147483646 w 587"/>
              <a:gd name="T73" fmla="*/ 2147483646 h 524"/>
              <a:gd name="T74" fmla="*/ 2147483646 w 587"/>
              <a:gd name="T75" fmla="*/ 2147483646 h 524"/>
              <a:gd name="T76" fmla="*/ 2147483646 w 587"/>
              <a:gd name="T77" fmla="*/ 2147483646 h 524"/>
              <a:gd name="T78" fmla="*/ 2147483646 w 587"/>
              <a:gd name="T79" fmla="*/ 2147483646 h 524"/>
              <a:gd name="T80" fmla="*/ 2147483646 w 587"/>
              <a:gd name="T81" fmla="*/ 2147483646 h 524"/>
              <a:gd name="T82" fmla="*/ 2147483646 w 587"/>
              <a:gd name="T83" fmla="*/ 2147483646 h 524"/>
              <a:gd name="T84" fmla="*/ 2147483646 w 587"/>
              <a:gd name="T85" fmla="*/ 2147483646 h 524"/>
              <a:gd name="T86" fmla="*/ 2147483646 w 587"/>
              <a:gd name="T87" fmla="*/ 2147483646 h 524"/>
              <a:gd name="T88" fmla="*/ 2147483646 w 587"/>
              <a:gd name="T89" fmla="*/ 2147483646 h 524"/>
              <a:gd name="T90" fmla="*/ 2147483646 w 587"/>
              <a:gd name="T91" fmla="*/ 2147483646 h 5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24">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29" name="Freeform 43">
            <a:extLst>
              <a:ext uri="{FF2B5EF4-FFF2-40B4-BE49-F238E27FC236}">
                <a16:creationId xmlns:a16="http://schemas.microsoft.com/office/drawing/2014/main" id="{A521F1E9-EE42-7173-6B9E-E3BF8D8450A2}"/>
              </a:ext>
            </a:extLst>
          </p:cNvPr>
          <p:cNvSpPr>
            <a:spLocks noChangeArrowheads="1"/>
          </p:cNvSpPr>
          <p:nvPr/>
        </p:nvSpPr>
        <p:spPr bwMode="auto">
          <a:xfrm>
            <a:off x="5329648" y="2359048"/>
            <a:ext cx="533609" cy="477437"/>
          </a:xfrm>
          <a:custGeom>
            <a:avLst/>
            <a:gdLst>
              <a:gd name="T0" fmla="*/ 2147483646 w 587"/>
              <a:gd name="T1" fmla="*/ 2147483646 h 524"/>
              <a:gd name="T2" fmla="*/ 2147483646 w 587"/>
              <a:gd name="T3" fmla="*/ 2147483646 h 524"/>
              <a:gd name="T4" fmla="*/ 2147483646 w 587"/>
              <a:gd name="T5" fmla="*/ 2147483646 h 524"/>
              <a:gd name="T6" fmla="*/ 2147483646 w 587"/>
              <a:gd name="T7" fmla="*/ 2147483646 h 524"/>
              <a:gd name="T8" fmla="*/ 2147483646 w 587"/>
              <a:gd name="T9" fmla="*/ 2147483646 h 524"/>
              <a:gd name="T10" fmla="*/ 2147483646 w 587"/>
              <a:gd name="T11" fmla="*/ 2147483646 h 524"/>
              <a:gd name="T12" fmla="*/ 2147483646 w 587"/>
              <a:gd name="T13" fmla="*/ 2147483646 h 524"/>
              <a:gd name="T14" fmla="*/ 2147483646 w 587"/>
              <a:gd name="T15" fmla="*/ 2147483646 h 524"/>
              <a:gd name="T16" fmla="*/ 2147483646 w 587"/>
              <a:gd name="T17" fmla="*/ 2147483646 h 524"/>
              <a:gd name="T18" fmla="*/ 2147483646 w 587"/>
              <a:gd name="T19" fmla="*/ 2147483646 h 524"/>
              <a:gd name="T20" fmla="*/ 2147483646 w 587"/>
              <a:gd name="T21" fmla="*/ 2147483646 h 524"/>
              <a:gd name="T22" fmla="*/ 2147483646 w 587"/>
              <a:gd name="T23" fmla="*/ 2147483646 h 524"/>
              <a:gd name="T24" fmla="*/ 2147483646 w 587"/>
              <a:gd name="T25" fmla="*/ 2147483646 h 524"/>
              <a:gd name="T26" fmla="*/ 0 w 587"/>
              <a:gd name="T27" fmla="*/ 2147483646 h 524"/>
              <a:gd name="T28" fmla="*/ 0 w 587"/>
              <a:gd name="T29" fmla="*/ 2147483646 h 524"/>
              <a:gd name="T30" fmla="*/ 2147483646 w 587"/>
              <a:gd name="T31" fmla="*/ 0 h 524"/>
              <a:gd name="T32" fmla="*/ 2147483646 w 587"/>
              <a:gd name="T33" fmla="*/ 0 h 524"/>
              <a:gd name="T34" fmla="*/ 2147483646 w 587"/>
              <a:gd name="T35" fmla="*/ 2147483646 h 524"/>
              <a:gd name="T36" fmla="*/ 2147483646 w 587"/>
              <a:gd name="T37" fmla="*/ 2147483646 h 524"/>
              <a:gd name="T38" fmla="*/ 2147483646 w 587"/>
              <a:gd name="T39" fmla="*/ 2147483646 h 524"/>
              <a:gd name="T40" fmla="*/ 2147483646 w 587"/>
              <a:gd name="T41" fmla="*/ 2147483646 h 524"/>
              <a:gd name="T42" fmla="*/ 2147483646 w 587"/>
              <a:gd name="T43" fmla="*/ 2147483646 h 524"/>
              <a:gd name="T44" fmla="*/ 2147483646 w 587"/>
              <a:gd name="T45" fmla="*/ 2147483646 h 524"/>
              <a:gd name="T46" fmla="*/ 2147483646 w 587"/>
              <a:gd name="T47" fmla="*/ 2147483646 h 524"/>
              <a:gd name="T48" fmla="*/ 2147483646 w 587"/>
              <a:gd name="T49" fmla="*/ 2147483646 h 524"/>
              <a:gd name="T50" fmla="*/ 2147483646 w 587"/>
              <a:gd name="T51" fmla="*/ 2147483646 h 524"/>
              <a:gd name="T52" fmla="*/ 2147483646 w 587"/>
              <a:gd name="T53" fmla="*/ 2147483646 h 524"/>
              <a:gd name="T54" fmla="*/ 2147483646 w 587"/>
              <a:gd name="T55" fmla="*/ 2147483646 h 524"/>
              <a:gd name="T56" fmla="*/ 2147483646 w 587"/>
              <a:gd name="T57" fmla="*/ 2147483646 h 524"/>
              <a:gd name="T58" fmla="*/ 2147483646 w 587"/>
              <a:gd name="T59" fmla="*/ 2147483646 h 524"/>
              <a:gd name="T60" fmla="*/ 2147483646 w 587"/>
              <a:gd name="T61" fmla="*/ 2147483646 h 524"/>
              <a:gd name="T62" fmla="*/ 2147483646 w 587"/>
              <a:gd name="T63" fmla="*/ 2147483646 h 524"/>
              <a:gd name="T64" fmla="*/ 2147483646 w 587"/>
              <a:gd name="T65" fmla="*/ 2147483646 h 524"/>
              <a:gd name="T66" fmla="*/ 2147483646 w 587"/>
              <a:gd name="T67" fmla="*/ 2147483646 h 5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7" h="524">
                <a:moveTo>
                  <a:pt x="558" y="431"/>
                </a:moveTo>
                <a:lnTo>
                  <a:pt x="558" y="431"/>
                </a:lnTo>
                <a:cubicBezTo>
                  <a:pt x="417" y="431"/>
                  <a:pt x="417" y="431"/>
                  <a:pt x="417" y="431"/>
                </a:cubicBezTo>
                <a:cubicBezTo>
                  <a:pt x="374" y="431"/>
                  <a:pt x="374" y="431"/>
                  <a:pt x="374" y="431"/>
                </a:cubicBezTo>
                <a:cubicBezTo>
                  <a:pt x="374" y="480"/>
                  <a:pt x="374" y="480"/>
                  <a:pt x="374"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346" y="169"/>
                  <a:pt x="346" y="169"/>
                  <a:pt x="346" y="169"/>
                </a:cubicBezTo>
                <a:cubicBezTo>
                  <a:pt x="367" y="169"/>
                  <a:pt x="374" y="176"/>
                  <a:pt x="374" y="198"/>
                </a:cubicBezTo>
                <a:cubicBezTo>
                  <a:pt x="374" y="212"/>
                  <a:pt x="367" y="226"/>
                  <a:pt x="346" y="226"/>
                </a:cubicBezTo>
                <a:cubicBezTo>
                  <a:pt x="233" y="226"/>
                  <a:pt x="233" y="226"/>
                  <a:pt x="233" y="226"/>
                </a:cubicBezTo>
                <a:cubicBezTo>
                  <a:pt x="219" y="226"/>
                  <a:pt x="204" y="212"/>
                  <a:pt x="204" y="198"/>
                </a:cubicBezTo>
                <a:cubicBezTo>
                  <a:pt x="204" y="176"/>
                  <a:pt x="219" y="169"/>
                  <a:pt x="233"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0" name="Freeform 44">
            <a:extLst>
              <a:ext uri="{FF2B5EF4-FFF2-40B4-BE49-F238E27FC236}">
                <a16:creationId xmlns:a16="http://schemas.microsoft.com/office/drawing/2014/main" id="{DC38A9C5-4AE9-E27F-B124-7BDE04A3DE9C}"/>
              </a:ext>
            </a:extLst>
          </p:cNvPr>
          <p:cNvSpPr>
            <a:spLocks noChangeArrowheads="1"/>
          </p:cNvSpPr>
          <p:nvPr/>
        </p:nvSpPr>
        <p:spPr bwMode="auto">
          <a:xfrm>
            <a:off x="4370760" y="2359048"/>
            <a:ext cx="529596" cy="477437"/>
          </a:xfrm>
          <a:custGeom>
            <a:avLst/>
            <a:gdLst>
              <a:gd name="T0" fmla="*/ 2147483646 w 580"/>
              <a:gd name="T1" fmla="*/ 2147483646 h 524"/>
              <a:gd name="T2" fmla="*/ 2147483646 w 580"/>
              <a:gd name="T3" fmla="*/ 2147483646 h 524"/>
              <a:gd name="T4" fmla="*/ 2147483646 w 580"/>
              <a:gd name="T5" fmla="*/ 2147483646 h 524"/>
              <a:gd name="T6" fmla="*/ 2147483646 w 580"/>
              <a:gd name="T7" fmla="*/ 2147483646 h 524"/>
              <a:gd name="T8" fmla="*/ 2147483646 w 580"/>
              <a:gd name="T9" fmla="*/ 2147483646 h 524"/>
              <a:gd name="T10" fmla="*/ 2147483646 w 580"/>
              <a:gd name="T11" fmla="*/ 2147483646 h 524"/>
              <a:gd name="T12" fmla="*/ 2147483646 w 580"/>
              <a:gd name="T13" fmla="*/ 2147483646 h 524"/>
              <a:gd name="T14" fmla="*/ 2147483646 w 580"/>
              <a:gd name="T15" fmla="*/ 2147483646 h 524"/>
              <a:gd name="T16" fmla="*/ 2147483646 w 580"/>
              <a:gd name="T17" fmla="*/ 2147483646 h 524"/>
              <a:gd name="T18" fmla="*/ 2147483646 w 580"/>
              <a:gd name="T19" fmla="*/ 2147483646 h 524"/>
              <a:gd name="T20" fmla="*/ 2147483646 w 580"/>
              <a:gd name="T21" fmla="*/ 2147483646 h 524"/>
              <a:gd name="T22" fmla="*/ 2147483646 w 580"/>
              <a:gd name="T23" fmla="*/ 2147483646 h 524"/>
              <a:gd name="T24" fmla="*/ 2147483646 w 580"/>
              <a:gd name="T25" fmla="*/ 2147483646 h 524"/>
              <a:gd name="T26" fmla="*/ 0 w 580"/>
              <a:gd name="T27" fmla="*/ 2147483646 h 524"/>
              <a:gd name="T28" fmla="*/ 0 w 580"/>
              <a:gd name="T29" fmla="*/ 2147483646 h 524"/>
              <a:gd name="T30" fmla="*/ 2147483646 w 580"/>
              <a:gd name="T31" fmla="*/ 0 h 524"/>
              <a:gd name="T32" fmla="*/ 2147483646 w 580"/>
              <a:gd name="T33" fmla="*/ 0 h 524"/>
              <a:gd name="T34" fmla="*/ 2147483646 w 580"/>
              <a:gd name="T35" fmla="*/ 2147483646 h 524"/>
              <a:gd name="T36" fmla="*/ 2147483646 w 580"/>
              <a:gd name="T37" fmla="*/ 2147483646 h 524"/>
              <a:gd name="T38" fmla="*/ 2147483646 w 580"/>
              <a:gd name="T39" fmla="*/ 2147483646 h 524"/>
              <a:gd name="T40" fmla="*/ 2147483646 w 580"/>
              <a:gd name="T41" fmla="*/ 2147483646 h 524"/>
              <a:gd name="T42" fmla="*/ 2147483646 w 580"/>
              <a:gd name="T43" fmla="*/ 2147483646 h 524"/>
              <a:gd name="T44" fmla="*/ 2147483646 w 580"/>
              <a:gd name="T45" fmla="*/ 2147483646 h 524"/>
              <a:gd name="T46" fmla="*/ 2147483646 w 580"/>
              <a:gd name="T47" fmla="*/ 2147483646 h 524"/>
              <a:gd name="T48" fmla="*/ 2147483646 w 580"/>
              <a:gd name="T49" fmla="*/ 2147483646 h 524"/>
              <a:gd name="T50" fmla="*/ 2147483646 w 580"/>
              <a:gd name="T51" fmla="*/ 2147483646 h 524"/>
              <a:gd name="T52" fmla="*/ 2147483646 w 580"/>
              <a:gd name="T53" fmla="*/ 2147483646 h 524"/>
              <a:gd name="T54" fmla="*/ 2147483646 w 580"/>
              <a:gd name="T55" fmla="*/ 2147483646 h 524"/>
              <a:gd name="T56" fmla="*/ 2147483646 w 580"/>
              <a:gd name="T57" fmla="*/ 2147483646 h 524"/>
              <a:gd name="T58" fmla="*/ 2147483646 w 580"/>
              <a:gd name="T59" fmla="*/ 2147483646 h 524"/>
              <a:gd name="T60" fmla="*/ 2147483646 w 580"/>
              <a:gd name="T61" fmla="*/ 2147483646 h 524"/>
              <a:gd name="T62" fmla="*/ 2147483646 w 580"/>
              <a:gd name="T63" fmla="*/ 2147483646 h 524"/>
              <a:gd name="T64" fmla="*/ 2147483646 w 580"/>
              <a:gd name="T65" fmla="*/ 2147483646 h 524"/>
              <a:gd name="T66" fmla="*/ 2147483646 w 580"/>
              <a:gd name="T67" fmla="*/ 2147483646 h 524"/>
              <a:gd name="T68" fmla="*/ 2147483646 w 580"/>
              <a:gd name="T69" fmla="*/ 2147483646 h 524"/>
              <a:gd name="T70" fmla="*/ 2147483646 w 580"/>
              <a:gd name="T71" fmla="*/ 2147483646 h 524"/>
              <a:gd name="T72" fmla="*/ 2147483646 w 580"/>
              <a:gd name="T73" fmla="*/ 2147483646 h 524"/>
              <a:gd name="T74" fmla="*/ 2147483646 w 580"/>
              <a:gd name="T75" fmla="*/ 2147483646 h 524"/>
              <a:gd name="T76" fmla="*/ 2147483646 w 580"/>
              <a:gd name="T77" fmla="*/ 2147483646 h 524"/>
              <a:gd name="T78" fmla="*/ 2147483646 w 580"/>
              <a:gd name="T79" fmla="*/ 2147483646 h 524"/>
              <a:gd name="T80" fmla="*/ 2147483646 w 580"/>
              <a:gd name="T81" fmla="*/ 2147483646 h 524"/>
              <a:gd name="T82" fmla="*/ 2147483646 w 580"/>
              <a:gd name="T83" fmla="*/ 2147483646 h 524"/>
              <a:gd name="T84" fmla="*/ 2147483646 w 580"/>
              <a:gd name="T85" fmla="*/ 2147483646 h 524"/>
              <a:gd name="T86" fmla="*/ 2147483646 w 580"/>
              <a:gd name="T87" fmla="*/ 2147483646 h 5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0" h="524">
                <a:moveTo>
                  <a:pt x="551" y="431"/>
                </a:moveTo>
                <a:lnTo>
                  <a:pt x="551" y="431"/>
                </a:lnTo>
                <a:cubicBezTo>
                  <a:pt x="409" y="431"/>
                  <a:pt x="409" y="431"/>
                  <a:pt x="409" y="431"/>
                </a:cubicBezTo>
                <a:cubicBezTo>
                  <a:pt x="374" y="431"/>
                  <a:pt x="374" y="431"/>
                  <a:pt x="374" y="431"/>
                </a:cubicBezTo>
                <a:cubicBezTo>
                  <a:pt x="374" y="480"/>
                  <a:pt x="374" y="480"/>
                  <a:pt x="374" y="480"/>
                </a:cubicBezTo>
                <a:cubicBezTo>
                  <a:pt x="409" y="516"/>
                  <a:pt x="409" y="516"/>
                  <a:pt x="409" y="516"/>
                </a:cubicBezTo>
                <a:cubicBezTo>
                  <a:pt x="409" y="523"/>
                  <a:pt x="409" y="523"/>
                  <a:pt x="409"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261" y="169"/>
                  <a:pt x="261" y="169"/>
                  <a:pt x="261" y="169"/>
                </a:cubicBezTo>
                <a:cubicBezTo>
                  <a:pt x="261" y="141"/>
                  <a:pt x="261" y="141"/>
                  <a:pt x="261" y="141"/>
                </a:cubicBezTo>
                <a:cubicBezTo>
                  <a:pt x="261" y="120"/>
                  <a:pt x="275" y="113"/>
                  <a:pt x="289" y="113"/>
                </a:cubicBezTo>
                <a:cubicBezTo>
                  <a:pt x="303" y="113"/>
                  <a:pt x="318" y="120"/>
                  <a:pt x="318" y="141"/>
                </a:cubicBezTo>
                <a:cubicBezTo>
                  <a:pt x="318" y="169"/>
                  <a:pt x="318" y="169"/>
                  <a:pt x="318" y="169"/>
                </a:cubicBezTo>
                <a:cubicBezTo>
                  <a:pt x="346" y="169"/>
                  <a:pt x="346" y="169"/>
                  <a:pt x="346" y="169"/>
                </a:cubicBezTo>
                <a:cubicBezTo>
                  <a:pt x="360" y="169"/>
                  <a:pt x="374" y="176"/>
                  <a:pt x="374" y="198"/>
                </a:cubicBezTo>
                <a:cubicBezTo>
                  <a:pt x="374" y="212"/>
                  <a:pt x="360" y="226"/>
                  <a:pt x="346" y="226"/>
                </a:cubicBezTo>
                <a:cubicBezTo>
                  <a:pt x="318" y="226"/>
                  <a:pt x="318" y="226"/>
                  <a:pt x="318" y="226"/>
                </a:cubicBezTo>
                <a:cubicBezTo>
                  <a:pt x="318" y="254"/>
                  <a:pt x="318" y="254"/>
                  <a:pt x="318" y="254"/>
                </a:cubicBezTo>
                <a:cubicBezTo>
                  <a:pt x="318" y="268"/>
                  <a:pt x="303" y="283"/>
                  <a:pt x="289" y="283"/>
                </a:cubicBezTo>
                <a:cubicBezTo>
                  <a:pt x="275" y="283"/>
                  <a:pt x="261" y="268"/>
                  <a:pt x="261" y="254"/>
                </a:cubicBezTo>
                <a:cubicBezTo>
                  <a:pt x="261" y="226"/>
                  <a:pt x="261" y="226"/>
                  <a:pt x="261" y="226"/>
                </a:cubicBezTo>
                <a:cubicBezTo>
                  <a:pt x="233" y="226"/>
                  <a:pt x="233" y="226"/>
                  <a:pt x="233" y="226"/>
                </a:cubicBezTo>
                <a:cubicBezTo>
                  <a:pt x="219" y="226"/>
                  <a:pt x="204" y="212"/>
                  <a:pt x="204" y="198"/>
                </a:cubicBezTo>
                <a:cubicBezTo>
                  <a:pt x="204" y="176"/>
                  <a:pt x="219" y="169"/>
                  <a:pt x="233"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1" name="Freeform 45">
            <a:extLst>
              <a:ext uri="{FF2B5EF4-FFF2-40B4-BE49-F238E27FC236}">
                <a16:creationId xmlns:a16="http://schemas.microsoft.com/office/drawing/2014/main" id="{B345B418-04AB-0D99-6956-8B3804213904}"/>
              </a:ext>
            </a:extLst>
          </p:cNvPr>
          <p:cNvSpPr>
            <a:spLocks noChangeArrowheads="1"/>
          </p:cNvSpPr>
          <p:nvPr/>
        </p:nvSpPr>
        <p:spPr bwMode="auto">
          <a:xfrm>
            <a:off x="3403845" y="2359048"/>
            <a:ext cx="533609" cy="477437"/>
          </a:xfrm>
          <a:custGeom>
            <a:avLst/>
            <a:gdLst>
              <a:gd name="T0" fmla="*/ 2147483646 w 588"/>
              <a:gd name="T1" fmla="*/ 2147483646 h 524"/>
              <a:gd name="T2" fmla="*/ 2147483646 w 588"/>
              <a:gd name="T3" fmla="*/ 2147483646 h 524"/>
              <a:gd name="T4" fmla="*/ 2147483646 w 588"/>
              <a:gd name="T5" fmla="*/ 2147483646 h 524"/>
              <a:gd name="T6" fmla="*/ 2147483646 w 588"/>
              <a:gd name="T7" fmla="*/ 2147483646 h 524"/>
              <a:gd name="T8" fmla="*/ 2147483646 w 588"/>
              <a:gd name="T9" fmla="*/ 2147483646 h 524"/>
              <a:gd name="T10" fmla="*/ 2147483646 w 588"/>
              <a:gd name="T11" fmla="*/ 2147483646 h 524"/>
              <a:gd name="T12" fmla="*/ 2147483646 w 588"/>
              <a:gd name="T13" fmla="*/ 2147483646 h 524"/>
              <a:gd name="T14" fmla="*/ 2147483646 w 588"/>
              <a:gd name="T15" fmla="*/ 2147483646 h 524"/>
              <a:gd name="T16" fmla="*/ 2147483646 w 588"/>
              <a:gd name="T17" fmla="*/ 2147483646 h 524"/>
              <a:gd name="T18" fmla="*/ 2147483646 w 588"/>
              <a:gd name="T19" fmla="*/ 2147483646 h 524"/>
              <a:gd name="T20" fmla="*/ 2147483646 w 588"/>
              <a:gd name="T21" fmla="*/ 2147483646 h 524"/>
              <a:gd name="T22" fmla="*/ 2147483646 w 588"/>
              <a:gd name="T23" fmla="*/ 2147483646 h 524"/>
              <a:gd name="T24" fmla="*/ 2147483646 w 588"/>
              <a:gd name="T25" fmla="*/ 2147483646 h 524"/>
              <a:gd name="T26" fmla="*/ 0 w 588"/>
              <a:gd name="T27" fmla="*/ 2147483646 h 524"/>
              <a:gd name="T28" fmla="*/ 0 w 588"/>
              <a:gd name="T29" fmla="*/ 2147483646 h 524"/>
              <a:gd name="T30" fmla="*/ 2147483646 w 588"/>
              <a:gd name="T31" fmla="*/ 0 h 524"/>
              <a:gd name="T32" fmla="*/ 2147483646 w 588"/>
              <a:gd name="T33" fmla="*/ 0 h 524"/>
              <a:gd name="T34" fmla="*/ 2147483646 w 588"/>
              <a:gd name="T35" fmla="*/ 2147483646 h 524"/>
              <a:gd name="T36" fmla="*/ 2147483646 w 588"/>
              <a:gd name="T37" fmla="*/ 2147483646 h 524"/>
              <a:gd name="T38" fmla="*/ 2147483646 w 588"/>
              <a:gd name="T39" fmla="*/ 2147483646 h 524"/>
              <a:gd name="T40" fmla="*/ 2147483646 w 588"/>
              <a:gd name="T41" fmla="*/ 2147483646 h 524"/>
              <a:gd name="T42" fmla="*/ 2147483646 w 588"/>
              <a:gd name="T43" fmla="*/ 2147483646 h 524"/>
              <a:gd name="T44" fmla="*/ 2147483646 w 588"/>
              <a:gd name="T45" fmla="*/ 2147483646 h 524"/>
              <a:gd name="T46" fmla="*/ 2147483646 w 588"/>
              <a:gd name="T47" fmla="*/ 2147483646 h 524"/>
              <a:gd name="T48" fmla="*/ 2147483646 w 588"/>
              <a:gd name="T49" fmla="*/ 2147483646 h 524"/>
              <a:gd name="T50" fmla="*/ 2147483646 w 588"/>
              <a:gd name="T51" fmla="*/ 2147483646 h 5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88" h="524">
                <a:moveTo>
                  <a:pt x="559" y="431"/>
                </a:moveTo>
                <a:lnTo>
                  <a:pt x="559" y="431"/>
                </a:lnTo>
                <a:cubicBezTo>
                  <a:pt x="417" y="431"/>
                  <a:pt x="417" y="431"/>
                  <a:pt x="417" y="431"/>
                </a:cubicBezTo>
                <a:cubicBezTo>
                  <a:pt x="382" y="431"/>
                  <a:pt x="382" y="431"/>
                  <a:pt x="382" y="431"/>
                </a:cubicBezTo>
                <a:cubicBezTo>
                  <a:pt x="382" y="480"/>
                  <a:pt x="382" y="480"/>
                  <a:pt x="382" y="480"/>
                </a:cubicBezTo>
                <a:cubicBezTo>
                  <a:pt x="417" y="516"/>
                  <a:pt x="417" y="516"/>
                  <a:pt x="417" y="516"/>
                </a:cubicBezTo>
                <a:cubicBezTo>
                  <a:pt x="417" y="523"/>
                  <a:pt x="417" y="523"/>
                  <a:pt x="417" y="523"/>
                </a:cubicBezTo>
                <a:cubicBezTo>
                  <a:pt x="170" y="523"/>
                  <a:pt x="170" y="523"/>
                  <a:pt x="170" y="523"/>
                </a:cubicBezTo>
                <a:cubicBezTo>
                  <a:pt x="170" y="516"/>
                  <a:pt x="170" y="516"/>
                  <a:pt x="170" y="516"/>
                </a:cubicBezTo>
                <a:cubicBezTo>
                  <a:pt x="212" y="480"/>
                  <a:pt x="212" y="480"/>
                  <a:pt x="212" y="480"/>
                </a:cubicBezTo>
                <a:cubicBezTo>
                  <a:pt x="212" y="431"/>
                  <a:pt x="212" y="431"/>
                  <a:pt x="212" y="431"/>
                </a:cubicBezTo>
                <a:cubicBezTo>
                  <a:pt x="170" y="431"/>
                  <a:pt x="170" y="431"/>
                  <a:pt x="170" y="431"/>
                </a:cubicBezTo>
                <a:cubicBezTo>
                  <a:pt x="29" y="431"/>
                  <a:pt x="29" y="431"/>
                  <a:pt x="29" y="431"/>
                </a:cubicBezTo>
                <a:cubicBezTo>
                  <a:pt x="15" y="431"/>
                  <a:pt x="0" y="417"/>
                  <a:pt x="0" y="403"/>
                </a:cubicBezTo>
                <a:cubicBezTo>
                  <a:pt x="0" y="28"/>
                  <a:pt x="0" y="28"/>
                  <a:pt x="0" y="28"/>
                </a:cubicBezTo>
                <a:cubicBezTo>
                  <a:pt x="0" y="7"/>
                  <a:pt x="15" y="0"/>
                  <a:pt x="29" y="0"/>
                </a:cubicBezTo>
                <a:cubicBezTo>
                  <a:pt x="559" y="0"/>
                  <a:pt x="559" y="0"/>
                  <a:pt x="559" y="0"/>
                </a:cubicBezTo>
                <a:cubicBezTo>
                  <a:pt x="573" y="0"/>
                  <a:pt x="587" y="7"/>
                  <a:pt x="587" y="28"/>
                </a:cubicBezTo>
                <a:cubicBezTo>
                  <a:pt x="587" y="403"/>
                  <a:pt x="587" y="403"/>
                  <a:pt x="587" y="403"/>
                </a:cubicBezTo>
                <a:cubicBezTo>
                  <a:pt x="587" y="417"/>
                  <a:pt x="573" y="431"/>
                  <a:pt x="559" y="431"/>
                </a:cubicBezTo>
                <a:close/>
                <a:moveTo>
                  <a:pt x="552" y="35"/>
                </a:moveTo>
                <a:lnTo>
                  <a:pt x="552" y="35"/>
                </a:lnTo>
                <a:cubicBezTo>
                  <a:pt x="43" y="35"/>
                  <a:pt x="43" y="35"/>
                  <a:pt x="43" y="35"/>
                </a:cubicBezTo>
                <a:cubicBezTo>
                  <a:pt x="43" y="353"/>
                  <a:pt x="43" y="353"/>
                  <a:pt x="43" y="353"/>
                </a:cubicBezTo>
                <a:cubicBezTo>
                  <a:pt x="552" y="353"/>
                  <a:pt x="552" y="353"/>
                  <a:pt x="552" y="353"/>
                </a:cubicBezTo>
                <a:lnTo>
                  <a:pt x="552"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2" name="Freeform 46">
            <a:extLst>
              <a:ext uri="{FF2B5EF4-FFF2-40B4-BE49-F238E27FC236}">
                <a16:creationId xmlns:a16="http://schemas.microsoft.com/office/drawing/2014/main" id="{0FB45519-E654-46B1-8028-16EFEEB4234E}"/>
              </a:ext>
            </a:extLst>
          </p:cNvPr>
          <p:cNvSpPr>
            <a:spLocks noChangeArrowheads="1"/>
          </p:cNvSpPr>
          <p:nvPr/>
        </p:nvSpPr>
        <p:spPr bwMode="auto">
          <a:xfrm>
            <a:off x="2440944" y="2411203"/>
            <a:ext cx="549657" cy="341029"/>
          </a:xfrm>
          <a:custGeom>
            <a:avLst/>
            <a:gdLst>
              <a:gd name="T0" fmla="*/ 2147483646 w 602"/>
              <a:gd name="T1" fmla="*/ 2147483646 h 376"/>
              <a:gd name="T2" fmla="*/ 2147483646 w 602"/>
              <a:gd name="T3" fmla="*/ 2147483646 h 376"/>
              <a:gd name="T4" fmla="*/ 2147483646 w 602"/>
              <a:gd name="T5" fmla="*/ 2147483646 h 376"/>
              <a:gd name="T6" fmla="*/ 2147483646 w 602"/>
              <a:gd name="T7" fmla="*/ 2147483646 h 376"/>
              <a:gd name="T8" fmla="*/ 2147483646 w 602"/>
              <a:gd name="T9" fmla="*/ 2147483646 h 376"/>
              <a:gd name="T10" fmla="*/ 0 w 602"/>
              <a:gd name="T11" fmla="*/ 2147483646 h 376"/>
              <a:gd name="T12" fmla="*/ 0 w 602"/>
              <a:gd name="T13" fmla="*/ 2147483646 h 376"/>
              <a:gd name="T14" fmla="*/ 2147483646 w 602"/>
              <a:gd name="T15" fmla="*/ 2147483646 h 376"/>
              <a:gd name="T16" fmla="*/ 2147483646 w 602"/>
              <a:gd name="T17" fmla="*/ 2147483646 h 376"/>
              <a:gd name="T18" fmla="*/ 2147483646 w 602"/>
              <a:gd name="T19" fmla="*/ 0 h 376"/>
              <a:gd name="T20" fmla="*/ 2147483646 w 602"/>
              <a:gd name="T21" fmla="*/ 0 h 376"/>
              <a:gd name="T22" fmla="*/ 2147483646 w 602"/>
              <a:gd name="T23" fmla="*/ 2147483646 h 376"/>
              <a:gd name="T24" fmla="*/ 2147483646 w 602"/>
              <a:gd name="T25" fmla="*/ 2147483646 h 376"/>
              <a:gd name="T26" fmla="*/ 2147483646 w 602"/>
              <a:gd name="T27" fmla="*/ 2147483646 h 376"/>
              <a:gd name="T28" fmla="*/ 2147483646 w 602"/>
              <a:gd name="T29" fmla="*/ 2147483646 h 376"/>
              <a:gd name="T30" fmla="*/ 2147483646 w 602"/>
              <a:gd name="T31" fmla="*/ 2147483646 h 376"/>
              <a:gd name="T32" fmla="*/ 2147483646 w 602"/>
              <a:gd name="T33" fmla="*/ 2147483646 h 376"/>
              <a:gd name="T34" fmla="*/ 2147483646 w 602"/>
              <a:gd name="T35" fmla="*/ 2147483646 h 376"/>
              <a:gd name="T36" fmla="*/ 2147483646 w 602"/>
              <a:gd name="T37" fmla="*/ 2147483646 h 376"/>
              <a:gd name="T38" fmla="*/ 2147483646 w 602"/>
              <a:gd name="T39" fmla="*/ 2147483646 h 376"/>
              <a:gd name="T40" fmla="*/ 2147483646 w 602"/>
              <a:gd name="T41" fmla="*/ 2147483646 h 376"/>
              <a:gd name="T42" fmla="*/ 2147483646 w 602"/>
              <a:gd name="T43" fmla="*/ 2147483646 h 376"/>
              <a:gd name="T44" fmla="*/ 2147483646 w 602"/>
              <a:gd name="T45" fmla="*/ 2147483646 h 376"/>
              <a:gd name="T46" fmla="*/ 2147483646 w 602"/>
              <a:gd name="T47" fmla="*/ 2147483646 h 376"/>
              <a:gd name="T48" fmla="*/ 2147483646 w 602"/>
              <a:gd name="T49" fmla="*/ 2147483646 h 376"/>
              <a:gd name="T50" fmla="*/ 2147483646 w 602"/>
              <a:gd name="T51" fmla="*/ 2147483646 h 376"/>
              <a:gd name="T52" fmla="*/ 2147483646 w 602"/>
              <a:gd name="T53" fmla="*/ 2147483646 h 376"/>
              <a:gd name="T54" fmla="*/ 2147483646 w 602"/>
              <a:gd name="T55" fmla="*/ 2147483646 h 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2" h="376">
                <a:moveTo>
                  <a:pt x="573" y="375"/>
                </a:moveTo>
                <a:lnTo>
                  <a:pt x="573" y="375"/>
                </a:lnTo>
                <a:cubicBezTo>
                  <a:pt x="544" y="375"/>
                  <a:pt x="544" y="375"/>
                  <a:pt x="544" y="375"/>
                </a:cubicBezTo>
                <a:cubicBezTo>
                  <a:pt x="57" y="375"/>
                  <a:pt x="57" y="375"/>
                  <a:pt x="57" y="375"/>
                </a:cubicBezTo>
                <a:cubicBezTo>
                  <a:pt x="29" y="375"/>
                  <a:pt x="29" y="375"/>
                  <a:pt x="29" y="375"/>
                </a:cubicBezTo>
                <a:cubicBezTo>
                  <a:pt x="7" y="375"/>
                  <a:pt x="0" y="361"/>
                  <a:pt x="0" y="347"/>
                </a:cubicBezTo>
                <a:cubicBezTo>
                  <a:pt x="0" y="297"/>
                  <a:pt x="0" y="297"/>
                  <a:pt x="0" y="297"/>
                </a:cubicBezTo>
                <a:cubicBezTo>
                  <a:pt x="57" y="297"/>
                  <a:pt x="57" y="297"/>
                  <a:pt x="57" y="297"/>
                </a:cubicBezTo>
                <a:cubicBezTo>
                  <a:pt x="57" y="29"/>
                  <a:pt x="57" y="29"/>
                  <a:pt x="57" y="29"/>
                </a:cubicBezTo>
                <a:cubicBezTo>
                  <a:pt x="57" y="7"/>
                  <a:pt x="64" y="0"/>
                  <a:pt x="85" y="0"/>
                </a:cubicBezTo>
                <a:cubicBezTo>
                  <a:pt x="516" y="0"/>
                  <a:pt x="516" y="0"/>
                  <a:pt x="516" y="0"/>
                </a:cubicBezTo>
                <a:cubicBezTo>
                  <a:pt x="530" y="0"/>
                  <a:pt x="544" y="7"/>
                  <a:pt x="544" y="29"/>
                </a:cubicBezTo>
                <a:cubicBezTo>
                  <a:pt x="544" y="297"/>
                  <a:pt x="544" y="297"/>
                  <a:pt x="544" y="297"/>
                </a:cubicBezTo>
                <a:cubicBezTo>
                  <a:pt x="601" y="297"/>
                  <a:pt x="601" y="297"/>
                  <a:pt x="601" y="297"/>
                </a:cubicBezTo>
                <a:cubicBezTo>
                  <a:pt x="601" y="347"/>
                  <a:pt x="601" y="347"/>
                  <a:pt x="601" y="347"/>
                </a:cubicBezTo>
                <a:cubicBezTo>
                  <a:pt x="601" y="361"/>
                  <a:pt x="587" y="375"/>
                  <a:pt x="573" y="375"/>
                </a:cubicBezTo>
                <a:close/>
                <a:moveTo>
                  <a:pt x="233" y="347"/>
                </a:moveTo>
                <a:lnTo>
                  <a:pt x="233" y="347"/>
                </a:lnTo>
                <a:cubicBezTo>
                  <a:pt x="368" y="347"/>
                  <a:pt x="368" y="347"/>
                  <a:pt x="368" y="347"/>
                </a:cubicBezTo>
                <a:cubicBezTo>
                  <a:pt x="368" y="325"/>
                  <a:pt x="368" y="325"/>
                  <a:pt x="368" y="325"/>
                </a:cubicBezTo>
                <a:cubicBezTo>
                  <a:pt x="233" y="325"/>
                  <a:pt x="233" y="325"/>
                  <a:pt x="233" y="325"/>
                </a:cubicBezTo>
                <a:lnTo>
                  <a:pt x="233" y="347"/>
                </a:lnTo>
                <a:close/>
                <a:moveTo>
                  <a:pt x="509" y="36"/>
                </a:moveTo>
                <a:lnTo>
                  <a:pt x="509" y="36"/>
                </a:lnTo>
                <a:cubicBezTo>
                  <a:pt x="92" y="36"/>
                  <a:pt x="92" y="36"/>
                  <a:pt x="92" y="36"/>
                </a:cubicBezTo>
                <a:cubicBezTo>
                  <a:pt x="92" y="283"/>
                  <a:pt x="92" y="283"/>
                  <a:pt x="92" y="283"/>
                </a:cubicBezTo>
                <a:cubicBezTo>
                  <a:pt x="509" y="283"/>
                  <a:pt x="509" y="283"/>
                  <a:pt x="509" y="283"/>
                </a:cubicBezTo>
                <a:lnTo>
                  <a:pt x="509"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3" name="Freeform 47">
            <a:extLst>
              <a:ext uri="{FF2B5EF4-FFF2-40B4-BE49-F238E27FC236}">
                <a16:creationId xmlns:a16="http://schemas.microsoft.com/office/drawing/2014/main" id="{62B0DF8C-E463-8918-00DC-BDA5017D156A}"/>
              </a:ext>
            </a:extLst>
          </p:cNvPr>
          <p:cNvSpPr>
            <a:spLocks noChangeArrowheads="1"/>
          </p:cNvSpPr>
          <p:nvPr/>
        </p:nvSpPr>
        <p:spPr bwMode="auto">
          <a:xfrm>
            <a:off x="1542236" y="2334975"/>
            <a:ext cx="425281" cy="497499"/>
          </a:xfrm>
          <a:custGeom>
            <a:avLst/>
            <a:gdLst>
              <a:gd name="T0" fmla="*/ 2147483646 w 467"/>
              <a:gd name="T1" fmla="*/ 2147483646 h 545"/>
              <a:gd name="T2" fmla="*/ 2147483646 w 467"/>
              <a:gd name="T3" fmla="*/ 2147483646 h 545"/>
              <a:gd name="T4" fmla="*/ 2147483646 w 467"/>
              <a:gd name="T5" fmla="*/ 2147483646 h 545"/>
              <a:gd name="T6" fmla="*/ 0 w 467"/>
              <a:gd name="T7" fmla="*/ 2147483646 h 545"/>
              <a:gd name="T8" fmla="*/ 0 w 467"/>
              <a:gd name="T9" fmla="*/ 2147483646 h 545"/>
              <a:gd name="T10" fmla="*/ 2147483646 w 467"/>
              <a:gd name="T11" fmla="*/ 0 h 545"/>
              <a:gd name="T12" fmla="*/ 2147483646 w 467"/>
              <a:gd name="T13" fmla="*/ 0 h 545"/>
              <a:gd name="T14" fmla="*/ 2147483646 w 467"/>
              <a:gd name="T15" fmla="*/ 2147483646 h 545"/>
              <a:gd name="T16" fmla="*/ 2147483646 w 467"/>
              <a:gd name="T17" fmla="*/ 2147483646 h 545"/>
              <a:gd name="T18" fmla="*/ 2147483646 w 467"/>
              <a:gd name="T19" fmla="*/ 2147483646 h 545"/>
              <a:gd name="T20" fmla="*/ 2147483646 w 467"/>
              <a:gd name="T21" fmla="*/ 2147483646 h 545"/>
              <a:gd name="T22" fmla="*/ 2147483646 w 467"/>
              <a:gd name="T23" fmla="*/ 2147483646 h 545"/>
              <a:gd name="T24" fmla="*/ 2147483646 w 467"/>
              <a:gd name="T25" fmla="*/ 2147483646 h 545"/>
              <a:gd name="T26" fmla="*/ 2147483646 w 467"/>
              <a:gd name="T27" fmla="*/ 2147483646 h 545"/>
              <a:gd name="T28" fmla="*/ 2147483646 w 467"/>
              <a:gd name="T29" fmla="*/ 2147483646 h 545"/>
              <a:gd name="T30" fmla="*/ 2147483646 w 467"/>
              <a:gd name="T31" fmla="*/ 2147483646 h 545"/>
              <a:gd name="T32" fmla="*/ 2147483646 w 467"/>
              <a:gd name="T33" fmla="*/ 2147483646 h 545"/>
              <a:gd name="T34" fmla="*/ 2147483646 w 467"/>
              <a:gd name="T35" fmla="*/ 2147483646 h 545"/>
              <a:gd name="T36" fmla="*/ 2147483646 w 467"/>
              <a:gd name="T37" fmla="*/ 2147483646 h 545"/>
              <a:gd name="T38" fmla="*/ 2147483646 w 467"/>
              <a:gd name="T39" fmla="*/ 2147483646 h 545"/>
              <a:gd name="T40" fmla="*/ 2147483646 w 467"/>
              <a:gd name="T41" fmla="*/ 2147483646 h 545"/>
              <a:gd name="T42" fmla="*/ 2147483646 w 467"/>
              <a:gd name="T43" fmla="*/ 2147483646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7" h="545">
                <a:moveTo>
                  <a:pt x="438" y="544"/>
                </a:moveTo>
                <a:lnTo>
                  <a:pt x="438" y="544"/>
                </a:lnTo>
                <a:cubicBezTo>
                  <a:pt x="28" y="544"/>
                  <a:pt x="28" y="544"/>
                  <a:pt x="28" y="544"/>
                </a:cubicBezTo>
                <a:cubicBezTo>
                  <a:pt x="7" y="544"/>
                  <a:pt x="0" y="530"/>
                  <a:pt x="0" y="515"/>
                </a:cubicBezTo>
                <a:cubicBezTo>
                  <a:pt x="0" y="28"/>
                  <a:pt x="0" y="28"/>
                  <a:pt x="0" y="28"/>
                </a:cubicBezTo>
                <a:cubicBezTo>
                  <a:pt x="0" y="7"/>
                  <a:pt x="7" y="0"/>
                  <a:pt x="28" y="0"/>
                </a:cubicBezTo>
                <a:cubicBezTo>
                  <a:pt x="438" y="0"/>
                  <a:pt x="438" y="0"/>
                  <a:pt x="438" y="0"/>
                </a:cubicBezTo>
                <a:cubicBezTo>
                  <a:pt x="459" y="0"/>
                  <a:pt x="466" y="7"/>
                  <a:pt x="466" y="28"/>
                </a:cubicBezTo>
                <a:cubicBezTo>
                  <a:pt x="466" y="515"/>
                  <a:pt x="466" y="515"/>
                  <a:pt x="466" y="515"/>
                </a:cubicBezTo>
                <a:cubicBezTo>
                  <a:pt x="466" y="530"/>
                  <a:pt x="459" y="544"/>
                  <a:pt x="438" y="544"/>
                </a:cubicBezTo>
                <a:close/>
                <a:moveTo>
                  <a:pt x="233" y="522"/>
                </a:moveTo>
                <a:lnTo>
                  <a:pt x="233" y="522"/>
                </a:lnTo>
                <a:cubicBezTo>
                  <a:pt x="240" y="522"/>
                  <a:pt x="254" y="515"/>
                  <a:pt x="254" y="508"/>
                </a:cubicBezTo>
                <a:cubicBezTo>
                  <a:pt x="254" y="494"/>
                  <a:pt x="240" y="487"/>
                  <a:pt x="233" y="487"/>
                </a:cubicBezTo>
                <a:cubicBezTo>
                  <a:pt x="226" y="487"/>
                  <a:pt x="212" y="494"/>
                  <a:pt x="212" y="508"/>
                </a:cubicBezTo>
                <a:cubicBezTo>
                  <a:pt x="212" y="515"/>
                  <a:pt x="226" y="522"/>
                  <a:pt x="233" y="522"/>
                </a:cubicBezTo>
                <a:close/>
                <a:moveTo>
                  <a:pt x="410" y="56"/>
                </a:moveTo>
                <a:lnTo>
                  <a:pt x="410" y="56"/>
                </a:lnTo>
                <a:cubicBezTo>
                  <a:pt x="56" y="56"/>
                  <a:pt x="56" y="56"/>
                  <a:pt x="56" y="56"/>
                </a:cubicBezTo>
                <a:cubicBezTo>
                  <a:pt x="56" y="466"/>
                  <a:pt x="56" y="466"/>
                  <a:pt x="56" y="466"/>
                </a:cubicBezTo>
                <a:cubicBezTo>
                  <a:pt x="410" y="466"/>
                  <a:pt x="410" y="466"/>
                  <a:pt x="410" y="466"/>
                </a:cubicBezTo>
                <a:lnTo>
                  <a:pt x="410" y="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4" name="Freeform 48">
            <a:extLst>
              <a:ext uri="{FF2B5EF4-FFF2-40B4-BE49-F238E27FC236}">
                <a16:creationId xmlns:a16="http://schemas.microsoft.com/office/drawing/2014/main" id="{51D74713-E046-B08C-AFB6-D7CEB41CC6FC}"/>
              </a:ext>
            </a:extLst>
          </p:cNvPr>
          <p:cNvSpPr>
            <a:spLocks noChangeArrowheads="1"/>
          </p:cNvSpPr>
          <p:nvPr/>
        </p:nvSpPr>
        <p:spPr bwMode="auto">
          <a:xfrm>
            <a:off x="647542" y="2334975"/>
            <a:ext cx="288870" cy="497499"/>
          </a:xfrm>
          <a:custGeom>
            <a:avLst/>
            <a:gdLst>
              <a:gd name="T0" fmla="*/ 2147483646 w 319"/>
              <a:gd name="T1" fmla="*/ 2147483646 h 545"/>
              <a:gd name="T2" fmla="*/ 2147483646 w 319"/>
              <a:gd name="T3" fmla="*/ 2147483646 h 545"/>
              <a:gd name="T4" fmla="*/ 2147483646 w 319"/>
              <a:gd name="T5" fmla="*/ 2147483646 h 545"/>
              <a:gd name="T6" fmla="*/ 0 w 319"/>
              <a:gd name="T7" fmla="*/ 2147483646 h 545"/>
              <a:gd name="T8" fmla="*/ 0 w 319"/>
              <a:gd name="T9" fmla="*/ 2147483646 h 545"/>
              <a:gd name="T10" fmla="*/ 2147483646 w 319"/>
              <a:gd name="T11" fmla="*/ 0 h 545"/>
              <a:gd name="T12" fmla="*/ 2147483646 w 319"/>
              <a:gd name="T13" fmla="*/ 0 h 545"/>
              <a:gd name="T14" fmla="*/ 2147483646 w 319"/>
              <a:gd name="T15" fmla="*/ 2147483646 h 545"/>
              <a:gd name="T16" fmla="*/ 2147483646 w 319"/>
              <a:gd name="T17" fmla="*/ 2147483646 h 545"/>
              <a:gd name="T18" fmla="*/ 2147483646 w 319"/>
              <a:gd name="T19" fmla="*/ 2147483646 h 545"/>
              <a:gd name="T20" fmla="*/ 2147483646 w 319"/>
              <a:gd name="T21" fmla="*/ 2147483646 h 545"/>
              <a:gd name="T22" fmla="*/ 2147483646 w 319"/>
              <a:gd name="T23" fmla="*/ 2147483646 h 545"/>
              <a:gd name="T24" fmla="*/ 2147483646 w 319"/>
              <a:gd name="T25" fmla="*/ 2147483646 h 545"/>
              <a:gd name="T26" fmla="*/ 2147483646 w 319"/>
              <a:gd name="T27" fmla="*/ 2147483646 h 545"/>
              <a:gd name="T28" fmla="*/ 2147483646 w 319"/>
              <a:gd name="T29" fmla="*/ 2147483646 h 545"/>
              <a:gd name="T30" fmla="*/ 2147483646 w 319"/>
              <a:gd name="T31" fmla="*/ 2147483646 h 545"/>
              <a:gd name="T32" fmla="*/ 2147483646 w 319"/>
              <a:gd name="T33" fmla="*/ 2147483646 h 545"/>
              <a:gd name="T34" fmla="*/ 2147483646 w 319"/>
              <a:gd name="T35" fmla="*/ 2147483646 h 545"/>
              <a:gd name="T36" fmla="*/ 2147483646 w 319"/>
              <a:gd name="T37" fmla="*/ 2147483646 h 545"/>
              <a:gd name="T38" fmla="*/ 2147483646 w 319"/>
              <a:gd name="T39" fmla="*/ 2147483646 h 545"/>
              <a:gd name="T40" fmla="*/ 2147483646 w 319"/>
              <a:gd name="T41" fmla="*/ 2147483646 h 545"/>
              <a:gd name="T42" fmla="*/ 2147483646 w 319"/>
              <a:gd name="T43" fmla="*/ 2147483646 h 545"/>
              <a:gd name="T44" fmla="*/ 2147483646 w 319"/>
              <a:gd name="T45" fmla="*/ 2147483646 h 545"/>
              <a:gd name="T46" fmla="*/ 2147483646 w 319"/>
              <a:gd name="T47" fmla="*/ 2147483646 h 545"/>
              <a:gd name="T48" fmla="*/ 2147483646 w 319"/>
              <a:gd name="T49" fmla="*/ 2147483646 h 545"/>
              <a:gd name="T50" fmla="*/ 2147483646 w 319"/>
              <a:gd name="T51" fmla="*/ 2147483646 h 5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19" h="545">
                <a:moveTo>
                  <a:pt x="290" y="544"/>
                </a:moveTo>
                <a:lnTo>
                  <a:pt x="290" y="544"/>
                </a:lnTo>
                <a:cubicBezTo>
                  <a:pt x="29" y="544"/>
                  <a:pt x="29" y="544"/>
                  <a:pt x="29" y="544"/>
                </a:cubicBezTo>
                <a:cubicBezTo>
                  <a:pt x="15" y="544"/>
                  <a:pt x="0" y="530"/>
                  <a:pt x="0" y="515"/>
                </a:cubicBezTo>
                <a:cubicBezTo>
                  <a:pt x="0" y="28"/>
                  <a:pt x="0" y="28"/>
                  <a:pt x="0" y="28"/>
                </a:cubicBezTo>
                <a:cubicBezTo>
                  <a:pt x="0" y="7"/>
                  <a:pt x="15" y="0"/>
                  <a:pt x="29" y="0"/>
                </a:cubicBezTo>
                <a:cubicBezTo>
                  <a:pt x="290" y="0"/>
                  <a:pt x="290" y="0"/>
                  <a:pt x="290" y="0"/>
                </a:cubicBezTo>
                <a:cubicBezTo>
                  <a:pt x="311" y="0"/>
                  <a:pt x="318" y="7"/>
                  <a:pt x="318" y="28"/>
                </a:cubicBezTo>
                <a:cubicBezTo>
                  <a:pt x="318" y="515"/>
                  <a:pt x="318" y="515"/>
                  <a:pt x="318" y="515"/>
                </a:cubicBezTo>
                <a:cubicBezTo>
                  <a:pt x="318" y="530"/>
                  <a:pt x="311" y="544"/>
                  <a:pt x="290" y="544"/>
                </a:cubicBezTo>
                <a:close/>
                <a:moveTo>
                  <a:pt x="163" y="515"/>
                </a:moveTo>
                <a:lnTo>
                  <a:pt x="163" y="515"/>
                </a:lnTo>
                <a:cubicBezTo>
                  <a:pt x="170" y="515"/>
                  <a:pt x="177" y="508"/>
                  <a:pt x="177" y="494"/>
                </a:cubicBezTo>
                <a:cubicBezTo>
                  <a:pt x="177" y="487"/>
                  <a:pt x="170" y="480"/>
                  <a:pt x="163" y="480"/>
                </a:cubicBezTo>
                <a:cubicBezTo>
                  <a:pt x="149" y="480"/>
                  <a:pt x="142" y="487"/>
                  <a:pt x="142" y="494"/>
                </a:cubicBezTo>
                <a:cubicBezTo>
                  <a:pt x="142" y="508"/>
                  <a:pt x="149" y="515"/>
                  <a:pt x="163" y="515"/>
                </a:cubicBezTo>
                <a:close/>
                <a:moveTo>
                  <a:pt x="290" y="56"/>
                </a:moveTo>
                <a:lnTo>
                  <a:pt x="290" y="56"/>
                </a:lnTo>
                <a:cubicBezTo>
                  <a:pt x="283" y="56"/>
                  <a:pt x="283" y="56"/>
                  <a:pt x="283" y="56"/>
                </a:cubicBezTo>
                <a:cubicBezTo>
                  <a:pt x="36" y="56"/>
                  <a:pt x="36" y="56"/>
                  <a:pt x="36" y="56"/>
                </a:cubicBezTo>
                <a:cubicBezTo>
                  <a:pt x="29" y="56"/>
                  <a:pt x="29" y="56"/>
                  <a:pt x="29" y="56"/>
                </a:cubicBezTo>
                <a:cubicBezTo>
                  <a:pt x="29" y="452"/>
                  <a:pt x="29" y="452"/>
                  <a:pt x="29" y="452"/>
                </a:cubicBezTo>
                <a:cubicBezTo>
                  <a:pt x="36" y="452"/>
                  <a:pt x="36" y="452"/>
                  <a:pt x="36" y="452"/>
                </a:cubicBezTo>
                <a:cubicBezTo>
                  <a:pt x="283" y="452"/>
                  <a:pt x="283" y="452"/>
                  <a:pt x="283" y="452"/>
                </a:cubicBezTo>
                <a:cubicBezTo>
                  <a:pt x="290" y="452"/>
                  <a:pt x="290" y="452"/>
                  <a:pt x="290" y="452"/>
                </a:cubicBezTo>
                <a:lnTo>
                  <a:pt x="290" y="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5" name="Freeform 49">
            <a:extLst>
              <a:ext uri="{FF2B5EF4-FFF2-40B4-BE49-F238E27FC236}">
                <a16:creationId xmlns:a16="http://schemas.microsoft.com/office/drawing/2014/main" id="{FE9D56B2-2E7B-B6EF-5756-02A18A36E322}"/>
              </a:ext>
            </a:extLst>
          </p:cNvPr>
          <p:cNvSpPr>
            <a:spLocks noChangeArrowheads="1"/>
          </p:cNvSpPr>
          <p:nvPr/>
        </p:nvSpPr>
        <p:spPr bwMode="auto">
          <a:xfrm>
            <a:off x="11132320" y="1396146"/>
            <a:ext cx="413244" cy="449354"/>
          </a:xfrm>
          <a:custGeom>
            <a:avLst/>
            <a:gdLst>
              <a:gd name="T0" fmla="*/ 2147483646 w 453"/>
              <a:gd name="T1" fmla="*/ 2147483646 h 496"/>
              <a:gd name="T2" fmla="*/ 2147483646 w 453"/>
              <a:gd name="T3" fmla="*/ 2147483646 h 496"/>
              <a:gd name="T4" fmla="*/ 2147483646 w 453"/>
              <a:gd name="T5" fmla="*/ 2147483646 h 496"/>
              <a:gd name="T6" fmla="*/ 2147483646 w 453"/>
              <a:gd name="T7" fmla="*/ 2147483646 h 496"/>
              <a:gd name="T8" fmla="*/ 2147483646 w 453"/>
              <a:gd name="T9" fmla="*/ 2147483646 h 496"/>
              <a:gd name="T10" fmla="*/ 2147483646 w 453"/>
              <a:gd name="T11" fmla="*/ 2147483646 h 496"/>
              <a:gd name="T12" fmla="*/ 2147483646 w 453"/>
              <a:gd name="T13" fmla="*/ 2147483646 h 496"/>
              <a:gd name="T14" fmla="*/ 2147483646 w 453"/>
              <a:gd name="T15" fmla="*/ 2147483646 h 496"/>
              <a:gd name="T16" fmla="*/ 2147483646 w 453"/>
              <a:gd name="T17" fmla="*/ 2147483646 h 496"/>
              <a:gd name="T18" fmla="*/ 2147483646 w 453"/>
              <a:gd name="T19" fmla="*/ 2147483646 h 496"/>
              <a:gd name="T20" fmla="*/ 2147483646 w 453"/>
              <a:gd name="T21" fmla="*/ 2147483646 h 496"/>
              <a:gd name="T22" fmla="*/ 2147483646 w 453"/>
              <a:gd name="T23" fmla="*/ 2147483646 h 496"/>
              <a:gd name="T24" fmla="*/ 2147483646 w 453"/>
              <a:gd name="T25" fmla="*/ 2147483646 h 496"/>
              <a:gd name="T26" fmla="*/ 2147483646 w 453"/>
              <a:gd name="T27" fmla="*/ 2147483646 h 496"/>
              <a:gd name="T28" fmla="*/ 2147483646 w 453"/>
              <a:gd name="T29" fmla="*/ 2147483646 h 496"/>
              <a:gd name="T30" fmla="*/ 2147483646 w 453"/>
              <a:gd name="T31" fmla="*/ 2147483646 h 496"/>
              <a:gd name="T32" fmla="*/ 2147483646 w 453"/>
              <a:gd name="T33" fmla="*/ 2147483646 h 496"/>
              <a:gd name="T34" fmla="*/ 2147483646 w 453"/>
              <a:gd name="T35" fmla="*/ 2147483646 h 496"/>
              <a:gd name="T36" fmla="*/ 2147483646 w 453"/>
              <a:gd name="T37" fmla="*/ 2147483646 h 496"/>
              <a:gd name="T38" fmla="*/ 2147483646 w 453"/>
              <a:gd name="T39" fmla="*/ 2147483646 h 496"/>
              <a:gd name="T40" fmla="*/ 2147483646 w 453"/>
              <a:gd name="T41" fmla="*/ 2147483646 h 496"/>
              <a:gd name="T42" fmla="*/ 2147483646 w 453"/>
              <a:gd name="T43" fmla="*/ 2147483646 h 496"/>
              <a:gd name="T44" fmla="*/ 2147483646 w 453"/>
              <a:gd name="T45" fmla="*/ 2147483646 h 496"/>
              <a:gd name="T46" fmla="*/ 2147483646 w 453"/>
              <a:gd name="T47" fmla="*/ 2147483646 h 496"/>
              <a:gd name="T48" fmla="*/ 2147483646 w 453"/>
              <a:gd name="T49" fmla="*/ 2147483646 h 496"/>
              <a:gd name="T50" fmla="*/ 2147483646 w 453"/>
              <a:gd name="T51" fmla="*/ 2147483646 h 496"/>
              <a:gd name="T52" fmla="*/ 2147483646 w 453"/>
              <a:gd name="T53" fmla="*/ 2147483646 h 496"/>
              <a:gd name="T54" fmla="*/ 2147483646 w 453"/>
              <a:gd name="T55" fmla="*/ 2147483646 h 496"/>
              <a:gd name="T56" fmla="*/ 2147483646 w 453"/>
              <a:gd name="T57" fmla="*/ 2147483646 h 496"/>
              <a:gd name="T58" fmla="*/ 2147483646 w 453"/>
              <a:gd name="T59" fmla="*/ 2147483646 h 496"/>
              <a:gd name="T60" fmla="*/ 2147483646 w 453"/>
              <a:gd name="T61" fmla="*/ 2147483646 h 496"/>
              <a:gd name="T62" fmla="*/ 2147483646 w 453"/>
              <a:gd name="T63" fmla="*/ 2147483646 h 496"/>
              <a:gd name="T64" fmla="*/ 2147483646 w 453"/>
              <a:gd name="T65" fmla="*/ 2147483646 h 496"/>
              <a:gd name="T66" fmla="*/ 2147483646 w 453"/>
              <a:gd name="T67" fmla="*/ 2147483646 h 496"/>
              <a:gd name="T68" fmla="*/ 0 w 453"/>
              <a:gd name="T69" fmla="*/ 2147483646 h 496"/>
              <a:gd name="T70" fmla="*/ 0 w 453"/>
              <a:gd name="T71" fmla="*/ 2147483646 h 496"/>
              <a:gd name="T72" fmla="*/ 2147483646 w 453"/>
              <a:gd name="T73" fmla="*/ 0 h 496"/>
              <a:gd name="T74" fmla="*/ 2147483646 w 453"/>
              <a:gd name="T75" fmla="*/ 0 h 496"/>
              <a:gd name="T76" fmla="*/ 2147483646 w 453"/>
              <a:gd name="T77" fmla="*/ 2147483646 h 496"/>
              <a:gd name="T78" fmla="*/ 2147483646 w 453"/>
              <a:gd name="T79" fmla="*/ 2147483646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255"/>
                  <a:pt x="445" y="262"/>
                  <a:pt x="438" y="269"/>
                </a:cubicBezTo>
                <a:cubicBezTo>
                  <a:pt x="346" y="354"/>
                  <a:pt x="346" y="354"/>
                  <a:pt x="346" y="354"/>
                </a:cubicBezTo>
                <a:cubicBezTo>
                  <a:pt x="339" y="361"/>
                  <a:pt x="332" y="361"/>
                  <a:pt x="325" y="361"/>
                </a:cubicBezTo>
                <a:cubicBezTo>
                  <a:pt x="311" y="361"/>
                  <a:pt x="297" y="347"/>
                  <a:pt x="297" y="333"/>
                </a:cubicBezTo>
                <a:cubicBezTo>
                  <a:pt x="297" y="326"/>
                  <a:pt x="304" y="319"/>
                  <a:pt x="311" y="311"/>
                </a:cubicBezTo>
                <a:cubicBezTo>
                  <a:pt x="346" y="276"/>
                  <a:pt x="346" y="276"/>
                  <a:pt x="346" y="276"/>
                </a:cubicBezTo>
                <a:cubicBezTo>
                  <a:pt x="177" y="276"/>
                  <a:pt x="177" y="276"/>
                  <a:pt x="177" y="276"/>
                </a:cubicBezTo>
                <a:cubicBezTo>
                  <a:pt x="163" y="276"/>
                  <a:pt x="148" y="262"/>
                  <a:pt x="148" y="248"/>
                </a:cubicBezTo>
                <a:cubicBezTo>
                  <a:pt x="148" y="234"/>
                  <a:pt x="163" y="220"/>
                  <a:pt x="177" y="220"/>
                </a:cubicBezTo>
                <a:cubicBezTo>
                  <a:pt x="346" y="220"/>
                  <a:pt x="346" y="220"/>
                  <a:pt x="346" y="220"/>
                </a:cubicBezTo>
                <a:cubicBezTo>
                  <a:pt x="311" y="184"/>
                  <a:pt x="311" y="184"/>
                  <a:pt x="311" y="184"/>
                </a:cubicBezTo>
                <a:cubicBezTo>
                  <a:pt x="304" y="177"/>
                  <a:pt x="297" y="170"/>
                  <a:pt x="297" y="163"/>
                </a:cubicBezTo>
                <a:cubicBezTo>
                  <a:pt x="297" y="149"/>
                  <a:pt x="311" y="135"/>
                  <a:pt x="325" y="135"/>
                </a:cubicBezTo>
                <a:cubicBezTo>
                  <a:pt x="332" y="135"/>
                  <a:pt x="339" y="135"/>
                  <a:pt x="346" y="142"/>
                </a:cubicBezTo>
                <a:cubicBezTo>
                  <a:pt x="438" y="227"/>
                  <a:pt x="438" y="227"/>
                  <a:pt x="438" y="227"/>
                </a:cubicBezTo>
                <a:cubicBezTo>
                  <a:pt x="445" y="234"/>
                  <a:pt x="452" y="241"/>
                  <a:pt x="452" y="248"/>
                </a:cubicBezTo>
                <a:close/>
                <a:moveTo>
                  <a:pt x="170" y="57"/>
                </a:moveTo>
                <a:lnTo>
                  <a:pt x="170" y="57"/>
                </a:lnTo>
                <a:cubicBezTo>
                  <a:pt x="56" y="57"/>
                  <a:pt x="56" y="57"/>
                  <a:pt x="56" y="57"/>
                </a:cubicBezTo>
                <a:cubicBezTo>
                  <a:pt x="56" y="439"/>
                  <a:pt x="56" y="439"/>
                  <a:pt x="56" y="439"/>
                </a:cubicBezTo>
                <a:cubicBezTo>
                  <a:pt x="170" y="439"/>
                  <a:pt x="170" y="439"/>
                  <a:pt x="170" y="439"/>
                </a:cubicBezTo>
                <a:cubicBezTo>
                  <a:pt x="184" y="439"/>
                  <a:pt x="198" y="446"/>
                  <a:pt x="198" y="467"/>
                </a:cubicBezTo>
                <a:cubicBezTo>
                  <a:pt x="198" y="481"/>
                  <a:pt x="184" y="495"/>
                  <a:pt x="170" y="495"/>
                </a:cubicBezTo>
                <a:cubicBezTo>
                  <a:pt x="28" y="495"/>
                  <a:pt x="28" y="495"/>
                  <a:pt x="28" y="495"/>
                </a:cubicBezTo>
                <a:cubicBezTo>
                  <a:pt x="7" y="495"/>
                  <a:pt x="0" y="481"/>
                  <a:pt x="0" y="467"/>
                </a:cubicBezTo>
                <a:cubicBezTo>
                  <a:pt x="0" y="29"/>
                  <a:pt x="0" y="29"/>
                  <a:pt x="0" y="29"/>
                </a:cubicBezTo>
                <a:cubicBezTo>
                  <a:pt x="0" y="15"/>
                  <a:pt x="7" y="0"/>
                  <a:pt x="28" y="0"/>
                </a:cubicBezTo>
                <a:cubicBezTo>
                  <a:pt x="170" y="0"/>
                  <a:pt x="170" y="0"/>
                  <a:pt x="170" y="0"/>
                </a:cubicBezTo>
                <a:cubicBezTo>
                  <a:pt x="184" y="0"/>
                  <a:pt x="198" y="15"/>
                  <a:pt x="198" y="29"/>
                </a:cubicBezTo>
                <a:cubicBezTo>
                  <a:pt x="198" y="50"/>
                  <a:pt x="184" y="57"/>
                  <a:pt x="170" y="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6" name="Freeform 50">
            <a:extLst>
              <a:ext uri="{FF2B5EF4-FFF2-40B4-BE49-F238E27FC236}">
                <a16:creationId xmlns:a16="http://schemas.microsoft.com/office/drawing/2014/main" id="{0A749CEC-5945-2B5B-4CFE-3BCB69C71258}"/>
              </a:ext>
            </a:extLst>
          </p:cNvPr>
          <p:cNvSpPr>
            <a:spLocks noChangeArrowheads="1"/>
          </p:cNvSpPr>
          <p:nvPr/>
        </p:nvSpPr>
        <p:spPr bwMode="auto">
          <a:xfrm>
            <a:off x="10157381" y="1396146"/>
            <a:ext cx="413246" cy="449354"/>
          </a:xfrm>
          <a:custGeom>
            <a:avLst/>
            <a:gdLst>
              <a:gd name="T0" fmla="*/ 2147483646 w 453"/>
              <a:gd name="T1" fmla="*/ 2147483646 h 496"/>
              <a:gd name="T2" fmla="*/ 2147483646 w 453"/>
              <a:gd name="T3" fmla="*/ 2147483646 h 496"/>
              <a:gd name="T4" fmla="*/ 2147483646 w 453"/>
              <a:gd name="T5" fmla="*/ 2147483646 h 496"/>
              <a:gd name="T6" fmla="*/ 2147483646 w 453"/>
              <a:gd name="T7" fmla="*/ 2147483646 h 496"/>
              <a:gd name="T8" fmla="*/ 2147483646 w 453"/>
              <a:gd name="T9" fmla="*/ 2147483646 h 496"/>
              <a:gd name="T10" fmla="*/ 2147483646 w 453"/>
              <a:gd name="T11" fmla="*/ 2147483646 h 496"/>
              <a:gd name="T12" fmla="*/ 2147483646 w 453"/>
              <a:gd name="T13" fmla="*/ 2147483646 h 496"/>
              <a:gd name="T14" fmla="*/ 2147483646 w 453"/>
              <a:gd name="T15" fmla="*/ 2147483646 h 496"/>
              <a:gd name="T16" fmla="*/ 2147483646 w 453"/>
              <a:gd name="T17" fmla="*/ 2147483646 h 496"/>
              <a:gd name="T18" fmla="*/ 2147483646 w 453"/>
              <a:gd name="T19" fmla="*/ 2147483646 h 496"/>
              <a:gd name="T20" fmla="*/ 2147483646 w 453"/>
              <a:gd name="T21" fmla="*/ 2147483646 h 496"/>
              <a:gd name="T22" fmla="*/ 2147483646 w 453"/>
              <a:gd name="T23" fmla="*/ 0 h 496"/>
              <a:gd name="T24" fmla="*/ 2147483646 w 453"/>
              <a:gd name="T25" fmla="*/ 0 h 496"/>
              <a:gd name="T26" fmla="*/ 2147483646 w 453"/>
              <a:gd name="T27" fmla="*/ 2147483646 h 496"/>
              <a:gd name="T28" fmla="*/ 2147483646 w 453"/>
              <a:gd name="T29" fmla="*/ 2147483646 h 496"/>
              <a:gd name="T30" fmla="*/ 2147483646 w 453"/>
              <a:gd name="T31" fmla="*/ 2147483646 h 496"/>
              <a:gd name="T32" fmla="*/ 2147483646 w 453"/>
              <a:gd name="T33" fmla="*/ 2147483646 h 496"/>
              <a:gd name="T34" fmla="*/ 2147483646 w 453"/>
              <a:gd name="T35" fmla="*/ 2147483646 h 496"/>
              <a:gd name="T36" fmla="*/ 2147483646 w 453"/>
              <a:gd name="T37" fmla="*/ 2147483646 h 496"/>
              <a:gd name="T38" fmla="*/ 2147483646 w 453"/>
              <a:gd name="T39" fmla="*/ 2147483646 h 496"/>
              <a:gd name="T40" fmla="*/ 2147483646 w 453"/>
              <a:gd name="T41" fmla="*/ 2147483646 h 496"/>
              <a:gd name="T42" fmla="*/ 2147483646 w 453"/>
              <a:gd name="T43" fmla="*/ 2147483646 h 496"/>
              <a:gd name="T44" fmla="*/ 2147483646 w 453"/>
              <a:gd name="T45" fmla="*/ 2147483646 h 496"/>
              <a:gd name="T46" fmla="*/ 2147483646 w 453"/>
              <a:gd name="T47" fmla="*/ 2147483646 h 496"/>
              <a:gd name="T48" fmla="*/ 2147483646 w 453"/>
              <a:gd name="T49" fmla="*/ 2147483646 h 496"/>
              <a:gd name="T50" fmla="*/ 2147483646 w 453"/>
              <a:gd name="T51" fmla="*/ 2147483646 h 496"/>
              <a:gd name="T52" fmla="*/ 2147483646 w 453"/>
              <a:gd name="T53" fmla="*/ 2147483646 h 496"/>
              <a:gd name="T54" fmla="*/ 2147483646 w 453"/>
              <a:gd name="T55" fmla="*/ 2147483646 h 496"/>
              <a:gd name="T56" fmla="*/ 2147483646 w 453"/>
              <a:gd name="T57" fmla="*/ 2147483646 h 496"/>
              <a:gd name="T58" fmla="*/ 0 w 453"/>
              <a:gd name="T59" fmla="*/ 2147483646 h 496"/>
              <a:gd name="T60" fmla="*/ 2147483646 w 453"/>
              <a:gd name="T61" fmla="*/ 2147483646 h 496"/>
              <a:gd name="T62" fmla="*/ 2147483646 w 453"/>
              <a:gd name="T63" fmla="*/ 2147483646 h 496"/>
              <a:gd name="T64" fmla="*/ 2147483646 w 453"/>
              <a:gd name="T65" fmla="*/ 2147483646 h 496"/>
              <a:gd name="T66" fmla="*/ 2147483646 w 453"/>
              <a:gd name="T67" fmla="*/ 2147483646 h 496"/>
              <a:gd name="T68" fmla="*/ 2147483646 w 453"/>
              <a:gd name="T69" fmla="*/ 2147483646 h 496"/>
              <a:gd name="T70" fmla="*/ 2147483646 w 453"/>
              <a:gd name="T71" fmla="*/ 2147483646 h 496"/>
              <a:gd name="T72" fmla="*/ 2147483646 w 453"/>
              <a:gd name="T73" fmla="*/ 2147483646 h 496"/>
              <a:gd name="T74" fmla="*/ 2147483646 w 453"/>
              <a:gd name="T75" fmla="*/ 2147483646 h 496"/>
              <a:gd name="T76" fmla="*/ 2147483646 w 453"/>
              <a:gd name="T77" fmla="*/ 2147483646 h 496"/>
              <a:gd name="T78" fmla="*/ 2147483646 w 453"/>
              <a:gd name="T79" fmla="*/ 2147483646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467"/>
                  <a:pt x="452" y="467"/>
                  <a:pt x="452" y="467"/>
                </a:cubicBezTo>
                <a:cubicBezTo>
                  <a:pt x="452" y="481"/>
                  <a:pt x="438" y="495"/>
                  <a:pt x="424" y="495"/>
                </a:cubicBezTo>
                <a:cubicBezTo>
                  <a:pt x="282" y="495"/>
                  <a:pt x="282" y="495"/>
                  <a:pt x="282" y="495"/>
                </a:cubicBezTo>
                <a:cubicBezTo>
                  <a:pt x="261" y="495"/>
                  <a:pt x="254" y="481"/>
                  <a:pt x="254" y="467"/>
                </a:cubicBezTo>
                <a:cubicBezTo>
                  <a:pt x="254" y="446"/>
                  <a:pt x="261" y="439"/>
                  <a:pt x="282" y="439"/>
                </a:cubicBezTo>
                <a:cubicBezTo>
                  <a:pt x="395" y="439"/>
                  <a:pt x="395" y="439"/>
                  <a:pt x="395" y="439"/>
                </a:cubicBezTo>
                <a:cubicBezTo>
                  <a:pt x="395" y="57"/>
                  <a:pt x="395" y="57"/>
                  <a:pt x="395" y="57"/>
                </a:cubicBezTo>
                <a:cubicBezTo>
                  <a:pt x="282" y="57"/>
                  <a:pt x="282" y="57"/>
                  <a:pt x="282" y="57"/>
                </a:cubicBezTo>
                <a:cubicBezTo>
                  <a:pt x="261" y="57"/>
                  <a:pt x="254" y="43"/>
                  <a:pt x="254" y="29"/>
                </a:cubicBezTo>
                <a:cubicBezTo>
                  <a:pt x="254" y="15"/>
                  <a:pt x="261" y="0"/>
                  <a:pt x="282" y="0"/>
                </a:cubicBezTo>
                <a:cubicBezTo>
                  <a:pt x="424" y="0"/>
                  <a:pt x="424" y="0"/>
                  <a:pt x="424" y="0"/>
                </a:cubicBezTo>
                <a:cubicBezTo>
                  <a:pt x="438" y="0"/>
                  <a:pt x="452" y="15"/>
                  <a:pt x="452" y="29"/>
                </a:cubicBezTo>
                <a:cubicBezTo>
                  <a:pt x="452" y="248"/>
                  <a:pt x="452" y="248"/>
                  <a:pt x="452" y="248"/>
                </a:cubicBezTo>
                <a:close/>
                <a:moveTo>
                  <a:pt x="289" y="227"/>
                </a:moveTo>
                <a:lnTo>
                  <a:pt x="289" y="227"/>
                </a:lnTo>
                <a:cubicBezTo>
                  <a:pt x="296" y="234"/>
                  <a:pt x="296" y="241"/>
                  <a:pt x="296" y="248"/>
                </a:cubicBezTo>
                <a:cubicBezTo>
                  <a:pt x="296" y="255"/>
                  <a:pt x="296" y="262"/>
                  <a:pt x="289" y="269"/>
                </a:cubicBezTo>
                <a:cubicBezTo>
                  <a:pt x="198" y="354"/>
                  <a:pt x="198" y="354"/>
                  <a:pt x="198" y="354"/>
                </a:cubicBezTo>
                <a:cubicBezTo>
                  <a:pt x="191" y="361"/>
                  <a:pt x="183" y="361"/>
                  <a:pt x="176" y="361"/>
                </a:cubicBezTo>
                <a:cubicBezTo>
                  <a:pt x="162" y="361"/>
                  <a:pt x="148" y="347"/>
                  <a:pt x="148" y="333"/>
                </a:cubicBezTo>
                <a:cubicBezTo>
                  <a:pt x="148" y="326"/>
                  <a:pt x="155" y="319"/>
                  <a:pt x="155" y="311"/>
                </a:cubicBezTo>
                <a:cubicBezTo>
                  <a:pt x="198" y="276"/>
                  <a:pt x="198" y="276"/>
                  <a:pt x="198" y="276"/>
                </a:cubicBezTo>
                <a:cubicBezTo>
                  <a:pt x="28" y="276"/>
                  <a:pt x="28" y="276"/>
                  <a:pt x="28" y="276"/>
                </a:cubicBezTo>
                <a:cubicBezTo>
                  <a:pt x="7" y="276"/>
                  <a:pt x="0" y="262"/>
                  <a:pt x="0" y="248"/>
                </a:cubicBezTo>
                <a:cubicBezTo>
                  <a:pt x="0" y="234"/>
                  <a:pt x="7" y="220"/>
                  <a:pt x="28" y="220"/>
                </a:cubicBezTo>
                <a:cubicBezTo>
                  <a:pt x="198" y="220"/>
                  <a:pt x="198" y="220"/>
                  <a:pt x="198" y="220"/>
                </a:cubicBezTo>
                <a:cubicBezTo>
                  <a:pt x="155" y="184"/>
                  <a:pt x="155" y="184"/>
                  <a:pt x="155" y="184"/>
                </a:cubicBezTo>
                <a:cubicBezTo>
                  <a:pt x="155" y="177"/>
                  <a:pt x="148" y="170"/>
                  <a:pt x="148" y="163"/>
                </a:cubicBezTo>
                <a:cubicBezTo>
                  <a:pt x="148" y="149"/>
                  <a:pt x="162" y="135"/>
                  <a:pt x="176" y="135"/>
                </a:cubicBezTo>
                <a:cubicBezTo>
                  <a:pt x="183" y="135"/>
                  <a:pt x="191" y="135"/>
                  <a:pt x="198" y="142"/>
                </a:cubicBezTo>
                <a:cubicBezTo>
                  <a:pt x="289" y="227"/>
                  <a:pt x="289" y="227"/>
                  <a:pt x="289" y="2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7" name="Freeform 51">
            <a:extLst>
              <a:ext uri="{FF2B5EF4-FFF2-40B4-BE49-F238E27FC236}">
                <a16:creationId xmlns:a16="http://schemas.microsoft.com/office/drawing/2014/main" id="{73E0D225-5504-8E7D-3E36-5C8C260C09EA}"/>
              </a:ext>
            </a:extLst>
          </p:cNvPr>
          <p:cNvSpPr>
            <a:spLocks noChangeArrowheads="1"/>
          </p:cNvSpPr>
          <p:nvPr/>
        </p:nvSpPr>
        <p:spPr bwMode="auto">
          <a:xfrm>
            <a:off x="9182445" y="1416205"/>
            <a:ext cx="445341" cy="413246"/>
          </a:xfrm>
          <a:custGeom>
            <a:avLst/>
            <a:gdLst>
              <a:gd name="T0" fmla="*/ 2147483646 w 489"/>
              <a:gd name="T1" fmla="*/ 2147483646 h 453"/>
              <a:gd name="T2" fmla="*/ 2147483646 w 489"/>
              <a:gd name="T3" fmla="*/ 2147483646 h 453"/>
              <a:gd name="T4" fmla="*/ 2147483646 w 489"/>
              <a:gd name="T5" fmla="*/ 2147483646 h 453"/>
              <a:gd name="T6" fmla="*/ 0 w 489"/>
              <a:gd name="T7" fmla="*/ 2147483646 h 453"/>
              <a:gd name="T8" fmla="*/ 0 w 489"/>
              <a:gd name="T9" fmla="*/ 2147483646 h 453"/>
              <a:gd name="T10" fmla="*/ 2147483646 w 489"/>
              <a:gd name="T11" fmla="*/ 2147483646 h 453"/>
              <a:gd name="T12" fmla="*/ 2147483646 w 489"/>
              <a:gd name="T13" fmla="*/ 2147483646 h 453"/>
              <a:gd name="T14" fmla="*/ 2147483646 w 489"/>
              <a:gd name="T15" fmla="*/ 2147483646 h 453"/>
              <a:gd name="T16" fmla="*/ 2147483646 w 489"/>
              <a:gd name="T17" fmla="*/ 2147483646 h 453"/>
              <a:gd name="T18" fmla="*/ 2147483646 w 489"/>
              <a:gd name="T19" fmla="*/ 2147483646 h 453"/>
              <a:gd name="T20" fmla="*/ 2147483646 w 489"/>
              <a:gd name="T21" fmla="*/ 2147483646 h 453"/>
              <a:gd name="T22" fmla="*/ 2147483646 w 489"/>
              <a:gd name="T23" fmla="*/ 2147483646 h 453"/>
              <a:gd name="T24" fmla="*/ 2147483646 w 489"/>
              <a:gd name="T25" fmla="*/ 2147483646 h 453"/>
              <a:gd name="T26" fmla="*/ 2147483646 w 489"/>
              <a:gd name="T27" fmla="*/ 2147483646 h 453"/>
              <a:gd name="T28" fmla="*/ 2147483646 w 489"/>
              <a:gd name="T29" fmla="*/ 2147483646 h 453"/>
              <a:gd name="T30" fmla="*/ 2147483646 w 489"/>
              <a:gd name="T31" fmla="*/ 2147483646 h 453"/>
              <a:gd name="T32" fmla="*/ 2147483646 w 489"/>
              <a:gd name="T33" fmla="*/ 2147483646 h 453"/>
              <a:gd name="T34" fmla="*/ 2147483646 w 489"/>
              <a:gd name="T35" fmla="*/ 2147483646 h 453"/>
              <a:gd name="T36" fmla="*/ 2147483646 w 489"/>
              <a:gd name="T37" fmla="*/ 2147483646 h 453"/>
              <a:gd name="T38" fmla="*/ 2147483646 w 489"/>
              <a:gd name="T39" fmla="*/ 2147483646 h 453"/>
              <a:gd name="T40" fmla="*/ 2147483646 w 489"/>
              <a:gd name="T41" fmla="*/ 2147483646 h 453"/>
              <a:gd name="T42" fmla="*/ 2147483646 w 489"/>
              <a:gd name="T43" fmla="*/ 2147483646 h 453"/>
              <a:gd name="T44" fmla="*/ 2147483646 w 489"/>
              <a:gd name="T45" fmla="*/ 2147483646 h 453"/>
              <a:gd name="T46" fmla="*/ 2147483646 w 489"/>
              <a:gd name="T47" fmla="*/ 2147483646 h 453"/>
              <a:gd name="T48" fmla="*/ 2147483646 w 489"/>
              <a:gd name="T49" fmla="*/ 2147483646 h 453"/>
              <a:gd name="T50" fmla="*/ 2147483646 w 489"/>
              <a:gd name="T51" fmla="*/ 2147483646 h 453"/>
              <a:gd name="T52" fmla="*/ 2147483646 w 489"/>
              <a:gd name="T53" fmla="*/ 2147483646 h 453"/>
              <a:gd name="T54" fmla="*/ 2147483646 w 489"/>
              <a:gd name="T55" fmla="*/ 2147483646 h 453"/>
              <a:gd name="T56" fmla="*/ 2147483646 w 489"/>
              <a:gd name="T57" fmla="*/ 2147483646 h 453"/>
              <a:gd name="T58" fmla="*/ 2147483646 w 489"/>
              <a:gd name="T59" fmla="*/ 2147483646 h 453"/>
              <a:gd name="T60" fmla="*/ 2147483646 w 489"/>
              <a:gd name="T61" fmla="*/ 2147483646 h 453"/>
              <a:gd name="T62" fmla="*/ 2147483646 w 489"/>
              <a:gd name="T63" fmla="*/ 2147483646 h 453"/>
              <a:gd name="T64" fmla="*/ 2147483646 w 489"/>
              <a:gd name="T65" fmla="*/ 2147483646 h 453"/>
              <a:gd name="T66" fmla="*/ 2147483646 w 489"/>
              <a:gd name="T67" fmla="*/ 0 h 453"/>
              <a:gd name="T68" fmla="*/ 2147483646 w 489"/>
              <a:gd name="T69" fmla="*/ 2147483646 h 453"/>
              <a:gd name="T70" fmla="*/ 2147483646 w 489"/>
              <a:gd name="T71" fmla="*/ 2147483646 h 453"/>
              <a:gd name="T72" fmla="*/ 2147483646 w 489"/>
              <a:gd name="T73" fmla="*/ 2147483646 h 453"/>
              <a:gd name="T74" fmla="*/ 2147483646 w 489"/>
              <a:gd name="T75" fmla="*/ 2147483646 h 453"/>
              <a:gd name="T76" fmla="*/ 2147483646 w 489"/>
              <a:gd name="T77" fmla="*/ 2147483646 h 453"/>
              <a:gd name="T78" fmla="*/ 2147483646 w 489"/>
              <a:gd name="T79" fmla="*/ 2147483646 h 4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89" h="453">
                <a:moveTo>
                  <a:pt x="460" y="452"/>
                </a:moveTo>
                <a:lnTo>
                  <a:pt x="460" y="452"/>
                </a:lnTo>
                <a:cubicBezTo>
                  <a:pt x="29" y="452"/>
                  <a:pt x="29" y="452"/>
                  <a:pt x="29" y="452"/>
                </a:cubicBezTo>
                <a:cubicBezTo>
                  <a:pt x="15" y="452"/>
                  <a:pt x="0" y="438"/>
                  <a:pt x="0" y="424"/>
                </a:cubicBezTo>
                <a:cubicBezTo>
                  <a:pt x="0" y="282"/>
                  <a:pt x="0" y="282"/>
                  <a:pt x="0" y="282"/>
                </a:cubicBezTo>
                <a:cubicBezTo>
                  <a:pt x="0" y="268"/>
                  <a:pt x="15"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81" y="254"/>
                  <a:pt x="488" y="268"/>
                  <a:pt x="488" y="282"/>
                </a:cubicBezTo>
                <a:cubicBezTo>
                  <a:pt x="488" y="424"/>
                  <a:pt x="488" y="424"/>
                  <a:pt x="488" y="424"/>
                </a:cubicBezTo>
                <a:cubicBezTo>
                  <a:pt x="488" y="438"/>
                  <a:pt x="481" y="452"/>
                  <a:pt x="460" y="452"/>
                </a:cubicBezTo>
                <a:close/>
                <a:moveTo>
                  <a:pt x="333" y="148"/>
                </a:moveTo>
                <a:lnTo>
                  <a:pt x="333" y="148"/>
                </a:lnTo>
                <a:cubicBezTo>
                  <a:pt x="318" y="148"/>
                  <a:pt x="311" y="148"/>
                  <a:pt x="311" y="141"/>
                </a:cubicBezTo>
                <a:cubicBezTo>
                  <a:pt x="276" y="99"/>
                  <a:pt x="276" y="99"/>
                  <a:pt x="276" y="99"/>
                </a:cubicBezTo>
                <a:cubicBezTo>
                  <a:pt x="276" y="275"/>
                  <a:pt x="276" y="275"/>
                  <a:pt x="276" y="275"/>
                </a:cubicBezTo>
                <a:cubicBezTo>
                  <a:pt x="276" y="289"/>
                  <a:pt x="262" y="304"/>
                  <a:pt x="248" y="304"/>
                </a:cubicBezTo>
                <a:cubicBezTo>
                  <a:pt x="227" y="304"/>
                  <a:pt x="220" y="289"/>
                  <a:pt x="220" y="275"/>
                </a:cubicBezTo>
                <a:cubicBezTo>
                  <a:pt x="220" y="99"/>
                  <a:pt x="220" y="99"/>
                  <a:pt x="220" y="99"/>
                </a:cubicBezTo>
                <a:cubicBezTo>
                  <a:pt x="184" y="141"/>
                  <a:pt x="184" y="141"/>
                  <a:pt x="184" y="141"/>
                </a:cubicBezTo>
                <a:cubicBezTo>
                  <a:pt x="177" y="148"/>
                  <a:pt x="170" y="148"/>
                  <a:pt x="163" y="148"/>
                </a:cubicBezTo>
                <a:cubicBezTo>
                  <a:pt x="142" y="148"/>
                  <a:pt x="135" y="141"/>
                  <a:pt x="135" y="120"/>
                </a:cubicBezTo>
                <a:cubicBezTo>
                  <a:pt x="135" y="113"/>
                  <a:pt x="135" y="106"/>
                  <a:pt x="142" y="106"/>
                </a:cubicBezTo>
                <a:cubicBezTo>
                  <a:pt x="227" y="7"/>
                  <a:pt x="227" y="7"/>
                  <a:pt x="227" y="7"/>
                </a:cubicBezTo>
                <a:cubicBezTo>
                  <a:pt x="227" y="7"/>
                  <a:pt x="234" y="0"/>
                  <a:pt x="248" y="0"/>
                </a:cubicBezTo>
                <a:cubicBezTo>
                  <a:pt x="255" y="0"/>
                  <a:pt x="262" y="7"/>
                  <a:pt x="269" y="7"/>
                </a:cubicBezTo>
                <a:cubicBezTo>
                  <a:pt x="354" y="106"/>
                  <a:pt x="354" y="106"/>
                  <a:pt x="354" y="106"/>
                </a:cubicBezTo>
                <a:cubicBezTo>
                  <a:pt x="354" y="106"/>
                  <a:pt x="361" y="113"/>
                  <a:pt x="361" y="120"/>
                </a:cubicBezTo>
                <a:cubicBezTo>
                  <a:pt x="361" y="141"/>
                  <a:pt x="347" y="148"/>
                  <a:pt x="333" y="1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8" name="Freeform 52">
            <a:extLst>
              <a:ext uri="{FF2B5EF4-FFF2-40B4-BE49-F238E27FC236}">
                <a16:creationId xmlns:a16="http://schemas.microsoft.com/office/drawing/2014/main" id="{FF263D85-02F4-19CA-1BD7-57B1FF7D718A}"/>
              </a:ext>
            </a:extLst>
          </p:cNvPr>
          <p:cNvSpPr>
            <a:spLocks noChangeArrowheads="1"/>
          </p:cNvSpPr>
          <p:nvPr/>
        </p:nvSpPr>
        <p:spPr bwMode="auto">
          <a:xfrm>
            <a:off x="8227568" y="1416205"/>
            <a:ext cx="445341" cy="413246"/>
          </a:xfrm>
          <a:custGeom>
            <a:avLst/>
            <a:gdLst>
              <a:gd name="T0" fmla="*/ 2147483646 w 489"/>
              <a:gd name="T1" fmla="*/ 2147483646 h 453"/>
              <a:gd name="T2" fmla="*/ 2147483646 w 489"/>
              <a:gd name="T3" fmla="*/ 2147483646 h 453"/>
              <a:gd name="T4" fmla="*/ 2147483646 w 489"/>
              <a:gd name="T5" fmla="*/ 2147483646 h 453"/>
              <a:gd name="T6" fmla="*/ 2147483646 w 489"/>
              <a:gd name="T7" fmla="*/ 2147483646 h 453"/>
              <a:gd name="T8" fmla="*/ 2147483646 w 489"/>
              <a:gd name="T9" fmla="*/ 2147483646 h 453"/>
              <a:gd name="T10" fmla="*/ 2147483646 w 489"/>
              <a:gd name="T11" fmla="*/ 2147483646 h 453"/>
              <a:gd name="T12" fmla="*/ 0 w 489"/>
              <a:gd name="T13" fmla="*/ 2147483646 h 453"/>
              <a:gd name="T14" fmla="*/ 0 w 489"/>
              <a:gd name="T15" fmla="*/ 2147483646 h 453"/>
              <a:gd name="T16" fmla="*/ 2147483646 w 489"/>
              <a:gd name="T17" fmla="*/ 2147483646 h 453"/>
              <a:gd name="T18" fmla="*/ 2147483646 w 489"/>
              <a:gd name="T19" fmla="*/ 2147483646 h 453"/>
              <a:gd name="T20" fmla="*/ 2147483646 w 489"/>
              <a:gd name="T21" fmla="*/ 2147483646 h 453"/>
              <a:gd name="T22" fmla="*/ 2147483646 w 489"/>
              <a:gd name="T23" fmla="*/ 2147483646 h 453"/>
              <a:gd name="T24" fmla="*/ 2147483646 w 489"/>
              <a:gd name="T25" fmla="*/ 2147483646 h 453"/>
              <a:gd name="T26" fmla="*/ 2147483646 w 489"/>
              <a:gd name="T27" fmla="*/ 2147483646 h 453"/>
              <a:gd name="T28" fmla="*/ 2147483646 w 489"/>
              <a:gd name="T29" fmla="*/ 2147483646 h 453"/>
              <a:gd name="T30" fmla="*/ 2147483646 w 489"/>
              <a:gd name="T31" fmla="*/ 2147483646 h 453"/>
              <a:gd name="T32" fmla="*/ 2147483646 w 489"/>
              <a:gd name="T33" fmla="*/ 2147483646 h 453"/>
              <a:gd name="T34" fmla="*/ 2147483646 w 489"/>
              <a:gd name="T35" fmla="*/ 2147483646 h 453"/>
              <a:gd name="T36" fmla="*/ 2147483646 w 489"/>
              <a:gd name="T37" fmla="*/ 2147483646 h 453"/>
              <a:gd name="T38" fmla="*/ 2147483646 w 489"/>
              <a:gd name="T39" fmla="*/ 2147483646 h 453"/>
              <a:gd name="T40" fmla="*/ 2147483646 w 489"/>
              <a:gd name="T41" fmla="*/ 2147483646 h 453"/>
              <a:gd name="T42" fmla="*/ 2147483646 w 489"/>
              <a:gd name="T43" fmla="*/ 2147483646 h 453"/>
              <a:gd name="T44" fmla="*/ 2147483646 w 489"/>
              <a:gd name="T45" fmla="*/ 2147483646 h 453"/>
              <a:gd name="T46" fmla="*/ 2147483646 w 489"/>
              <a:gd name="T47" fmla="*/ 2147483646 h 453"/>
              <a:gd name="T48" fmla="*/ 2147483646 w 489"/>
              <a:gd name="T49" fmla="*/ 2147483646 h 453"/>
              <a:gd name="T50" fmla="*/ 2147483646 w 489"/>
              <a:gd name="T51" fmla="*/ 2147483646 h 453"/>
              <a:gd name="T52" fmla="*/ 2147483646 w 489"/>
              <a:gd name="T53" fmla="*/ 2147483646 h 453"/>
              <a:gd name="T54" fmla="*/ 2147483646 w 489"/>
              <a:gd name="T55" fmla="*/ 2147483646 h 453"/>
              <a:gd name="T56" fmla="*/ 2147483646 w 489"/>
              <a:gd name="T57" fmla="*/ 2147483646 h 453"/>
              <a:gd name="T58" fmla="*/ 2147483646 w 489"/>
              <a:gd name="T59" fmla="*/ 2147483646 h 453"/>
              <a:gd name="T60" fmla="*/ 2147483646 w 489"/>
              <a:gd name="T61" fmla="*/ 2147483646 h 453"/>
              <a:gd name="T62" fmla="*/ 2147483646 w 489"/>
              <a:gd name="T63" fmla="*/ 2147483646 h 453"/>
              <a:gd name="T64" fmla="*/ 2147483646 w 489"/>
              <a:gd name="T65" fmla="*/ 2147483646 h 453"/>
              <a:gd name="T66" fmla="*/ 2147483646 w 489"/>
              <a:gd name="T67" fmla="*/ 0 h 453"/>
              <a:gd name="T68" fmla="*/ 2147483646 w 489"/>
              <a:gd name="T69" fmla="*/ 2147483646 h 453"/>
              <a:gd name="T70" fmla="*/ 2147483646 w 489"/>
              <a:gd name="T71" fmla="*/ 2147483646 h 453"/>
              <a:gd name="T72" fmla="*/ 2147483646 w 489"/>
              <a:gd name="T73" fmla="*/ 2147483646 h 453"/>
              <a:gd name="T74" fmla="*/ 2147483646 w 489"/>
              <a:gd name="T75" fmla="*/ 2147483646 h 453"/>
              <a:gd name="T76" fmla="*/ 2147483646 w 489"/>
              <a:gd name="T77" fmla="*/ 2147483646 h 453"/>
              <a:gd name="T78" fmla="*/ 2147483646 w 489"/>
              <a:gd name="T79" fmla="*/ 2147483646 h 453"/>
              <a:gd name="T80" fmla="*/ 2147483646 w 489"/>
              <a:gd name="T81" fmla="*/ 2147483646 h 453"/>
              <a:gd name="T82" fmla="*/ 2147483646 w 489"/>
              <a:gd name="T83" fmla="*/ 2147483646 h 4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9" h="453">
                <a:moveTo>
                  <a:pt x="460" y="452"/>
                </a:moveTo>
                <a:lnTo>
                  <a:pt x="460" y="452"/>
                </a:lnTo>
                <a:cubicBezTo>
                  <a:pt x="241" y="452"/>
                  <a:pt x="241" y="452"/>
                  <a:pt x="241" y="452"/>
                </a:cubicBezTo>
                <a:cubicBezTo>
                  <a:pt x="29" y="452"/>
                  <a:pt x="29" y="452"/>
                  <a:pt x="29" y="452"/>
                </a:cubicBezTo>
                <a:cubicBezTo>
                  <a:pt x="7" y="452"/>
                  <a:pt x="0" y="438"/>
                  <a:pt x="0" y="424"/>
                </a:cubicBezTo>
                <a:cubicBezTo>
                  <a:pt x="0" y="282"/>
                  <a:pt x="0" y="282"/>
                  <a:pt x="0" y="282"/>
                </a:cubicBezTo>
                <a:cubicBezTo>
                  <a:pt x="0" y="268"/>
                  <a:pt x="7"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74" y="254"/>
                  <a:pt x="488" y="268"/>
                  <a:pt x="488" y="282"/>
                </a:cubicBezTo>
                <a:cubicBezTo>
                  <a:pt x="488" y="424"/>
                  <a:pt x="488" y="424"/>
                  <a:pt x="488" y="424"/>
                </a:cubicBezTo>
                <a:cubicBezTo>
                  <a:pt x="488" y="438"/>
                  <a:pt x="474" y="452"/>
                  <a:pt x="460" y="452"/>
                </a:cubicBezTo>
                <a:close/>
                <a:moveTo>
                  <a:pt x="347" y="198"/>
                </a:moveTo>
                <a:lnTo>
                  <a:pt x="347" y="198"/>
                </a:lnTo>
                <a:cubicBezTo>
                  <a:pt x="262" y="289"/>
                  <a:pt x="262" y="289"/>
                  <a:pt x="262" y="289"/>
                </a:cubicBezTo>
                <a:cubicBezTo>
                  <a:pt x="262" y="297"/>
                  <a:pt x="255" y="304"/>
                  <a:pt x="241" y="304"/>
                </a:cubicBezTo>
                <a:cubicBezTo>
                  <a:pt x="234" y="304"/>
                  <a:pt x="227" y="297"/>
                  <a:pt x="220" y="289"/>
                </a:cubicBezTo>
                <a:cubicBezTo>
                  <a:pt x="135" y="198"/>
                  <a:pt x="135" y="198"/>
                  <a:pt x="135" y="198"/>
                </a:cubicBezTo>
                <a:cubicBezTo>
                  <a:pt x="135" y="191"/>
                  <a:pt x="127" y="184"/>
                  <a:pt x="127" y="176"/>
                </a:cubicBezTo>
                <a:cubicBezTo>
                  <a:pt x="127" y="162"/>
                  <a:pt x="142" y="148"/>
                  <a:pt x="156" y="148"/>
                </a:cubicBezTo>
                <a:cubicBezTo>
                  <a:pt x="170" y="148"/>
                  <a:pt x="177" y="155"/>
                  <a:pt x="177" y="162"/>
                </a:cubicBezTo>
                <a:cubicBezTo>
                  <a:pt x="212" y="198"/>
                  <a:pt x="212" y="198"/>
                  <a:pt x="212" y="198"/>
                </a:cubicBezTo>
                <a:cubicBezTo>
                  <a:pt x="212" y="28"/>
                  <a:pt x="212" y="28"/>
                  <a:pt x="212" y="28"/>
                </a:cubicBezTo>
                <a:cubicBezTo>
                  <a:pt x="212" y="14"/>
                  <a:pt x="227" y="0"/>
                  <a:pt x="241" y="0"/>
                </a:cubicBezTo>
                <a:cubicBezTo>
                  <a:pt x="262" y="0"/>
                  <a:pt x="269" y="14"/>
                  <a:pt x="269" y="28"/>
                </a:cubicBezTo>
                <a:cubicBezTo>
                  <a:pt x="269" y="198"/>
                  <a:pt x="269" y="198"/>
                  <a:pt x="269" y="198"/>
                </a:cubicBezTo>
                <a:cubicBezTo>
                  <a:pt x="304" y="162"/>
                  <a:pt x="304" y="162"/>
                  <a:pt x="304" y="162"/>
                </a:cubicBezTo>
                <a:cubicBezTo>
                  <a:pt x="311" y="155"/>
                  <a:pt x="318" y="148"/>
                  <a:pt x="325" y="148"/>
                </a:cubicBezTo>
                <a:cubicBezTo>
                  <a:pt x="347" y="148"/>
                  <a:pt x="354" y="162"/>
                  <a:pt x="354" y="176"/>
                </a:cubicBezTo>
                <a:cubicBezTo>
                  <a:pt x="354" y="184"/>
                  <a:pt x="354" y="191"/>
                  <a:pt x="347" y="19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39" name="Freeform 53">
            <a:extLst>
              <a:ext uri="{FF2B5EF4-FFF2-40B4-BE49-F238E27FC236}">
                <a16:creationId xmlns:a16="http://schemas.microsoft.com/office/drawing/2014/main" id="{4AFC4FA3-7979-71D4-E5B3-3C49921140A1}"/>
              </a:ext>
            </a:extLst>
          </p:cNvPr>
          <p:cNvSpPr>
            <a:spLocks noChangeArrowheads="1"/>
          </p:cNvSpPr>
          <p:nvPr/>
        </p:nvSpPr>
        <p:spPr bwMode="auto">
          <a:xfrm>
            <a:off x="7212508" y="1343988"/>
            <a:ext cx="553668" cy="553668"/>
          </a:xfrm>
          <a:custGeom>
            <a:avLst/>
            <a:gdLst>
              <a:gd name="T0" fmla="*/ 2147483646 w 608"/>
              <a:gd name="T1" fmla="*/ 2147483646 h 609"/>
              <a:gd name="T2" fmla="*/ 0 w 608"/>
              <a:gd name="T3" fmla="*/ 2147483646 h 609"/>
              <a:gd name="T4" fmla="*/ 2147483646 w 608"/>
              <a:gd name="T5" fmla="*/ 2147483646 h 609"/>
              <a:gd name="T6" fmla="*/ 2147483646 w 608"/>
              <a:gd name="T7" fmla="*/ 2147483646 h 609"/>
              <a:gd name="T8" fmla="*/ 2147483646 w 608"/>
              <a:gd name="T9" fmla="*/ 2147483646 h 609"/>
              <a:gd name="T10" fmla="*/ 2147483646 w 608"/>
              <a:gd name="T11" fmla="*/ 2147483646 h 609"/>
              <a:gd name="T12" fmla="*/ 2147483646 w 608"/>
              <a:gd name="T13" fmla="*/ 2147483646 h 609"/>
              <a:gd name="T14" fmla="*/ 2147483646 w 608"/>
              <a:gd name="T15" fmla="*/ 2147483646 h 609"/>
              <a:gd name="T16" fmla="*/ 2147483646 w 608"/>
              <a:gd name="T17" fmla="*/ 2147483646 h 609"/>
              <a:gd name="T18" fmla="*/ 2147483646 w 608"/>
              <a:gd name="T19" fmla="*/ 2147483646 h 609"/>
              <a:gd name="T20" fmla="*/ 2147483646 w 608"/>
              <a:gd name="T21" fmla="*/ 2147483646 h 609"/>
              <a:gd name="T22" fmla="*/ 2147483646 w 608"/>
              <a:gd name="T23" fmla="*/ 2147483646 h 609"/>
              <a:gd name="T24" fmla="*/ 2147483646 w 608"/>
              <a:gd name="T25" fmla="*/ 2147483646 h 609"/>
              <a:gd name="T26" fmla="*/ 2147483646 w 608"/>
              <a:gd name="T27" fmla="*/ 2147483646 h 609"/>
              <a:gd name="T28" fmla="*/ 2147483646 w 608"/>
              <a:gd name="T29" fmla="*/ 2147483646 h 609"/>
              <a:gd name="T30" fmla="*/ 2147483646 w 608"/>
              <a:gd name="T31" fmla="*/ 2147483646 h 609"/>
              <a:gd name="T32" fmla="*/ 2147483646 w 608"/>
              <a:gd name="T33" fmla="*/ 2147483646 h 609"/>
              <a:gd name="T34" fmla="*/ 2147483646 w 608"/>
              <a:gd name="T35" fmla="*/ 2147483646 h 609"/>
              <a:gd name="T36" fmla="*/ 2147483646 w 608"/>
              <a:gd name="T37" fmla="*/ 2147483646 h 609"/>
              <a:gd name="T38" fmla="*/ 2147483646 w 608"/>
              <a:gd name="T39" fmla="*/ 2147483646 h 609"/>
              <a:gd name="T40" fmla="*/ 2147483646 w 608"/>
              <a:gd name="T41" fmla="*/ 2147483646 h 609"/>
              <a:gd name="T42" fmla="*/ 2147483646 w 608"/>
              <a:gd name="T43" fmla="*/ 2147483646 h 609"/>
              <a:gd name="T44" fmla="*/ 2147483646 w 608"/>
              <a:gd name="T45" fmla="*/ 2147483646 h 609"/>
              <a:gd name="T46" fmla="*/ 2147483646 w 608"/>
              <a:gd name="T47" fmla="*/ 2147483646 h 609"/>
              <a:gd name="T48" fmla="*/ 2147483646 w 608"/>
              <a:gd name="T49" fmla="*/ 2147483646 h 609"/>
              <a:gd name="T50" fmla="*/ 2147483646 w 608"/>
              <a:gd name="T51" fmla="*/ 2147483646 h 609"/>
              <a:gd name="T52" fmla="*/ 2147483646 w 608"/>
              <a:gd name="T53" fmla="*/ 2147483646 h 609"/>
              <a:gd name="T54" fmla="*/ 2147483646 w 608"/>
              <a:gd name="T55" fmla="*/ 2147483646 h 609"/>
              <a:gd name="T56" fmla="*/ 2147483646 w 608"/>
              <a:gd name="T57" fmla="*/ 2147483646 h 609"/>
              <a:gd name="T58" fmla="*/ 2147483646 w 608"/>
              <a:gd name="T59" fmla="*/ 2147483646 h 609"/>
              <a:gd name="T60" fmla="*/ 2147483646 w 608"/>
              <a:gd name="T61" fmla="*/ 2147483646 h 609"/>
              <a:gd name="T62" fmla="*/ 2147483646 w 608"/>
              <a:gd name="T63" fmla="*/ 2147483646 h 609"/>
              <a:gd name="T64" fmla="*/ 2147483646 w 608"/>
              <a:gd name="T65" fmla="*/ 2147483646 h 609"/>
              <a:gd name="T66" fmla="*/ 2147483646 w 608"/>
              <a:gd name="T67" fmla="*/ 2147483646 h 609"/>
              <a:gd name="T68" fmla="*/ 2147483646 w 608"/>
              <a:gd name="T69" fmla="*/ 2147483646 h 609"/>
              <a:gd name="T70" fmla="*/ 2147483646 w 608"/>
              <a:gd name="T71" fmla="*/ 2147483646 h 609"/>
              <a:gd name="T72" fmla="*/ 2147483646 w 608"/>
              <a:gd name="T73" fmla="*/ 2147483646 h 609"/>
              <a:gd name="T74" fmla="*/ 2147483646 w 608"/>
              <a:gd name="T75" fmla="*/ 2147483646 h 609"/>
              <a:gd name="T76" fmla="*/ 2147483646 w 608"/>
              <a:gd name="T77" fmla="*/ 2147483646 h 609"/>
              <a:gd name="T78" fmla="*/ 2147483646 w 608"/>
              <a:gd name="T79" fmla="*/ 2147483646 h 609"/>
              <a:gd name="T80" fmla="*/ 2147483646 w 608"/>
              <a:gd name="T81" fmla="*/ 2147483646 h 609"/>
              <a:gd name="T82" fmla="*/ 2147483646 w 608"/>
              <a:gd name="T83" fmla="*/ 2147483646 h 609"/>
              <a:gd name="T84" fmla="*/ 2147483646 w 608"/>
              <a:gd name="T85" fmla="*/ 2147483646 h 609"/>
              <a:gd name="T86" fmla="*/ 2147483646 w 608"/>
              <a:gd name="T87" fmla="*/ 2147483646 h 609"/>
              <a:gd name="T88" fmla="*/ 2147483646 w 608"/>
              <a:gd name="T89" fmla="*/ 2147483646 h 609"/>
              <a:gd name="T90" fmla="*/ 2147483646 w 608"/>
              <a:gd name="T91" fmla="*/ 2147483646 h 609"/>
              <a:gd name="T92" fmla="*/ 2147483646 w 608"/>
              <a:gd name="T93" fmla="*/ 2147483646 h 609"/>
              <a:gd name="T94" fmla="*/ 2147483646 w 608"/>
              <a:gd name="T95" fmla="*/ 2147483646 h 609"/>
              <a:gd name="T96" fmla="*/ 2147483646 w 608"/>
              <a:gd name="T97" fmla="*/ 2147483646 h 609"/>
              <a:gd name="T98" fmla="*/ 2147483646 w 608"/>
              <a:gd name="T99" fmla="*/ 2147483646 h 609"/>
              <a:gd name="T100" fmla="*/ 2147483646 w 608"/>
              <a:gd name="T101" fmla="*/ 2147483646 h 609"/>
              <a:gd name="T102" fmla="*/ 2147483646 w 608"/>
              <a:gd name="T103" fmla="*/ 2147483646 h 609"/>
              <a:gd name="T104" fmla="*/ 2147483646 w 608"/>
              <a:gd name="T105" fmla="*/ 2147483646 h 609"/>
              <a:gd name="T106" fmla="*/ 2147483646 w 608"/>
              <a:gd name="T107" fmla="*/ 2147483646 h 609"/>
              <a:gd name="T108" fmla="*/ 2147483646 w 608"/>
              <a:gd name="T109" fmla="*/ 2147483646 h 609"/>
              <a:gd name="T110" fmla="*/ 2147483646 w 608"/>
              <a:gd name="T111" fmla="*/ 2147483646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0" name="Freeform 54">
            <a:extLst>
              <a:ext uri="{FF2B5EF4-FFF2-40B4-BE49-F238E27FC236}">
                <a16:creationId xmlns:a16="http://schemas.microsoft.com/office/drawing/2014/main" id="{E775173B-ED31-F689-5E8A-96B0261A9A84}"/>
              </a:ext>
            </a:extLst>
          </p:cNvPr>
          <p:cNvSpPr>
            <a:spLocks noChangeArrowheads="1"/>
          </p:cNvSpPr>
          <p:nvPr/>
        </p:nvSpPr>
        <p:spPr bwMode="auto">
          <a:xfrm>
            <a:off x="6253620" y="1343988"/>
            <a:ext cx="545644" cy="553668"/>
          </a:xfrm>
          <a:custGeom>
            <a:avLst/>
            <a:gdLst>
              <a:gd name="T0" fmla="*/ 2147483646 w 601"/>
              <a:gd name="T1" fmla="*/ 2147483646 h 609"/>
              <a:gd name="T2" fmla="*/ 0 w 601"/>
              <a:gd name="T3" fmla="*/ 2147483646 h 609"/>
              <a:gd name="T4" fmla="*/ 2147483646 w 601"/>
              <a:gd name="T5" fmla="*/ 2147483646 h 609"/>
              <a:gd name="T6" fmla="*/ 2147483646 w 601"/>
              <a:gd name="T7" fmla="*/ 2147483646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0 h 609"/>
              <a:gd name="T54" fmla="*/ 2147483646 w 601"/>
              <a:gd name="T55" fmla="*/ 2147483646 h 609"/>
              <a:gd name="T56" fmla="*/ 2147483646 w 601"/>
              <a:gd name="T57" fmla="*/ 2147483646 h 609"/>
              <a:gd name="T58" fmla="*/ 2147483646 w 601"/>
              <a:gd name="T59" fmla="*/ 2147483646 h 609"/>
              <a:gd name="T60" fmla="*/ 2147483646 w 601"/>
              <a:gd name="T61" fmla="*/ 0 h 609"/>
              <a:gd name="T62" fmla="*/ 2147483646 w 601"/>
              <a:gd name="T63" fmla="*/ 2147483646 h 6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1" h="609">
                <a:moveTo>
                  <a:pt x="572" y="608"/>
                </a:moveTo>
                <a:lnTo>
                  <a:pt x="572"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13" y="170"/>
                  <a:pt x="148" y="170"/>
                </a:cubicBezTo>
                <a:cubicBezTo>
                  <a:pt x="183"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15" y="141"/>
                  <a:pt x="515" y="106"/>
                </a:cubicBezTo>
                <a:cubicBezTo>
                  <a:pt x="515" y="78"/>
                  <a:pt x="515" y="78"/>
                  <a:pt x="515" y="78"/>
                </a:cubicBezTo>
                <a:cubicBezTo>
                  <a:pt x="572" y="78"/>
                  <a:pt x="572" y="78"/>
                  <a:pt x="572" y="78"/>
                </a:cubicBezTo>
                <a:cubicBezTo>
                  <a:pt x="593" y="78"/>
                  <a:pt x="600" y="92"/>
                  <a:pt x="600" y="106"/>
                </a:cubicBezTo>
                <a:cubicBezTo>
                  <a:pt x="600" y="580"/>
                  <a:pt x="600" y="580"/>
                  <a:pt x="600" y="580"/>
                </a:cubicBezTo>
                <a:cubicBezTo>
                  <a:pt x="600" y="594"/>
                  <a:pt x="593"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33" y="360"/>
                </a:moveTo>
                <a:lnTo>
                  <a:pt x="233" y="360"/>
                </a:lnTo>
                <a:cubicBezTo>
                  <a:pt x="275" y="360"/>
                  <a:pt x="275" y="360"/>
                  <a:pt x="275" y="360"/>
                </a:cubicBezTo>
                <a:cubicBezTo>
                  <a:pt x="275" y="325"/>
                  <a:pt x="275" y="325"/>
                  <a:pt x="275" y="325"/>
                </a:cubicBezTo>
                <a:cubicBezTo>
                  <a:pt x="275" y="304"/>
                  <a:pt x="282" y="297"/>
                  <a:pt x="304" y="297"/>
                </a:cubicBezTo>
                <a:cubicBezTo>
                  <a:pt x="318" y="297"/>
                  <a:pt x="332" y="304"/>
                  <a:pt x="332" y="325"/>
                </a:cubicBezTo>
                <a:cubicBezTo>
                  <a:pt x="332" y="360"/>
                  <a:pt x="332" y="360"/>
                  <a:pt x="332" y="360"/>
                </a:cubicBezTo>
                <a:cubicBezTo>
                  <a:pt x="367" y="360"/>
                  <a:pt x="367" y="360"/>
                  <a:pt x="367" y="360"/>
                </a:cubicBezTo>
                <a:cubicBezTo>
                  <a:pt x="381" y="360"/>
                  <a:pt x="395" y="375"/>
                  <a:pt x="395" y="389"/>
                </a:cubicBezTo>
                <a:cubicBezTo>
                  <a:pt x="395" y="403"/>
                  <a:pt x="381" y="417"/>
                  <a:pt x="367" y="417"/>
                </a:cubicBezTo>
                <a:cubicBezTo>
                  <a:pt x="332" y="417"/>
                  <a:pt x="332" y="417"/>
                  <a:pt x="332" y="417"/>
                </a:cubicBezTo>
                <a:cubicBezTo>
                  <a:pt x="332" y="452"/>
                  <a:pt x="332" y="452"/>
                  <a:pt x="332" y="452"/>
                </a:cubicBezTo>
                <a:cubicBezTo>
                  <a:pt x="332" y="474"/>
                  <a:pt x="318" y="481"/>
                  <a:pt x="304" y="481"/>
                </a:cubicBezTo>
                <a:cubicBezTo>
                  <a:pt x="282" y="481"/>
                  <a:pt x="275" y="474"/>
                  <a:pt x="275" y="452"/>
                </a:cubicBezTo>
                <a:cubicBezTo>
                  <a:pt x="275" y="417"/>
                  <a:pt x="275" y="417"/>
                  <a:pt x="275" y="417"/>
                </a:cubicBezTo>
                <a:cubicBezTo>
                  <a:pt x="233" y="417"/>
                  <a:pt x="233" y="417"/>
                  <a:pt x="233" y="417"/>
                </a:cubicBezTo>
                <a:cubicBezTo>
                  <a:pt x="219" y="417"/>
                  <a:pt x="204" y="403"/>
                  <a:pt x="204" y="389"/>
                </a:cubicBezTo>
                <a:cubicBezTo>
                  <a:pt x="204" y="375"/>
                  <a:pt x="219" y="360"/>
                  <a:pt x="233" y="360"/>
                </a:cubicBezTo>
                <a:close/>
                <a:moveTo>
                  <a:pt x="240" y="297"/>
                </a:moveTo>
                <a:lnTo>
                  <a:pt x="240" y="297"/>
                </a:lnTo>
                <a:cubicBezTo>
                  <a:pt x="233" y="297"/>
                  <a:pt x="233" y="297"/>
                  <a:pt x="233" y="297"/>
                </a:cubicBezTo>
                <a:cubicBezTo>
                  <a:pt x="233" y="297"/>
                  <a:pt x="233" y="297"/>
                  <a:pt x="240" y="297"/>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9" y="0"/>
                  <a:pt x="176" y="14"/>
                  <a:pt x="176" y="28"/>
                </a:cubicBezTo>
                <a:cubicBezTo>
                  <a:pt x="176" y="106"/>
                  <a:pt x="176" y="106"/>
                  <a:pt x="176" y="106"/>
                </a:cubicBezTo>
                <a:cubicBezTo>
                  <a:pt x="176" y="120"/>
                  <a:pt x="169" y="134"/>
                  <a:pt x="148"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1" name="Freeform 55">
            <a:extLst>
              <a:ext uri="{FF2B5EF4-FFF2-40B4-BE49-F238E27FC236}">
                <a16:creationId xmlns:a16="http://schemas.microsoft.com/office/drawing/2014/main" id="{912B0FDC-B1E9-C5F5-8285-FBF93B5580FE}"/>
              </a:ext>
            </a:extLst>
          </p:cNvPr>
          <p:cNvSpPr>
            <a:spLocks noChangeArrowheads="1"/>
          </p:cNvSpPr>
          <p:nvPr/>
        </p:nvSpPr>
        <p:spPr bwMode="auto">
          <a:xfrm>
            <a:off x="5294730" y="1343988"/>
            <a:ext cx="545644" cy="553668"/>
          </a:xfrm>
          <a:custGeom>
            <a:avLst/>
            <a:gdLst>
              <a:gd name="T0" fmla="*/ 2147483646 w 601"/>
              <a:gd name="T1" fmla="*/ 2147483646 h 609"/>
              <a:gd name="T2" fmla="*/ 2147483646 w 601"/>
              <a:gd name="T3" fmla="*/ 2147483646 h 609"/>
              <a:gd name="T4" fmla="*/ 2147483646 w 601"/>
              <a:gd name="T5" fmla="*/ 2147483646 h 609"/>
              <a:gd name="T6" fmla="*/ 0 w 601"/>
              <a:gd name="T7" fmla="*/ 2147483646 h 609"/>
              <a:gd name="T8" fmla="*/ 0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2147483646 w 601"/>
              <a:gd name="T57" fmla="*/ 2147483646 h 609"/>
              <a:gd name="T58" fmla="*/ 2147483646 w 601"/>
              <a:gd name="T59" fmla="*/ 2147483646 h 609"/>
              <a:gd name="T60" fmla="*/ 2147483646 w 601"/>
              <a:gd name="T61" fmla="*/ 2147483646 h 609"/>
              <a:gd name="T62" fmla="*/ 2147483646 w 601"/>
              <a:gd name="T63" fmla="*/ 2147483646 h 609"/>
              <a:gd name="T64" fmla="*/ 2147483646 w 601"/>
              <a:gd name="T65" fmla="*/ 2147483646 h 609"/>
              <a:gd name="T66" fmla="*/ 2147483646 w 601"/>
              <a:gd name="T67" fmla="*/ 2147483646 h 609"/>
              <a:gd name="T68" fmla="*/ 2147483646 w 601"/>
              <a:gd name="T69" fmla="*/ 2147483646 h 609"/>
              <a:gd name="T70" fmla="*/ 2147483646 w 601"/>
              <a:gd name="T71" fmla="*/ 2147483646 h 609"/>
              <a:gd name="T72" fmla="*/ 2147483646 w 601"/>
              <a:gd name="T73" fmla="*/ 2147483646 h 609"/>
              <a:gd name="T74" fmla="*/ 2147483646 w 601"/>
              <a:gd name="T75" fmla="*/ 2147483646 h 609"/>
              <a:gd name="T76" fmla="*/ 2147483646 w 601"/>
              <a:gd name="T77" fmla="*/ 2147483646 h 609"/>
              <a:gd name="T78" fmla="*/ 2147483646 w 601"/>
              <a:gd name="T79" fmla="*/ 2147483646 h 609"/>
              <a:gd name="T80" fmla="*/ 2147483646 w 601"/>
              <a:gd name="T81" fmla="*/ 2147483646 h 609"/>
              <a:gd name="T82" fmla="*/ 2147483646 w 601"/>
              <a:gd name="T83" fmla="*/ 2147483646 h 609"/>
              <a:gd name="T84" fmla="*/ 2147483646 w 601"/>
              <a:gd name="T85" fmla="*/ 2147483646 h 609"/>
              <a:gd name="T86" fmla="*/ 2147483646 w 601"/>
              <a:gd name="T87" fmla="*/ 2147483646 h 609"/>
              <a:gd name="T88" fmla="*/ 2147483646 w 601"/>
              <a:gd name="T89" fmla="*/ 0 h 609"/>
              <a:gd name="T90" fmla="*/ 2147483646 w 601"/>
              <a:gd name="T91" fmla="*/ 2147483646 h 609"/>
              <a:gd name="T92" fmla="*/ 2147483646 w 601"/>
              <a:gd name="T93" fmla="*/ 2147483646 h 609"/>
              <a:gd name="T94" fmla="*/ 2147483646 w 601"/>
              <a:gd name="T95" fmla="*/ 2147483646 h 609"/>
              <a:gd name="T96" fmla="*/ 2147483646 w 601"/>
              <a:gd name="T97" fmla="*/ 2147483646 h 609"/>
              <a:gd name="T98" fmla="*/ 2147483646 w 601"/>
              <a:gd name="T99" fmla="*/ 2147483646 h 609"/>
              <a:gd name="T100" fmla="*/ 2147483646 w 601"/>
              <a:gd name="T101" fmla="*/ 2147483646 h 609"/>
              <a:gd name="T102" fmla="*/ 2147483646 w 601"/>
              <a:gd name="T103" fmla="*/ 2147483646 h 609"/>
              <a:gd name="T104" fmla="*/ 2147483646 w 601"/>
              <a:gd name="T105" fmla="*/ 0 h 609"/>
              <a:gd name="T106" fmla="*/ 2147483646 w 601"/>
              <a:gd name="T107" fmla="*/ 2147483646 h 609"/>
              <a:gd name="T108" fmla="*/ 2147483646 w 601"/>
              <a:gd name="T109" fmla="*/ 2147483646 h 609"/>
              <a:gd name="T110" fmla="*/ 2147483646 w 601"/>
              <a:gd name="T111" fmla="*/ 2147483646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1" h="609">
                <a:moveTo>
                  <a:pt x="572" y="608"/>
                </a:moveTo>
                <a:lnTo>
                  <a:pt x="572" y="608"/>
                </a:lnTo>
                <a:cubicBezTo>
                  <a:pt x="28" y="608"/>
                  <a:pt x="28" y="608"/>
                  <a:pt x="28" y="608"/>
                </a:cubicBezTo>
                <a:cubicBezTo>
                  <a:pt x="7" y="608"/>
                  <a:pt x="0" y="594"/>
                  <a:pt x="0" y="580"/>
                </a:cubicBezTo>
                <a:cubicBezTo>
                  <a:pt x="0" y="106"/>
                  <a:pt x="0" y="106"/>
                  <a:pt x="0" y="106"/>
                </a:cubicBezTo>
                <a:cubicBezTo>
                  <a:pt x="0" y="92"/>
                  <a:pt x="7" y="78"/>
                  <a:pt x="28" y="78"/>
                </a:cubicBezTo>
                <a:cubicBezTo>
                  <a:pt x="84" y="78"/>
                  <a:pt x="84" y="78"/>
                  <a:pt x="84" y="78"/>
                </a:cubicBezTo>
                <a:cubicBezTo>
                  <a:pt x="84" y="106"/>
                  <a:pt x="84" y="106"/>
                  <a:pt x="84" y="106"/>
                </a:cubicBezTo>
                <a:cubicBezTo>
                  <a:pt x="84" y="141"/>
                  <a:pt x="113" y="170"/>
                  <a:pt x="148" y="170"/>
                </a:cubicBezTo>
                <a:cubicBezTo>
                  <a:pt x="183" y="170"/>
                  <a:pt x="211" y="141"/>
                  <a:pt x="211" y="106"/>
                </a:cubicBezTo>
                <a:cubicBezTo>
                  <a:pt x="211" y="78"/>
                  <a:pt x="211" y="78"/>
                  <a:pt x="211" y="78"/>
                </a:cubicBezTo>
                <a:cubicBezTo>
                  <a:pt x="381" y="78"/>
                  <a:pt x="381" y="78"/>
                  <a:pt x="381" y="78"/>
                </a:cubicBezTo>
                <a:cubicBezTo>
                  <a:pt x="381" y="106"/>
                  <a:pt x="381" y="106"/>
                  <a:pt x="381" y="106"/>
                </a:cubicBezTo>
                <a:cubicBezTo>
                  <a:pt x="381" y="141"/>
                  <a:pt x="417" y="170"/>
                  <a:pt x="452" y="170"/>
                </a:cubicBezTo>
                <a:cubicBezTo>
                  <a:pt x="487" y="170"/>
                  <a:pt x="515" y="141"/>
                  <a:pt x="515" y="106"/>
                </a:cubicBezTo>
                <a:cubicBezTo>
                  <a:pt x="515" y="78"/>
                  <a:pt x="515" y="78"/>
                  <a:pt x="515" y="78"/>
                </a:cubicBezTo>
                <a:cubicBezTo>
                  <a:pt x="572" y="78"/>
                  <a:pt x="572" y="78"/>
                  <a:pt x="572" y="78"/>
                </a:cubicBezTo>
                <a:cubicBezTo>
                  <a:pt x="586" y="78"/>
                  <a:pt x="600" y="92"/>
                  <a:pt x="600" y="106"/>
                </a:cubicBezTo>
                <a:cubicBezTo>
                  <a:pt x="600" y="580"/>
                  <a:pt x="600" y="580"/>
                  <a:pt x="600" y="580"/>
                </a:cubicBezTo>
                <a:cubicBezTo>
                  <a:pt x="600" y="594"/>
                  <a:pt x="586"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04" y="360"/>
                </a:moveTo>
                <a:lnTo>
                  <a:pt x="204" y="360"/>
                </a:lnTo>
                <a:cubicBezTo>
                  <a:pt x="211" y="360"/>
                  <a:pt x="219" y="360"/>
                  <a:pt x="226" y="367"/>
                </a:cubicBezTo>
                <a:cubicBezTo>
                  <a:pt x="268" y="417"/>
                  <a:pt x="268" y="417"/>
                  <a:pt x="268" y="417"/>
                </a:cubicBezTo>
                <a:cubicBezTo>
                  <a:pt x="381" y="304"/>
                  <a:pt x="381" y="304"/>
                  <a:pt x="381" y="304"/>
                </a:cubicBezTo>
                <a:cubicBezTo>
                  <a:pt x="388" y="297"/>
                  <a:pt x="395" y="297"/>
                  <a:pt x="402" y="297"/>
                </a:cubicBezTo>
                <a:cubicBezTo>
                  <a:pt x="417" y="297"/>
                  <a:pt x="431" y="304"/>
                  <a:pt x="431" y="325"/>
                </a:cubicBezTo>
                <a:cubicBezTo>
                  <a:pt x="431" y="332"/>
                  <a:pt x="431" y="339"/>
                  <a:pt x="424" y="339"/>
                </a:cubicBezTo>
                <a:cubicBezTo>
                  <a:pt x="289" y="474"/>
                  <a:pt x="289" y="474"/>
                  <a:pt x="289" y="474"/>
                </a:cubicBezTo>
                <a:cubicBezTo>
                  <a:pt x="282" y="481"/>
                  <a:pt x="275" y="481"/>
                  <a:pt x="268" y="481"/>
                </a:cubicBezTo>
                <a:cubicBezTo>
                  <a:pt x="261" y="481"/>
                  <a:pt x="254" y="481"/>
                  <a:pt x="254" y="474"/>
                </a:cubicBezTo>
                <a:cubicBezTo>
                  <a:pt x="183" y="410"/>
                  <a:pt x="183" y="410"/>
                  <a:pt x="183" y="410"/>
                </a:cubicBezTo>
                <a:cubicBezTo>
                  <a:pt x="176" y="403"/>
                  <a:pt x="176" y="396"/>
                  <a:pt x="176" y="389"/>
                </a:cubicBezTo>
                <a:cubicBezTo>
                  <a:pt x="176" y="375"/>
                  <a:pt x="190" y="360"/>
                  <a:pt x="204" y="360"/>
                </a:cubicBezTo>
                <a:close/>
                <a:moveTo>
                  <a:pt x="452" y="134"/>
                </a:moveTo>
                <a:lnTo>
                  <a:pt x="452" y="134"/>
                </a:lnTo>
                <a:cubicBezTo>
                  <a:pt x="431" y="134"/>
                  <a:pt x="424" y="120"/>
                  <a:pt x="424" y="106"/>
                </a:cubicBezTo>
                <a:cubicBezTo>
                  <a:pt x="424" y="28"/>
                  <a:pt x="424" y="28"/>
                  <a:pt x="424" y="28"/>
                </a:cubicBezTo>
                <a:cubicBezTo>
                  <a:pt x="424" y="14"/>
                  <a:pt x="431"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2" y="0"/>
                  <a:pt x="176" y="14"/>
                  <a:pt x="176" y="28"/>
                </a:cubicBezTo>
                <a:cubicBezTo>
                  <a:pt x="176" y="106"/>
                  <a:pt x="176" y="106"/>
                  <a:pt x="176" y="106"/>
                </a:cubicBezTo>
                <a:cubicBezTo>
                  <a:pt x="176" y="120"/>
                  <a:pt x="162" y="134"/>
                  <a:pt x="148" y="1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2" name="Freeform 56">
            <a:extLst>
              <a:ext uri="{FF2B5EF4-FFF2-40B4-BE49-F238E27FC236}">
                <a16:creationId xmlns:a16="http://schemas.microsoft.com/office/drawing/2014/main" id="{1051BB39-CF06-98A2-0B80-D6A9ED9891EB}"/>
              </a:ext>
            </a:extLst>
          </p:cNvPr>
          <p:cNvSpPr>
            <a:spLocks noChangeArrowheads="1"/>
          </p:cNvSpPr>
          <p:nvPr/>
        </p:nvSpPr>
        <p:spPr bwMode="auto">
          <a:xfrm>
            <a:off x="4355901" y="1343988"/>
            <a:ext cx="529596" cy="553668"/>
          </a:xfrm>
          <a:custGeom>
            <a:avLst/>
            <a:gdLst>
              <a:gd name="T0" fmla="*/ 2147483646 w 580"/>
              <a:gd name="T1" fmla="*/ 2147483646 h 609"/>
              <a:gd name="T2" fmla="*/ 2147483646 w 580"/>
              <a:gd name="T3" fmla="*/ 2147483646 h 609"/>
              <a:gd name="T4" fmla="*/ 2147483646 w 580"/>
              <a:gd name="T5" fmla="*/ 2147483646 h 609"/>
              <a:gd name="T6" fmla="*/ 2147483646 w 580"/>
              <a:gd name="T7" fmla="*/ 2147483646 h 609"/>
              <a:gd name="T8" fmla="*/ 2147483646 w 580"/>
              <a:gd name="T9" fmla="*/ 2147483646 h 609"/>
              <a:gd name="T10" fmla="*/ 2147483646 w 580"/>
              <a:gd name="T11" fmla="*/ 2147483646 h 609"/>
              <a:gd name="T12" fmla="*/ 2147483646 w 580"/>
              <a:gd name="T13" fmla="*/ 2147483646 h 609"/>
              <a:gd name="T14" fmla="*/ 2147483646 w 580"/>
              <a:gd name="T15" fmla="*/ 2147483646 h 609"/>
              <a:gd name="T16" fmla="*/ 0 w 580"/>
              <a:gd name="T17" fmla="*/ 2147483646 h 609"/>
              <a:gd name="T18" fmla="*/ 2147483646 w 580"/>
              <a:gd name="T19" fmla="*/ 2147483646 h 609"/>
              <a:gd name="T20" fmla="*/ 2147483646 w 580"/>
              <a:gd name="T21" fmla="*/ 2147483646 h 609"/>
              <a:gd name="T22" fmla="*/ 2147483646 w 580"/>
              <a:gd name="T23" fmla="*/ 2147483646 h 609"/>
              <a:gd name="T24" fmla="*/ 2147483646 w 580"/>
              <a:gd name="T25" fmla="*/ 2147483646 h 609"/>
              <a:gd name="T26" fmla="*/ 2147483646 w 580"/>
              <a:gd name="T27" fmla="*/ 2147483646 h 609"/>
              <a:gd name="T28" fmla="*/ 2147483646 w 580"/>
              <a:gd name="T29" fmla="*/ 2147483646 h 609"/>
              <a:gd name="T30" fmla="*/ 2147483646 w 580"/>
              <a:gd name="T31" fmla="*/ 2147483646 h 609"/>
              <a:gd name="T32" fmla="*/ 2147483646 w 580"/>
              <a:gd name="T33" fmla="*/ 2147483646 h 609"/>
              <a:gd name="T34" fmla="*/ 2147483646 w 580"/>
              <a:gd name="T35" fmla="*/ 2147483646 h 609"/>
              <a:gd name="T36" fmla="*/ 2147483646 w 580"/>
              <a:gd name="T37" fmla="*/ 2147483646 h 609"/>
              <a:gd name="T38" fmla="*/ 2147483646 w 580"/>
              <a:gd name="T39" fmla="*/ 2147483646 h 609"/>
              <a:gd name="T40" fmla="*/ 2147483646 w 580"/>
              <a:gd name="T41" fmla="*/ 2147483646 h 609"/>
              <a:gd name="T42" fmla="*/ 2147483646 w 580"/>
              <a:gd name="T43" fmla="*/ 2147483646 h 609"/>
              <a:gd name="T44" fmla="*/ 2147483646 w 580"/>
              <a:gd name="T45" fmla="*/ 2147483646 h 609"/>
              <a:gd name="T46" fmla="*/ 2147483646 w 580"/>
              <a:gd name="T47" fmla="*/ 2147483646 h 609"/>
              <a:gd name="T48" fmla="*/ 2147483646 w 580"/>
              <a:gd name="T49" fmla="*/ 2147483646 h 609"/>
              <a:gd name="T50" fmla="*/ 2147483646 w 580"/>
              <a:gd name="T51" fmla="*/ 2147483646 h 609"/>
              <a:gd name="T52" fmla="*/ 2147483646 w 580"/>
              <a:gd name="T53" fmla="*/ 2147483646 h 609"/>
              <a:gd name="T54" fmla="*/ 2147483646 w 580"/>
              <a:gd name="T55" fmla="*/ 2147483646 h 609"/>
              <a:gd name="T56" fmla="*/ 2147483646 w 580"/>
              <a:gd name="T57" fmla="*/ 2147483646 h 609"/>
              <a:gd name="T58" fmla="*/ 2147483646 w 580"/>
              <a:gd name="T59" fmla="*/ 2147483646 h 609"/>
              <a:gd name="T60" fmla="*/ 2147483646 w 580"/>
              <a:gd name="T61" fmla="*/ 2147483646 h 609"/>
              <a:gd name="T62" fmla="*/ 2147483646 w 580"/>
              <a:gd name="T63" fmla="*/ 2147483646 h 609"/>
              <a:gd name="T64" fmla="*/ 2147483646 w 580"/>
              <a:gd name="T65" fmla="*/ 2147483646 h 609"/>
              <a:gd name="T66" fmla="*/ 2147483646 w 580"/>
              <a:gd name="T67" fmla="*/ 2147483646 h 609"/>
              <a:gd name="T68" fmla="*/ 2147483646 w 580"/>
              <a:gd name="T69" fmla="*/ 2147483646 h 609"/>
              <a:gd name="T70" fmla="*/ 2147483646 w 580"/>
              <a:gd name="T71" fmla="*/ 2147483646 h 609"/>
              <a:gd name="T72" fmla="*/ 2147483646 w 580"/>
              <a:gd name="T73" fmla="*/ 2147483646 h 609"/>
              <a:gd name="T74" fmla="*/ 2147483646 w 580"/>
              <a:gd name="T75" fmla="*/ 2147483646 h 609"/>
              <a:gd name="T76" fmla="*/ 2147483646 w 580"/>
              <a:gd name="T77" fmla="*/ 2147483646 h 609"/>
              <a:gd name="T78" fmla="*/ 2147483646 w 580"/>
              <a:gd name="T79" fmla="*/ 2147483646 h 609"/>
              <a:gd name="T80" fmla="*/ 2147483646 w 580"/>
              <a:gd name="T81" fmla="*/ 2147483646 h 609"/>
              <a:gd name="T82" fmla="*/ 2147483646 w 580"/>
              <a:gd name="T83" fmla="*/ 2147483646 h 609"/>
              <a:gd name="T84" fmla="*/ 2147483646 w 580"/>
              <a:gd name="T85" fmla="*/ 2147483646 h 609"/>
              <a:gd name="T86" fmla="*/ 2147483646 w 580"/>
              <a:gd name="T87" fmla="*/ 2147483646 h 609"/>
              <a:gd name="T88" fmla="*/ 2147483646 w 580"/>
              <a:gd name="T89" fmla="*/ 2147483646 h 609"/>
              <a:gd name="T90" fmla="*/ 2147483646 w 580"/>
              <a:gd name="T91" fmla="*/ 2147483646 h 609"/>
              <a:gd name="T92" fmla="*/ 2147483646 w 580"/>
              <a:gd name="T93" fmla="*/ 2147483646 h 6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80" h="609">
                <a:moveTo>
                  <a:pt x="551" y="551"/>
                </a:moveTo>
                <a:lnTo>
                  <a:pt x="551" y="551"/>
                </a:lnTo>
                <a:cubicBezTo>
                  <a:pt x="438" y="551"/>
                  <a:pt x="438" y="551"/>
                  <a:pt x="438" y="551"/>
                </a:cubicBezTo>
                <a:cubicBezTo>
                  <a:pt x="417" y="551"/>
                  <a:pt x="410" y="537"/>
                  <a:pt x="410" y="523"/>
                </a:cubicBezTo>
                <a:cubicBezTo>
                  <a:pt x="410" y="502"/>
                  <a:pt x="417" y="495"/>
                  <a:pt x="438" y="495"/>
                </a:cubicBezTo>
                <a:cubicBezTo>
                  <a:pt x="551" y="495"/>
                  <a:pt x="551" y="495"/>
                  <a:pt x="551" y="495"/>
                </a:cubicBezTo>
                <a:cubicBezTo>
                  <a:pt x="565" y="495"/>
                  <a:pt x="579" y="502"/>
                  <a:pt x="579" y="523"/>
                </a:cubicBezTo>
                <a:cubicBezTo>
                  <a:pt x="579" y="537"/>
                  <a:pt x="565" y="551"/>
                  <a:pt x="551" y="551"/>
                </a:cubicBezTo>
                <a:close/>
                <a:moveTo>
                  <a:pt x="438" y="467"/>
                </a:moveTo>
                <a:lnTo>
                  <a:pt x="438" y="467"/>
                </a:lnTo>
                <a:cubicBezTo>
                  <a:pt x="403" y="467"/>
                  <a:pt x="381" y="488"/>
                  <a:pt x="381" y="523"/>
                </a:cubicBezTo>
                <a:cubicBezTo>
                  <a:pt x="381" y="551"/>
                  <a:pt x="403" y="580"/>
                  <a:pt x="438" y="580"/>
                </a:cubicBezTo>
                <a:cubicBezTo>
                  <a:pt x="445" y="580"/>
                  <a:pt x="445" y="580"/>
                  <a:pt x="445" y="580"/>
                </a:cubicBezTo>
                <a:cubicBezTo>
                  <a:pt x="551" y="580"/>
                  <a:pt x="551" y="580"/>
                  <a:pt x="551" y="580"/>
                </a:cubicBezTo>
                <a:cubicBezTo>
                  <a:pt x="551" y="594"/>
                  <a:pt x="537" y="608"/>
                  <a:pt x="523"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106"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7"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8" y="141"/>
                  <a:pt x="417" y="141"/>
                </a:cubicBezTo>
                <a:cubicBezTo>
                  <a:pt x="445" y="141"/>
                  <a:pt x="473" y="120"/>
                  <a:pt x="473" y="85"/>
                </a:cubicBezTo>
                <a:cubicBezTo>
                  <a:pt x="473" y="56"/>
                  <a:pt x="473" y="56"/>
                  <a:pt x="473" y="56"/>
                </a:cubicBezTo>
                <a:cubicBezTo>
                  <a:pt x="523" y="56"/>
                  <a:pt x="523" y="56"/>
                  <a:pt x="523" y="56"/>
                </a:cubicBezTo>
                <a:cubicBezTo>
                  <a:pt x="537" y="56"/>
                  <a:pt x="551" y="71"/>
                  <a:pt x="551" y="85"/>
                </a:cubicBezTo>
                <a:cubicBezTo>
                  <a:pt x="551" y="467"/>
                  <a:pt x="551" y="467"/>
                  <a:pt x="551" y="467"/>
                </a:cubicBezTo>
                <a:cubicBezTo>
                  <a:pt x="523" y="467"/>
                  <a:pt x="523" y="467"/>
                  <a:pt x="523" y="467"/>
                </a:cubicBezTo>
                <a:lnTo>
                  <a:pt x="438" y="467"/>
                </a:lnTo>
                <a:close/>
                <a:moveTo>
                  <a:pt x="99" y="509"/>
                </a:moveTo>
                <a:lnTo>
                  <a:pt x="99" y="509"/>
                </a:lnTo>
                <a:cubicBezTo>
                  <a:pt x="282" y="509"/>
                  <a:pt x="282" y="509"/>
                  <a:pt x="282" y="509"/>
                </a:cubicBezTo>
                <a:cubicBezTo>
                  <a:pt x="297" y="509"/>
                  <a:pt x="304" y="502"/>
                  <a:pt x="304" y="488"/>
                </a:cubicBezTo>
                <a:cubicBezTo>
                  <a:pt x="304" y="474"/>
                  <a:pt x="297" y="467"/>
                  <a:pt x="282" y="467"/>
                </a:cubicBezTo>
                <a:cubicBezTo>
                  <a:pt x="99" y="467"/>
                  <a:pt x="99" y="467"/>
                  <a:pt x="99" y="467"/>
                </a:cubicBezTo>
                <a:cubicBezTo>
                  <a:pt x="84" y="467"/>
                  <a:pt x="77" y="474"/>
                  <a:pt x="77" y="488"/>
                </a:cubicBezTo>
                <a:cubicBezTo>
                  <a:pt x="77" y="502"/>
                  <a:pt x="84" y="509"/>
                  <a:pt x="99" y="509"/>
                </a:cubicBezTo>
                <a:close/>
                <a:moveTo>
                  <a:pt x="445" y="219"/>
                </a:moveTo>
                <a:lnTo>
                  <a:pt x="445" y="219"/>
                </a:lnTo>
                <a:cubicBezTo>
                  <a:pt x="106" y="219"/>
                  <a:pt x="106" y="219"/>
                  <a:pt x="106" y="219"/>
                </a:cubicBezTo>
                <a:cubicBezTo>
                  <a:pt x="92" y="219"/>
                  <a:pt x="77" y="233"/>
                  <a:pt x="77" y="247"/>
                </a:cubicBezTo>
                <a:cubicBezTo>
                  <a:pt x="77" y="262"/>
                  <a:pt x="92" y="276"/>
                  <a:pt x="106" y="276"/>
                </a:cubicBezTo>
                <a:cubicBezTo>
                  <a:pt x="445" y="276"/>
                  <a:pt x="445" y="276"/>
                  <a:pt x="445" y="276"/>
                </a:cubicBezTo>
                <a:cubicBezTo>
                  <a:pt x="459" y="276"/>
                  <a:pt x="473" y="262"/>
                  <a:pt x="473" y="247"/>
                </a:cubicBezTo>
                <a:cubicBezTo>
                  <a:pt x="473" y="233"/>
                  <a:pt x="459" y="219"/>
                  <a:pt x="445" y="219"/>
                </a:cubicBezTo>
                <a:close/>
                <a:moveTo>
                  <a:pt x="445" y="339"/>
                </a:moveTo>
                <a:lnTo>
                  <a:pt x="445" y="339"/>
                </a:lnTo>
                <a:cubicBezTo>
                  <a:pt x="275" y="339"/>
                  <a:pt x="275" y="339"/>
                  <a:pt x="275" y="339"/>
                </a:cubicBezTo>
                <a:cubicBezTo>
                  <a:pt x="226" y="339"/>
                  <a:pt x="226" y="339"/>
                  <a:pt x="226" y="339"/>
                </a:cubicBezTo>
                <a:cubicBezTo>
                  <a:pt x="219" y="339"/>
                  <a:pt x="219" y="339"/>
                  <a:pt x="219" y="339"/>
                </a:cubicBezTo>
                <a:cubicBezTo>
                  <a:pt x="106" y="339"/>
                  <a:pt x="106" y="339"/>
                  <a:pt x="106" y="339"/>
                </a:cubicBezTo>
                <a:cubicBezTo>
                  <a:pt x="92" y="339"/>
                  <a:pt x="77" y="353"/>
                  <a:pt x="77" y="367"/>
                </a:cubicBezTo>
                <a:cubicBezTo>
                  <a:pt x="77" y="389"/>
                  <a:pt x="92" y="396"/>
                  <a:pt x="106" y="396"/>
                </a:cubicBezTo>
                <a:cubicBezTo>
                  <a:pt x="219" y="396"/>
                  <a:pt x="219" y="396"/>
                  <a:pt x="219" y="396"/>
                </a:cubicBezTo>
                <a:cubicBezTo>
                  <a:pt x="226" y="396"/>
                  <a:pt x="226" y="396"/>
                  <a:pt x="226" y="396"/>
                </a:cubicBezTo>
                <a:cubicBezTo>
                  <a:pt x="275" y="396"/>
                  <a:pt x="275" y="396"/>
                  <a:pt x="275" y="396"/>
                </a:cubicBezTo>
                <a:cubicBezTo>
                  <a:pt x="445" y="396"/>
                  <a:pt x="445" y="396"/>
                  <a:pt x="445" y="396"/>
                </a:cubicBezTo>
                <a:cubicBezTo>
                  <a:pt x="459" y="396"/>
                  <a:pt x="473" y="389"/>
                  <a:pt x="473" y="367"/>
                </a:cubicBezTo>
                <a:cubicBezTo>
                  <a:pt x="473" y="353"/>
                  <a:pt x="459" y="339"/>
                  <a:pt x="445" y="339"/>
                </a:cubicBezTo>
                <a:close/>
                <a:moveTo>
                  <a:pt x="417" y="113"/>
                </a:moveTo>
                <a:lnTo>
                  <a:pt x="417" y="113"/>
                </a:lnTo>
                <a:cubicBezTo>
                  <a:pt x="403" y="113"/>
                  <a:pt x="388" y="106"/>
                  <a:pt x="388" y="85"/>
                </a:cubicBezTo>
                <a:cubicBezTo>
                  <a:pt x="388" y="28"/>
                  <a:pt x="388" y="28"/>
                  <a:pt x="388" y="28"/>
                </a:cubicBezTo>
                <a:cubicBezTo>
                  <a:pt x="388" y="14"/>
                  <a:pt x="403"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61" y="113"/>
                  <a:pt x="247" y="106"/>
                  <a:pt x="247" y="85"/>
                </a:cubicBezTo>
                <a:cubicBezTo>
                  <a:pt x="247" y="28"/>
                  <a:pt x="247" y="28"/>
                  <a:pt x="247" y="28"/>
                </a:cubicBezTo>
                <a:cubicBezTo>
                  <a:pt x="247" y="14"/>
                  <a:pt x="261"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20" y="113"/>
                  <a:pt x="106" y="106"/>
                  <a:pt x="106" y="85"/>
                </a:cubicBezTo>
                <a:cubicBezTo>
                  <a:pt x="106" y="28"/>
                  <a:pt x="106" y="28"/>
                  <a:pt x="106" y="28"/>
                </a:cubicBezTo>
                <a:cubicBezTo>
                  <a:pt x="106" y="14"/>
                  <a:pt x="120" y="0"/>
                  <a:pt x="134" y="0"/>
                </a:cubicBezTo>
                <a:cubicBezTo>
                  <a:pt x="148" y="0"/>
                  <a:pt x="162" y="14"/>
                  <a:pt x="162" y="28"/>
                </a:cubicBezTo>
                <a:cubicBezTo>
                  <a:pt x="162" y="85"/>
                  <a:pt x="162" y="85"/>
                  <a:pt x="162" y="85"/>
                </a:cubicBezTo>
                <a:cubicBezTo>
                  <a:pt x="162" y="106"/>
                  <a:pt x="148" y="113"/>
                  <a:pt x="134"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3" name="Freeform 57">
            <a:extLst>
              <a:ext uri="{FF2B5EF4-FFF2-40B4-BE49-F238E27FC236}">
                <a16:creationId xmlns:a16="http://schemas.microsoft.com/office/drawing/2014/main" id="{D6141EB0-C31A-FADE-31A4-1DDFCF86923F}"/>
              </a:ext>
            </a:extLst>
          </p:cNvPr>
          <p:cNvSpPr>
            <a:spLocks noChangeArrowheads="1"/>
          </p:cNvSpPr>
          <p:nvPr/>
        </p:nvSpPr>
        <p:spPr bwMode="auto">
          <a:xfrm>
            <a:off x="3397013" y="1343988"/>
            <a:ext cx="521572" cy="553668"/>
          </a:xfrm>
          <a:custGeom>
            <a:avLst/>
            <a:gdLst>
              <a:gd name="T0" fmla="*/ 2147483646 w 573"/>
              <a:gd name="T1" fmla="*/ 2147483646 h 609"/>
              <a:gd name="T2" fmla="*/ 2147483646 w 573"/>
              <a:gd name="T3" fmla="*/ 2147483646 h 609"/>
              <a:gd name="T4" fmla="*/ 2147483646 w 573"/>
              <a:gd name="T5" fmla="*/ 2147483646 h 609"/>
              <a:gd name="T6" fmla="*/ 2147483646 w 573"/>
              <a:gd name="T7" fmla="*/ 2147483646 h 609"/>
              <a:gd name="T8" fmla="*/ 2147483646 w 573"/>
              <a:gd name="T9" fmla="*/ 2147483646 h 609"/>
              <a:gd name="T10" fmla="*/ 2147483646 w 573"/>
              <a:gd name="T11" fmla="*/ 2147483646 h 609"/>
              <a:gd name="T12" fmla="*/ 2147483646 w 573"/>
              <a:gd name="T13" fmla="*/ 2147483646 h 609"/>
              <a:gd name="T14" fmla="*/ 2147483646 w 573"/>
              <a:gd name="T15" fmla="*/ 2147483646 h 609"/>
              <a:gd name="T16" fmla="*/ 2147483646 w 573"/>
              <a:gd name="T17" fmla="*/ 2147483646 h 609"/>
              <a:gd name="T18" fmla="*/ 2147483646 w 573"/>
              <a:gd name="T19" fmla="*/ 2147483646 h 609"/>
              <a:gd name="T20" fmla="*/ 2147483646 w 573"/>
              <a:gd name="T21" fmla="*/ 2147483646 h 609"/>
              <a:gd name="T22" fmla="*/ 2147483646 w 573"/>
              <a:gd name="T23" fmla="*/ 2147483646 h 609"/>
              <a:gd name="T24" fmla="*/ 0 w 573"/>
              <a:gd name="T25" fmla="*/ 2147483646 h 609"/>
              <a:gd name="T26" fmla="*/ 2147483646 w 573"/>
              <a:gd name="T27" fmla="*/ 2147483646 h 609"/>
              <a:gd name="T28" fmla="*/ 2147483646 w 573"/>
              <a:gd name="T29" fmla="*/ 2147483646 h 609"/>
              <a:gd name="T30" fmla="*/ 2147483646 w 573"/>
              <a:gd name="T31" fmla="*/ 2147483646 h 609"/>
              <a:gd name="T32" fmla="*/ 2147483646 w 573"/>
              <a:gd name="T33" fmla="*/ 2147483646 h 609"/>
              <a:gd name="T34" fmla="*/ 2147483646 w 573"/>
              <a:gd name="T35" fmla="*/ 2147483646 h 609"/>
              <a:gd name="T36" fmla="*/ 2147483646 w 573"/>
              <a:gd name="T37" fmla="*/ 2147483646 h 609"/>
              <a:gd name="T38" fmla="*/ 2147483646 w 573"/>
              <a:gd name="T39" fmla="*/ 2147483646 h 609"/>
              <a:gd name="T40" fmla="*/ 2147483646 w 573"/>
              <a:gd name="T41" fmla="*/ 2147483646 h 609"/>
              <a:gd name="T42" fmla="*/ 2147483646 w 573"/>
              <a:gd name="T43" fmla="*/ 2147483646 h 609"/>
              <a:gd name="T44" fmla="*/ 2147483646 w 573"/>
              <a:gd name="T45" fmla="*/ 2147483646 h 609"/>
              <a:gd name="T46" fmla="*/ 2147483646 w 573"/>
              <a:gd name="T47" fmla="*/ 2147483646 h 609"/>
              <a:gd name="T48" fmla="*/ 2147483646 w 573"/>
              <a:gd name="T49" fmla="*/ 2147483646 h 609"/>
              <a:gd name="T50" fmla="*/ 2147483646 w 573"/>
              <a:gd name="T51" fmla="*/ 2147483646 h 609"/>
              <a:gd name="T52" fmla="*/ 2147483646 w 573"/>
              <a:gd name="T53" fmla="*/ 2147483646 h 609"/>
              <a:gd name="T54" fmla="*/ 2147483646 w 573"/>
              <a:gd name="T55" fmla="*/ 2147483646 h 609"/>
              <a:gd name="T56" fmla="*/ 2147483646 w 573"/>
              <a:gd name="T57" fmla="*/ 2147483646 h 609"/>
              <a:gd name="T58" fmla="*/ 2147483646 w 573"/>
              <a:gd name="T59" fmla="*/ 2147483646 h 609"/>
              <a:gd name="T60" fmla="*/ 2147483646 w 573"/>
              <a:gd name="T61" fmla="*/ 2147483646 h 609"/>
              <a:gd name="T62" fmla="*/ 2147483646 w 573"/>
              <a:gd name="T63" fmla="*/ 2147483646 h 609"/>
              <a:gd name="T64" fmla="*/ 2147483646 w 573"/>
              <a:gd name="T65" fmla="*/ 2147483646 h 609"/>
              <a:gd name="T66" fmla="*/ 2147483646 w 573"/>
              <a:gd name="T67" fmla="*/ 2147483646 h 609"/>
              <a:gd name="T68" fmla="*/ 2147483646 w 573"/>
              <a:gd name="T69" fmla="*/ 2147483646 h 609"/>
              <a:gd name="T70" fmla="*/ 2147483646 w 573"/>
              <a:gd name="T71" fmla="*/ 2147483646 h 609"/>
              <a:gd name="T72" fmla="*/ 2147483646 w 573"/>
              <a:gd name="T73" fmla="*/ 2147483646 h 609"/>
              <a:gd name="T74" fmla="*/ 2147483646 w 573"/>
              <a:gd name="T75" fmla="*/ 2147483646 h 609"/>
              <a:gd name="T76" fmla="*/ 2147483646 w 573"/>
              <a:gd name="T77" fmla="*/ 2147483646 h 609"/>
              <a:gd name="T78" fmla="*/ 2147483646 w 573"/>
              <a:gd name="T79" fmla="*/ 2147483646 h 609"/>
              <a:gd name="T80" fmla="*/ 2147483646 w 573"/>
              <a:gd name="T81" fmla="*/ 2147483646 h 609"/>
              <a:gd name="T82" fmla="*/ 2147483646 w 573"/>
              <a:gd name="T83" fmla="*/ 2147483646 h 609"/>
              <a:gd name="T84" fmla="*/ 2147483646 w 573"/>
              <a:gd name="T85" fmla="*/ 2147483646 h 609"/>
              <a:gd name="T86" fmla="*/ 2147483646 w 573"/>
              <a:gd name="T87" fmla="*/ 0 h 609"/>
              <a:gd name="T88" fmla="*/ 2147483646 w 573"/>
              <a:gd name="T89" fmla="*/ 2147483646 h 609"/>
              <a:gd name="T90" fmla="*/ 2147483646 w 573"/>
              <a:gd name="T91" fmla="*/ 2147483646 h 609"/>
              <a:gd name="T92" fmla="*/ 2147483646 w 573"/>
              <a:gd name="T93" fmla="*/ 2147483646 h 609"/>
              <a:gd name="T94" fmla="*/ 2147483646 w 573"/>
              <a:gd name="T95" fmla="*/ 0 h 609"/>
              <a:gd name="T96" fmla="*/ 2147483646 w 573"/>
              <a:gd name="T97" fmla="*/ 2147483646 h 609"/>
              <a:gd name="T98" fmla="*/ 2147483646 w 573"/>
              <a:gd name="T99" fmla="*/ 2147483646 h 609"/>
              <a:gd name="T100" fmla="*/ 2147483646 w 573"/>
              <a:gd name="T101" fmla="*/ 2147483646 h 609"/>
              <a:gd name="T102" fmla="*/ 2147483646 w 573"/>
              <a:gd name="T103" fmla="*/ 0 h 609"/>
              <a:gd name="T104" fmla="*/ 2147483646 w 573"/>
              <a:gd name="T105" fmla="*/ 2147483646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3" h="609">
                <a:moveTo>
                  <a:pt x="544" y="551"/>
                </a:moveTo>
                <a:lnTo>
                  <a:pt x="544" y="551"/>
                </a:lnTo>
                <a:cubicBezTo>
                  <a:pt x="515" y="551"/>
                  <a:pt x="515" y="551"/>
                  <a:pt x="515" y="551"/>
                </a:cubicBezTo>
                <a:cubicBezTo>
                  <a:pt x="515" y="580"/>
                  <a:pt x="515" y="580"/>
                  <a:pt x="515" y="580"/>
                </a:cubicBezTo>
                <a:cubicBezTo>
                  <a:pt x="515" y="594"/>
                  <a:pt x="508" y="608"/>
                  <a:pt x="487" y="608"/>
                </a:cubicBezTo>
                <a:cubicBezTo>
                  <a:pt x="473" y="608"/>
                  <a:pt x="459" y="594"/>
                  <a:pt x="459" y="580"/>
                </a:cubicBezTo>
                <a:cubicBezTo>
                  <a:pt x="459" y="551"/>
                  <a:pt x="459" y="551"/>
                  <a:pt x="459" y="551"/>
                </a:cubicBezTo>
                <a:cubicBezTo>
                  <a:pt x="431" y="551"/>
                  <a:pt x="431" y="551"/>
                  <a:pt x="431" y="551"/>
                </a:cubicBezTo>
                <a:cubicBezTo>
                  <a:pt x="417" y="551"/>
                  <a:pt x="402" y="537"/>
                  <a:pt x="402" y="523"/>
                </a:cubicBezTo>
                <a:cubicBezTo>
                  <a:pt x="402" y="502"/>
                  <a:pt x="417" y="495"/>
                  <a:pt x="431" y="495"/>
                </a:cubicBezTo>
                <a:cubicBezTo>
                  <a:pt x="459" y="495"/>
                  <a:pt x="459" y="495"/>
                  <a:pt x="459" y="495"/>
                </a:cubicBezTo>
                <a:cubicBezTo>
                  <a:pt x="459" y="467"/>
                  <a:pt x="459" y="467"/>
                  <a:pt x="459" y="467"/>
                </a:cubicBezTo>
                <a:cubicBezTo>
                  <a:pt x="459" y="445"/>
                  <a:pt x="473" y="438"/>
                  <a:pt x="487" y="438"/>
                </a:cubicBezTo>
                <a:cubicBezTo>
                  <a:pt x="508" y="438"/>
                  <a:pt x="515" y="445"/>
                  <a:pt x="515" y="467"/>
                </a:cubicBezTo>
                <a:cubicBezTo>
                  <a:pt x="515" y="495"/>
                  <a:pt x="515" y="495"/>
                  <a:pt x="515" y="495"/>
                </a:cubicBezTo>
                <a:cubicBezTo>
                  <a:pt x="544" y="495"/>
                  <a:pt x="544" y="495"/>
                  <a:pt x="544" y="495"/>
                </a:cubicBezTo>
                <a:cubicBezTo>
                  <a:pt x="565" y="495"/>
                  <a:pt x="572" y="502"/>
                  <a:pt x="572" y="523"/>
                </a:cubicBezTo>
                <a:cubicBezTo>
                  <a:pt x="572" y="537"/>
                  <a:pt x="565" y="551"/>
                  <a:pt x="544" y="551"/>
                </a:cubicBezTo>
                <a:close/>
                <a:moveTo>
                  <a:pt x="487" y="410"/>
                </a:moveTo>
                <a:lnTo>
                  <a:pt x="487" y="410"/>
                </a:lnTo>
                <a:cubicBezTo>
                  <a:pt x="459" y="410"/>
                  <a:pt x="431" y="431"/>
                  <a:pt x="431" y="467"/>
                </a:cubicBezTo>
                <a:cubicBezTo>
                  <a:pt x="402" y="467"/>
                  <a:pt x="374" y="488"/>
                  <a:pt x="374" y="523"/>
                </a:cubicBezTo>
                <a:cubicBezTo>
                  <a:pt x="374" y="551"/>
                  <a:pt x="402" y="580"/>
                  <a:pt x="431" y="580"/>
                </a:cubicBezTo>
                <a:cubicBezTo>
                  <a:pt x="431" y="608"/>
                  <a:pt x="431" y="608"/>
                  <a:pt x="431"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99"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0"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1" y="141"/>
                  <a:pt x="417" y="141"/>
                </a:cubicBezTo>
                <a:cubicBezTo>
                  <a:pt x="445" y="141"/>
                  <a:pt x="473" y="120"/>
                  <a:pt x="473" y="85"/>
                </a:cubicBezTo>
                <a:cubicBezTo>
                  <a:pt x="473" y="56"/>
                  <a:pt x="473" y="56"/>
                  <a:pt x="473" y="56"/>
                </a:cubicBezTo>
                <a:cubicBezTo>
                  <a:pt x="515" y="56"/>
                  <a:pt x="515" y="56"/>
                  <a:pt x="515" y="56"/>
                </a:cubicBezTo>
                <a:cubicBezTo>
                  <a:pt x="537" y="56"/>
                  <a:pt x="544" y="71"/>
                  <a:pt x="544" y="85"/>
                </a:cubicBezTo>
                <a:cubicBezTo>
                  <a:pt x="544" y="467"/>
                  <a:pt x="544" y="467"/>
                  <a:pt x="544" y="467"/>
                </a:cubicBezTo>
                <a:cubicBezTo>
                  <a:pt x="544" y="431"/>
                  <a:pt x="523" y="410"/>
                  <a:pt x="487" y="410"/>
                </a:cubicBezTo>
                <a:close/>
                <a:moveTo>
                  <a:pt x="77" y="488"/>
                </a:moveTo>
                <a:lnTo>
                  <a:pt x="77" y="488"/>
                </a:lnTo>
                <a:cubicBezTo>
                  <a:pt x="77" y="502"/>
                  <a:pt x="84" y="509"/>
                  <a:pt x="99" y="509"/>
                </a:cubicBezTo>
                <a:cubicBezTo>
                  <a:pt x="275" y="509"/>
                  <a:pt x="275" y="509"/>
                  <a:pt x="275" y="509"/>
                </a:cubicBezTo>
                <a:cubicBezTo>
                  <a:pt x="289" y="509"/>
                  <a:pt x="304" y="502"/>
                  <a:pt x="304" y="488"/>
                </a:cubicBezTo>
                <a:cubicBezTo>
                  <a:pt x="304" y="474"/>
                  <a:pt x="289" y="467"/>
                  <a:pt x="275" y="467"/>
                </a:cubicBezTo>
                <a:cubicBezTo>
                  <a:pt x="99" y="467"/>
                  <a:pt x="99" y="467"/>
                  <a:pt x="99" y="467"/>
                </a:cubicBezTo>
                <a:cubicBezTo>
                  <a:pt x="84" y="467"/>
                  <a:pt x="77" y="474"/>
                  <a:pt x="77" y="488"/>
                </a:cubicBezTo>
                <a:close/>
                <a:moveTo>
                  <a:pt x="106" y="396"/>
                </a:moveTo>
                <a:lnTo>
                  <a:pt x="106" y="396"/>
                </a:lnTo>
                <a:cubicBezTo>
                  <a:pt x="226" y="396"/>
                  <a:pt x="226" y="396"/>
                  <a:pt x="226" y="396"/>
                </a:cubicBezTo>
                <a:cubicBezTo>
                  <a:pt x="275" y="396"/>
                  <a:pt x="275" y="396"/>
                  <a:pt x="275" y="396"/>
                </a:cubicBezTo>
                <a:cubicBezTo>
                  <a:pt x="282" y="396"/>
                  <a:pt x="282" y="396"/>
                  <a:pt x="282" y="396"/>
                </a:cubicBezTo>
                <a:cubicBezTo>
                  <a:pt x="318" y="396"/>
                  <a:pt x="318" y="396"/>
                  <a:pt x="318" y="396"/>
                </a:cubicBezTo>
                <a:cubicBezTo>
                  <a:pt x="346" y="396"/>
                  <a:pt x="346" y="396"/>
                  <a:pt x="346" y="396"/>
                </a:cubicBezTo>
                <a:cubicBezTo>
                  <a:pt x="367" y="396"/>
                  <a:pt x="374" y="389"/>
                  <a:pt x="374" y="367"/>
                </a:cubicBezTo>
                <a:cubicBezTo>
                  <a:pt x="374" y="353"/>
                  <a:pt x="367" y="339"/>
                  <a:pt x="346" y="339"/>
                </a:cubicBezTo>
                <a:cubicBezTo>
                  <a:pt x="282" y="339"/>
                  <a:pt x="282" y="339"/>
                  <a:pt x="282" y="339"/>
                </a:cubicBezTo>
                <a:cubicBezTo>
                  <a:pt x="275" y="339"/>
                  <a:pt x="275" y="339"/>
                  <a:pt x="275" y="339"/>
                </a:cubicBezTo>
                <a:cubicBezTo>
                  <a:pt x="226" y="339"/>
                  <a:pt x="226" y="339"/>
                  <a:pt x="226" y="339"/>
                </a:cubicBezTo>
                <a:cubicBezTo>
                  <a:pt x="106" y="339"/>
                  <a:pt x="106" y="339"/>
                  <a:pt x="106" y="339"/>
                </a:cubicBezTo>
                <a:cubicBezTo>
                  <a:pt x="84" y="339"/>
                  <a:pt x="77" y="353"/>
                  <a:pt x="77" y="367"/>
                </a:cubicBezTo>
                <a:cubicBezTo>
                  <a:pt x="77" y="389"/>
                  <a:pt x="84" y="396"/>
                  <a:pt x="106" y="396"/>
                </a:cubicBezTo>
                <a:close/>
                <a:moveTo>
                  <a:pt x="445" y="219"/>
                </a:moveTo>
                <a:lnTo>
                  <a:pt x="445" y="219"/>
                </a:lnTo>
                <a:cubicBezTo>
                  <a:pt x="106" y="219"/>
                  <a:pt x="106" y="219"/>
                  <a:pt x="106" y="219"/>
                </a:cubicBezTo>
                <a:cubicBezTo>
                  <a:pt x="84" y="219"/>
                  <a:pt x="77" y="233"/>
                  <a:pt x="77" y="247"/>
                </a:cubicBezTo>
                <a:cubicBezTo>
                  <a:pt x="77" y="262"/>
                  <a:pt x="84" y="276"/>
                  <a:pt x="106" y="276"/>
                </a:cubicBezTo>
                <a:cubicBezTo>
                  <a:pt x="445" y="276"/>
                  <a:pt x="445" y="276"/>
                  <a:pt x="445" y="276"/>
                </a:cubicBezTo>
                <a:cubicBezTo>
                  <a:pt x="459" y="276"/>
                  <a:pt x="473" y="262"/>
                  <a:pt x="473" y="247"/>
                </a:cubicBezTo>
                <a:cubicBezTo>
                  <a:pt x="473" y="233"/>
                  <a:pt x="459" y="219"/>
                  <a:pt x="445" y="219"/>
                </a:cubicBezTo>
                <a:close/>
                <a:moveTo>
                  <a:pt x="417" y="113"/>
                </a:moveTo>
                <a:lnTo>
                  <a:pt x="417" y="113"/>
                </a:lnTo>
                <a:cubicBezTo>
                  <a:pt x="395" y="113"/>
                  <a:pt x="388" y="106"/>
                  <a:pt x="388" y="85"/>
                </a:cubicBezTo>
                <a:cubicBezTo>
                  <a:pt x="388" y="28"/>
                  <a:pt x="388" y="28"/>
                  <a:pt x="388" y="28"/>
                </a:cubicBezTo>
                <a:cubicBezTo>
                  <a:pt x="388" y="14"/>
                  <a:pt x="395"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54" y="113"/>
                  <a:pt x="247" y="106"/>
                  <a:pt x="247" y="85"/>
                </a:cubicBezTo>
                <a:cubicBezTo>
                  <a:pt x="247" y="28"/>
                  <a:pt x="247" y="28"/>
                  <a:pt x="247" y="28"/>
                </a:cubicBezTo>
                <a:cubicBezTo>
                  <a:pt x="247" y="14"/>
                  <a:pt x="254"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13" y="113"/>
                  <a:pt x="106" y="106"/>
                  <a:pt x="106" y="85"/>
                </a:cubicBezTo>
                <a:cubicBezTo>
                  <a:pt x="106" y="28"/>
                  <a:pt x="106" y="28"/>
                  <a:pt x="106" y="28"/>
                </a:cubicBezTo>
                <a:cubicBezTo>
                  <a:pt x="106" y="14"/>
                  <a:pt x="113" y="0"/>
                  <a:pt x="134" y="0"/>
                </a:cubicBezTo>
                <a:cubicBezTo>
                  <a:pt x="148" y="0"/>
                  <a:pt x="162" y="14"/>
                  <a:pt x="162" y="28"/>
                </a:cubicBezTo>
                <a:cubicBezTo>
                  <a:pt x="162" y="85"/>
                  <a:pt x="162" y="85"/>
                  <a:pt x="162" y="85"/>
                </a:cubicBezTo>
                <a:cubicBezTo>
                  <a:pt x="162" y="106"/>
                  <a:pt x="148" y="113"/>
                  <a:pt x="134"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4" name="Freeform 58">
            <a:extLst>
              <a:ext uri="{FF2B5EF4-FFF2-40B4-BE49-F238E27FC236}">
                <a16:creationId xmlns:a16="http://schemas.microsoft.com/office/drawing/2014/main" id="{6A33F340-0B58-2F7D-9A6B-FB64895BA28B}"/>
              </a:ext>
            </a:extLst>
          </p:cNvPr>
          <p:cNvSpPr>
            <a:spLocks noChangeArrowheads="1"/>
          </p:cNvSpPr>
          <p:nvPr/>
        </p:nvSpPr>
        <p:spPr bwMode="auto">
          <a:xfrm>
            <a:off x="2442136" y="1339977"/>
            <a:ext cx="521572" cy="549655"/>
          </a:xfrm>
          <a:custGeom>
            <a:avLst/>
            <a:gdLst>
              <a:gd name="T0" fmla="*/ 2147483646 w 573"/>
              <a:gd name="T1" fmla="*/ 2147483646 h 602"/>
              <a:gd name="T2" fmla="*/ 2147483646 w 573"/>
              <a:gd name="T3" fmla="*/ 2147483646 h 602"/>
              <a:gd name="T4" fmla="*/ 2147483646 w 573"/>
              <a:gd name="T5" fmla="*/ 2147483646 h 602"/>
              <a:gd name="T6" fmla="*/ 2147483646 w 573"/>
              <a:gd name="T7" fmla="*/ 2147483646 h 602"/>
              <a:gd name="T8" fmla="*/ 2147483646 w 573"/>
              <a:gd name="T9" fmla="*/ 2147483646 h 602"/>
              <a:gd name="T10" fmla="*/ 2147483646 w 573"/>
              <a:gd name="T11" fmla="*/ 2147483646 h 602"/>
              <a:gd name="T12" fmla="*/ 2147483646 w 573"/>
              <a:gd name="T13" fmla="*/ 2147483646 h 602"/>
              <a:gd name="T14" fmla="*/ 2147483646 w 573"/>
              <a:gd name="T15" fmla="*/ 2147483646 h 602"/>
              <a:gd name="T16" fmla="*/ 2147483646 w 573"/>
              <a:gd name="T17" fmla="*/ 2147483646 h 602"/>
              <a:gd name="T18" fmla="*/ 2147483646 w 573"/>
              <a:gd name="T19" fmla="*/ 2147483646 h 602"/>
              <a:gd name="T20" fmla="*/ 2147483646 w 573"/>
              <a:gd name="T21" fmla="*/ 2147483646 h 602"/>
              <a:gd name="T22" fmla="*/ 2147483646 w 573"/>
              <a:gd name="T23" fmla="*/ 2147483646 h 602"/>
              <a:gd name="T24" fmla="*/ 2147483646 w 573"/>
              <a:gd name="T25" fmla="*/ 2147483646 h 602"/>
              <a:gd name="T26" fmla="*/ 2147483646 w 573"/>
              <a:gd name="T27" fmla="*/ 2147483646 h 602"/>
              <a:gd name="T28" fmla="*/ 2147483646 w 573"/>
              <a:gd name="T29" fmla="*/ 2147483646 h 602"/>
              <a:gd name="T30" fmla="*/ 2147483646 w 573"/>
              <a:gd name="T31" fmla="*/ 2147483646 h 602"/>
              <a:gd name="T32" fmla="*/ 2147483646 w 573"/>
              <a:gd name="T33" fmla="*/ 2147483646 h 602"/>
              <a:gd name="T34" fmla="*/ 0 w 573"/>
              <a:gd name="T35" fmla="*/ 2147483646 h 602"/>
              <a:gd name="T36" fmla="*/ 2147483646 w 573"/>
              <a:gd name="T37" fmla="*/ 2147483646 h 602"/>
              <a:gd name="T38" fmla="*/ 2147483646 w 573"/>
              <a:gd name="T39" fmla="*/ 2147483646 h 602"/>
              <a:gd name="T40" fmla="*/ 2147483646 w 573"/>
              <a:gd name="T41" fmla="*/ 2147483646 h 602"/>
              <a:gd name="T42" fmla="*/ 2147483646 w 573"/>
              <a:gd name="T43" fmla="*/ 2147483646 h 602"/>
              <a:gd name="T44" fmla="*/ 2147483646 w 573"/>
              <a:gd name="T45" fmla="*/ 2147483646 h 602"/>
              <a:gd name="T46" fmla="*/ 2147483646 w 573"/>
              <a:gd name="T47" fmla="*/ 2147483646 h 602"/>
              <a:gd name="T48" fmla="*/ 2147483646 w 573"/>
              <a:gd name="T49" fmla="*/ 2147483646 h 602"/>
              <a:gd name="T50" fmla="*/ 2147483646 w 573"/>
              <a:gd name="T51" fmla="*/ 2147483646 h 602"/>
              <a:gd name="T52" fmla="*/ 2147483646 w 573"/>
              <a:gd name="T53" fmla="*/ 2147483646 h 602"/>
              <a:gd name="T54" fmla="*/ 2147483646 w 573"/>
              <a:gd name="T55" fmla="*/ 2147483646 h 602"/>
              <a:gd name="T56" fmla="*/ 2147483646 w 573"/>
              <a:gd name="T57" fmla="*/ 2147483646 h 602"/>
              <a:gd name="T58" fmla="*/ 2147483646 w 573"/>
              <a:gd name="T59" fmla="*/ 2147483646 h 602"/>
              <a:gd name="T60" fmla="*/ 2147483646 w 573"/>
              <a:gd name="T61" fmla="*/ 2147483646 h 602"/>
              <a:gd name="T62" fmla="*/ 2147483646 w 573"/>
              <a:gd name="T63" fmla="*/ 2147483646 h 602"/>
              <a:gd name="T64" fmla="*/ 2147483646 w 573"/>
              <a:gd name="T65" fmla="*/ 2147483646 h 602"/>
              <a:gd name="T66" fmla="*/ 2147483646 w 573"/>
              <a:gd name="T67" fmla="*/ 2147483646 h 602"/>
              <a:gd name="T68" fmla="*/ 2147483646 w 573"/>
              <a:gd name="T69" fmla="*/ 2147483646 h 602"/>
              <a:gd name="T70" fmla="*/ 2147483646 w 573"/>
              <a:gd name="T71" fmla="*/ 2147483646 h 602"/>
              <a:gd name="T72" fmla="*/ 2147483646 w 573"/>
              <a:gd name="T73" fmla="*/ 2147483646 h 602"/>
              <a:gd name="T74" fmla="*/ 2147483646 w 573"/>
              <a:gd name="T75" fmla="*/ 2147483646 h 602"/>
              <a:gd name="T76" fmla="*/ 2147483646 w 573"/>
              <a:gd name="T77" fmla="*/ 2147483646 h 602"/>
              <a:gd name="T78" fmla="*/ 2147483646 w 573"/>
              <a:gd name="T79" fmla="*/ 2147483646 h 602"/>
              <a:gd name="T80" fmla="*/ 2147483646 w 573"/>
              <a:gd name="T81" fmla="*/ 2147483646 h 602"/>
              <a:gd name="T82" fmla="*/ 2147483646 w 573"/>
              <a:gd name="T83" fmla="*/ 2147483646 h 602"/>
              <a:gd name="T84" fmla="*/ 2147483646 w 573"/>
              <a:gd name="T85" fmla="*/ 2147483646 h 602"/>
              <a:gd name="T86" fmla="*/ 2147483646 w 573"/>
              <a:gd name="T87" fmla="*/ 2147483646 h 602"/>
              <a:gd name="T88" fmla="*/ 2147483646 w 573"/>
              <a:gd name="T89" fmla="*/ 0 h 602"/>
              <a:gd name="T90" fmla="*/ 2147483646 w 573"/>
              <a:gd name="T91" fmla="*/ 2147483646 h 602"/>
              <a:gd name="T92" fmla="*/ 2147483646 w 573"/>
              <a:gd name="T93" fmla="*/ 2147483646 h 602"/>
              <a:gd name="T94" fmla="*/ 2147483646 w 573"/>
              <a:gd name="T95" fmla="*/ 2147483646 h 602"/>
              <a:gd name="T96" fmla="*/ 2147483646 w 573"/>
              <a:gd name="T97" fmla="*/ 0 h 602"/>
              <a:gd name="T98" fmla="*/ 2147483646 w 573"/>
              <a:gd name="T99" fmla="*/ 2147483646 h 602"/>
              <a:gd name="T100" fmla="*/ 2147483646 w 573"/>
              <a:gd name="T101" fmla="*/ 2147483646 h 602"/>
              <a:gd name="T102" fmla="*/ 2147483646 w 573"/>
              <a:gd name="T103" fmla="*/ 2147483646 h 602"/>
              <a:gd name="T104" fmla="*/ 2147483646 w 573"/>
              <a:gd name="T105" fmla="*/ 0 h 602"/>
              <a:gd name="T106" fmla="*/ 2147483646 w 573"/>
              <a:gd name="T107" fmla="*/ 2147483646 h 6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3" h="602">
                <a:moveTo>
                  <a:pt x="530" y="516"/>
                </a:moveTo>
                <a:lnTo>
                  <a:pt x="530" y="516"/>
                </a:lnTo>
                <a:cubicBezTo>
                  <a:pt x="565" y="558"/>
                  <a:pt x="565" y="558"/>
                  <a:pt x="565" y="558"/>
                </a:cubicBezTo>
                <a:cubicBezTo>
                  <a:pt x="572" y="558"/>
                  <a:pt x="572" y="565"/>
                  <a:pt x="572" y="572"/>
                </a:cubicBezTo>
                <a:cubicBezTo>
                  <a:pt x="572" y="594"/>
                  <a:pt x="558" y="601"/>
                  <a:pt x="544" y="601"/>
                </a:cubicBezTo>
                <a:cubicBezTo>
                  <a:pt x="537" y="601"/>
                  <a:pt x="530" y="601"/>
                  <a:pt x="522" y="594"/>
                </a:cubicBezTo>
                <a:cubicBezTo>
                  <a:pt x="487" y="558"/>
                  <a:pt x="487" y="558"/>
                  <a:pt x="487" y="558"/>
                </a:cubicBezTo>
                <a:cubicBezTo>
                  <a:pt x="452" y="594"/>
                  <a:pt x="452" y="594"/>
                  <a:pt x="452" y="594"/>
                </a:cubicBezTo>
                <a:cubicBezTo>
                  <a:pt x="445" y="601"/>
                  <a:pt x="438" y="601"/>
                  <a:pt x="431" y="601"/>
                </a:cubicBezTo>
                <a:cubicBezTo>
                  <a:pt x="417" y="601"/>
                  <a:pt x="402" y="594"/>
                  <a:pt x="402" y="572"/>
                </a:cubicBezTo>
                <a:cubicBezTo>
                  <a:pt x="402" y="565"/>
                  <a:pt x="402" y="558"/>
                  <a:pt x="409" y="558"/>
                </a:cubicBezTo>
                <a:cubicBezTo>
                  <a:pt x="445" y="516"/>
                  <a:pt x="445" y="516"/>
                  <a:pt x="445" y="516"/>
                </a:cubicBezTo>
                <a:cubicBezTo>
                  <a:pt x="409" y="481"/>
                  <a:pt x="409" y="481"/>
                  <a:pt x="409" y="481"/>
                </a:cubicBezTo>
                <a:cubicBezTo>
                  <a:pt x="402" y="474"/>
                  <a:pt x="402" y="467"/>
                  <a:pt x="402" y="459"/>
                </a:cubicBezTo>
                <a:cubicBezTo>
                  <a:pt x="402" y="445"/>
                  <a:pt x="417" y="431"/>
                  <a:pt x="431" y="431"/>
                </a:cubicBezTo>
                <a:cubicBezTo>
                  <a:pt x="438" y="431"/>
                  <a:pt x="445" y="438"/>
                  <a:pt x="452" y="445"/>
                </a:cubicBezTo>
                <a:cubicBezTo>
                  <a:pt x="487" y="481"/>
                  <a:pt x="487" y="481"/>
                  <a:pt x="487" y="481"/>
                </a:cubicBezTo>
                <a:cubicBezTo>
                  <a:pt x="522" y="445"/>
                  <a:pt x="522" y="445"/>
                  <a:pt x="522" y="445"/>
                </a:cubicBezTo>
                <a:cubicBezTo>
                  <a:pt x="530" y="438"/>
                  <a:pt x="537" y="431"/>
                  <a:pt x="544" y="431"/>
                </a:cubicBezTo>
                <a:cubicBezTo>
                  <a:pt x="558" y="431"/>
                  <a:pt x="572" y="445"/>
                  <a:pt x="572" y="459"/>
                </a:cubicBezTo>
                <a:cubicBezTo>
                  <a:pt x="572" y="467"/>
                  <a:pt x="572" y="474"/>
                  <a:pt x="565" y="481"/>
                </a:cubicBezTo>
                <a:lnTo>
                  <a:pt x="530" y="516"/>
                </a:lnTo>
                <a:close/>
                <a:moveTo>
                  <a:pt x="501" y="424"/>
                </a:moveTo>
                <a:lnTo>
                  <a:pt x="501" y="424"/>
                </a:lnTo>
                <a:cubicBezTo>
                  <a:pt x="487" y="438"/>
                  <a:pt x="487" y="438"/>
                  <a:pt x="487" y="438"/>
                </a:cubicBezTo>
                <a:cubicBezTo>
                  <a:pt x="473" y="424"/>
                  <a:pt x="473" y="424"/>
                  <a:pt x="473" y="424"/>
                </a:cubicBezTo>
                <a:cubicBezTo>
                  <a:pt x="459" y="410"/>
                  <a:pt x="445" y="403"/>
                  <a:pt x="431" y="403"/>
                </a:cubicBezTo>
                <a:cubicBezTo>
                  <a:pt x="402" y="403"/>
                  <a:pt x="374" y="431"/>
                  <a:pt x="374" y="459"/>
                </a:cubicBezTo>
                <a:cubicBezTo>
                  <a:pt x="374" y="481"/>
                  <a:pt x="381" y="495"/>
                  <a:pt x="388" y="502"/>
                </a:cubicBezTo>
                <a:cubicBezTo>
                  <a:pt x="409" y="516"/>
                  <a:pt x="409" y="516"/>
                  <a:pt x="409" y="516"/>
                </a:cubicBezTo>
                <a:cubicBezTo>
                  <a:pt x="388" y="537"/>
                  <a:pt x="388" y="537"/>
                  <a:pt x="388" y="537"/>
                </a:cubicBezTo>
                <a:cubicBezTo>
                  <a:pt x="381" y="544"/>
                  <a:pt x="374" y="558"/>
                  <a:pt x="374" y="572"/>
                </a:cubicBezTo>
                <a:cubicBezTo>
                  <a:pt x="374" y="587"/>
                  <a:pt x="374" y="594"/>
                  <a:pt x="381" y="601"/>
                </a:cubicBezTo>
                <a:cubicBezTo>
                  <a:pt x="28" y="601"/>
                  <a:pt x="28" y="601"/>
                  <a:pt x="28" y="601"/>
                </a:cubicBezTo>
                <a:cubicBezTo>
                  <a:pt x="7" y="601"/>
                  <a:pt x="0" y="594"/>
                  <a:pt x="0" y="572"/>
                </a:cubicBezTo>
                <a:cubicBezTo>
                  <a:pt x="0" y="85"/>
                  <a:pt x="0" y="85"/>
                  <a:pt x="0" y="85"/>
                </a:cubicBezTo>
                <a:cubicBezTo>
                  <a:pt x="0" y="71"/>
                  <a:pt x="7" y="56"/>
                  <a:pt x="28" y="56"/>
                </a:cubicBezTo>
                <a:cubicBezTo>
                  <a:pt x="70" y="56"/>
                  <a:pt x="70" y="56"/>
                  <a:pt x="70" y="56"/>
                </a:cubicBezTo>
                <a:cubicBezTo>
                  <a:pt x="70" y="85"/>
                  <a:pt x="70" y="85"/>
                  <a:pt x="70" y="85"/>
                </a:cubicBezTo>
                <a:cubicBezTo>
                  <a:pt x="70" y="113"/>
                  <a:pt x="98" y="141"/>
                  <a:pt x="127" y="141"/>
                </a:cubicBezTo>
                <a:cubicBezTo>
                  <a:pt x="162" y="141"/>
                  <a:pt x="183" y="113"/>
                  <a:pt x="183" y="85"/>
                </a:cubicBezTo>
                <a:cubicBezTo>
                  <a:pt x="183" y="56"/>
                  <a:pt x="183" y="56"/>
                  <a:pt x="183" y="56"/>
                </a:cubicBezTo>
                <a:cubicBezTo>
                  <a:pt x="211" y="56"/>
                  <a:pt x="211" y="56"/>
                  <a:pt x="211" y="56"/>
                </a:cubicBezTo>
                <a:cubicBezTo>
                  <a:pt x="211" y="85"/>
                  <a:pt x="211" y="85"/>
                  <a:pt x="211" y="85"/>
                </a:cubicBezTo>
                <a:cubicBezTo>
                  <a:pt x="211" y="113"/>
                  <a:pt x="240" y="141"/>
                  <a:pt x="268" y="141"/>
                </a:cubicBezTo>
                <a:cubicBezTo>
                  <a:pt x="303" y="141"/>
                  <a:pt x="325" y="113"/>
                  <a:pt x="325" y="85"/>
                </a:cubicBezTo>
                <a:cubicBezTo>
                  <a:pt x="325" y="56"/>
                  <a:pt x="325" y="56"/>
                  <a:pt x="325" y="56"/>
                </a:cubicBezTo>
                <a:cubicBezTo>
                  <a:pt x="353" y="56"/>
                  <a:pt x="353" y="56"/>
                  <a:pt x="353" y="56"/>
                </a:cubicBezTo>
                <a:cubicBezTo>
                  <a:pt x="353" y="85"/>
                  <a:pt x="353" y="85"/>
                  <a:pt x="353" y="85"/>
                </a:cubicBezTo>
                <a:cubicBezTo>
                  <a:pt x="353" y="113"/>
                  <a:pt x="381" y="141"/>
                  <a:pt x="409" y="141"/>
                </a:cubicBezTo>
                <a:cubicBezTo>
                  <a:pt x="445" y="141"/>
                  <a:pt x="466" y="113"/>
                  <a:pt x="466" y="85"/>
                </a:cubicBezTo>
                <a:cubicBezTo>
                  <a:pt x="466" y="56"/>
                  <a:pt x="466" y="56"/>
                  <a:pt x="466" y="56"/>
                </a:cubicBezTo>
                <a:cubicBezTo>
                  <a:pt x="515" y="56"/>
                  <a:pt x="515" y="56"/>
                  <a:pt x="515" y="56"/>
                </a:cubicBezTo>
                <a:cubicBezTo>
                  <a:pt x="530" y="56"/>
                  <a:pt x="544" y="71"/>
                  <a:pt x="544" y="85"/>
                </a:cubicBezTo>
                <a:cubicBezTo>
                  <a:pt x="544" y="403"/>
                  <a:pt x="544" y="403"/>
                  <a:pt x="544" y="403"/>
                </a:cubicBezTo>
                <a:cubicBezTo>
                  <a:pt x="530" y="403"/>
                  <a:pt x="515" y="410"/>
                  <a:pt x="501" y="424"/>
                </a:cubicBezTo>
                <a:close/>
                <a:moveTo>
                  <a:pt x="353" y="367"/>
                </a:moveTo>
                <a:lnTo>
                  <a:pt x="353" y="367"/>
                </a:lnTo>
                <a:cubicBezTo>
                  <a:pt x="353" y="353"/>
                  <a:pt x="346" y="339"/>
                  <a:pt x="325" y="339"/>
                </a:cubicBezTo>
                <a:cubicBezTo>
                  <a:pt x="268" y="339"/>
                  <a:pt x="268" y="339"/>
                  <a:pt x="268" y="339"/>
                </a:cubicBezTo>
                <a:cubicBezTo>
                  <a:pt x="226" y="339"/>
                  <a:pt x="226" y="339"/>
                  <a:pt x="226" y="339"/>
                </a:cubicBezTo>
                <a:cubicBezTo>
                  <a:pt x="98" y="339"/>
                  <a:pt x="98" y="339"/>
                  <a:pt x="98" y="339"/>
                </a:cubicBezTo>
                <a:cubicBezTo>
                  <a:pt x="84" y="339"/>
                  <a:pt x="70" y="353"/>
                  <a:pt x="70" y="367"/>
                </a:cubicBezTo>
                <a:cubicBezTo>
                  <a:pt x="70" y="382"/>
                  <a:pt x="84" y="396"/>
                  <a:pt x="98" y="396"/>
                </a:cubicBezTo>
                <a:cubicBezTo>
                  <a:pt x="226" y="396"/>
                  <a:pt x="226" y="396"/>
                  <a:pt x="226" y="396"/>
                </a:cubicBezTo>
                <a:cubicBezTo>
                  <a:pt x="268" y="396"/>
                  <a:pt x="268" y="396"/>
                  <a:pt x="268" y="396"/>
                </a:cubicBezTo>
                <a:cubicBezTo>
                  <a:pt x="325" y="396"/>
                  <a:pt x="325" y="396"/>
                  <a:pt x="325" y="396"/>
                </a:cubicBezTo>
                <a:cubicBezTo>
                  <a:pt x="346" y="396"/>
                  <a:pt x="353" y="382"/>
                  <a:pt x="353" y="367"/>
                </a:cubicBezTo>
                <a:close/>
                <a:moveTo>
                  <a:pt x="70" y="488"/>
                </a:moveTo>
                <a:lnTo>
                  <a:pt x="70" y="488"/>
                </a:lnTo>
                <a:cubicBezTo>
                  <a:pt x="70" y="502"/>
                  <a:pt x="84" y="509"/>
                  <a:pt x="98" y="509"/>
                </a:cubicBezTo>
                <a:cubicBezTo>
                  <a:pt x="275" y="509"/>
                  <a:pt x="275" y="509"/>
                  <a:pt x="275" y="509"/>
                </a:cubicBezTo>
                <a:cubicBezTo>
                  <a:pt x="289" y="509"/>
                  <a:pt x="296" y="502"/>
                  <a:pt x="296" y="488"/>
                </a:cubicBezTo>
                <a:cubicBezTo>
                  <a:pt x="296" y="474"/>
                  <a:pt x="289" y="459"/>
                  <a:pt x="275" y="459"/>
                </a:cubicBezTo>
                <a:cubicBezTo>
                  <a:pt x="98" y="459"/>
                  <a:pt x="98" y="459"/>
                  <a:pt x="98" y="459"/>
                </a:cubicBezTo>
                <a:cubicBezTo>
                  <a:pt x="84" y="459"/>
                  <a:pt x="70" y="474"/>
                  <a:pt x="70" y="488"/>
                </a:cubicBezTo>
                <a:close/>
                <a:moveTo>
                  <a:pt x="438" y="219"/>
                </a:moveTo>
                <a:lnTo>
                  <a:pt x="438" y="219"/>
                </a:lnTo>
                <a:cubicBezTo>
                  <a:pt x="98" y="219"/>
                  <a:pt x="98" y="219"/>
                  <a:pt x="98" y="219"/>
                </a:cubicBezTo>
                <a:cubicBezTo>
                  <a:pt x="84" y="219"/>
                  <a:pt x="70" y="226"/>
                  <a:pt x="70" y="247"/>
                </a:cubicBezTo>
                <a:cubicBezTo>
                  <a:pt x="70" y="261"/>
                  <a:pt x="84" y="276"/>
                  <a:pt x="98" y="276"/>
                </a:cubicBezTo>
                <a:cubicBezTo>
                  <a:pt x="438" y="276"/>
                  <a:pt x="438" y="276"/>
                  <a:pt x="438" y="276"/>
                </a:cubicBezTo>
                <a:cubicBezTo>
                  <a:pt x="459" y="276"/>
                  <a:pt x="466" y="261"/>
                  <a:pt x="466" y="247"/>
                </a:cubicBezTo>
                <a:cubicBezTo>
                  <a:pt x="466" y="226"/>
                  <a:pt x="459" y="219"/>
                  <a:pt x="438" y="219"/>
                </a:cubicBezTo>
                <a:close/>
                <a:moveTo>
                  <a:pt x="409" y="113"/>
                </a:moveTo>
                <a:lnTo>
                  <a:pt x="409" y="113"/>
                </a:lnTo>
                <a:cubicBezTo>
                  <a:pt x="395" y="113"/>
                  <a:pt x="381" y="99"/>
                  <a:pt x="381" y="85"/>
                </a:cubicBezTo>
                <a:cubicBezTo>
                  <a:pt x="381" y="28"/>
                  <a:pt x="381" y="28"/>
                  <a:pt x="381" y="28"/>
                </a:cubicBezTo>
                <a:cubicBezTo>
                  <a:pt x="381" y="14"/>
                  <a:pt x="395" y="0"/>
                  <a:pt x="409" y="0"/>
                </a:cubicBezTo>
                <a:cubicBezTo>
                  <a:pt x="431" y="0"/>
                  <a:pt x="438" y="14"/>
                  <a:pt x="438" y="28"/>
                </a:cubicBezTo>
                <a:cubicBezTo>
                  <a:pt x="438" y="85"/>
                  <a:pt x="438" y="85"/>
                  <a:pt x="438" y="85"/>
                </a:cubicBezTo>
                <a:cubicBezTo>
                  <a:pt x="438" y="99"/>
                  <a:pt x="431" y="113"/>
                  <a:pt x="409" y="113"/>
                </a:cubicBezTo>
                <a:close/>
                <a:moveTo>
                  <a:pt x="268" y="113"/>
                </a:moveTo>
                <a:lnTo>
                  <a:pt x="268" y="113"/>
                </a:lnTo>
                <a:cubicBezTo>
                  <a:pt x="254" y="113"/>
                  <a:pt x="240" y="99"/>
                  <a:pt x="240" y="85"/>
                </a:cubicBezTo>
                <a:cubicBezTo>
                  <a:pt x="240" y="28"/>
                  <a:pt x="240" y="28"/>
                  <a:pt x="240" y="28"/>
                </a:cubicBezTo>
                <a:cubicBezTo>
                  <a:pt x="240" y="14"/>
                  <a:pt x="254" y="0"/>
                  <a:pt x="268" y="0"/>
                </a:cubicBezTo>
                <a:cubicBezTo>
                  <a:pt x="289" y="0"/>
                  <a:pt x="296" y="14"/>
                  <a:pt x="296" y="28"/>
                </a:cubicBezTo>
                <a:cubicBezTo>
                  <a:pt x="296" y="85"/>
                  <a:pt x="296" y="85"/>
                  <a:pt x="296" y="85"/>
                </a:cubicBezTo>
                <a:cubicBezTo>
                  <a:pt x="296" y="99"/>
                  <a:pt x="289" y="113"/>
                  <a:pt x="268" y="113"/>
                </a:cubicBezTo>
                <a:close/>
                <a:moveTo>
                  <a:pt x="127" y="113"/>
                </a:moveTo>
                <a:lnTo>
                  <a:pt x="127" y="113"/>
                </a:lnTo>
                <a:cubicBezTo>
                  <a:pt x="113" y="113"/>
                  <a:pt x="98" y="99"/>
                  <a:pt x="98" y="85"/>
                </a:cubicBezTo>
                <a:cubicBezTo>
                  <a:pt x="98" y="28"/>
                  <a:pt x="98" y="28"/>
                  <a:pt x="98" y="28"/>
                </a:cubicBezTo>
                <a:cubicBezTo>
                  <a:pt x="98" y="14"/>
                  <a:pt x="113" y="0"/>
                  <a:pt x="127" y="0"/>
                </a:cubicBezTo>
                <a:cubicBezTo>
                  <a:pt x="148" y="0"/>
                  <a:pt x="155" y="14"/>
                  <a:pt x="155" y="28"/>
                </a:cubicBezTo>
                <a:cubicBezTo>
                  <a:pt x="155" y="85"/>
                  <a:pt x="155" y="85"/>
                  <a:pt x="155" y="85"/>
                </a:cubicBezTo>
                <a:cubicBezTo>
                  <a:pt x="155" y="99"/>
                  <a:pt x="148" y="113"/>
                  <a:pt x="127"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5" name="Freeform 59">
            <a:extLst>
              <a:ext uri="{FF2B5EF4-FFF2-40B4-BE49-F238E27FC236}">
                <a16:creationId xmlns:a16="http://schemas.microsoft.com/office/drawing/2014/main" id="{215BBA7C-1FCA-BDAC-8998-7EB0D93C6BB3}"/>
              </a:ext>
            </a:extLst>
          </p:cNvPr>
          <p:cNvSpPr>
            <a:spLocks noChangeArrowheads="1"/>
          </p:cNvSpPr>
          <p:nvPr/>
        </p:nvSpPr>
        <p:spPr bwMode="auto">
          <a:xfrm>
            <a:off x="1475221" y="1343988"/>
            <a:ext cx="529596" cy="553668"/>
          </a:xfrm>
          <a:custGeom>
            <a:avLst/>
            <a:gdLst>
              <a:gd name="T0" fmla="*/ 2147483646 w 581"/>
              <a:gd name="T1" fmla="*/ 2147483646 h 609"/>
              <a:gd name="T2" fmla="*/ 2147483646 w 581"/>
              <a:gd name="T3" fmla="*/ 2147483646 h 609"/>
              <a:gd name="T4" fmla="*/ 2147483646 w 581"/>
              <a:gd name="T5" fmla="*/ 2147483646 h 609"/>
              <a:gd name="T6" fmla="*/ 2147483646 w 581"/>
              <a:gd name="T7" fmla="*/ 2147483646 h 609"/>
              <a:gd name="T8" fmla="*/ 2147483646 w 581"/>
              <a:gd name="T9" fmla="*/ 2147483646 h 609"/>
              <a:gd name="T10" fmla="*/ 2147483646 w 581"/>
              <a:gd name="T11" fmla="*/ 2147483646 h 609"/>
              <a:gd name="T12" fmla="*/ 2147483646 w 581"/>
              <a:gd name="T13" fmla="*/ 2147483646 h 609"/>
              <a:gd name="T14" fmla="*/ 2147483646 w 581"/>
              <a:gd name="T15" fmla="*/ 2147483646 h 609"/>
              <a:gd name="T16" fmla="*/ 2147483646 w 581"/>
              <a:gd name="T17" fmla="*/ 2147483646 h 609"/>
              <a:gd name="T18" fmla="*/ 2147483646 w 581"/>
              <a:gd name="T19" fmla="*/ 2147483646 h 609"/>
              <a:gd name="T20" fmla="*/ 2147483646 w 581"/>
              <a:gd name="T21" fmla="*/ 2147483646 h 609"/>
              <a:gd name="T22" fmla="*/ 0 w 581"/>
              <a:gd name="T23" fmla="*/ 2147483646 h 609"/>
              <a:gd name="T24" fmla="*/ 2147483646 w 581"/>
              <a:gd name="T25" fmla="*/ 2147483646 h 609"/>
              <a:gd name="T26" fmla="*/ 2147483646 w 581"/>
              <a:gd name="T27" fmla="*/ 2147483646 h 609"/>
              <a:gd name="T28" fmla="*/ 2147483646 w 581"/>
              <a:gd name="T29" fmla="*/ 2147483646 h 609"/>
              <a:gd name="T30" fmla="*/ 2147483646 w 581"/>
              <a:gd name="T31" fmla="*/ 2147483646 h 609"/>
              <a:gd name="T32" fmla="*/ 2147483646 w 581"/>
              <a:gd name="T33" fmla="*/ 2147483646 h 609"/>
              <a:gd name="T34" fmla="*/ 2147483646 w 581"/>
              <a:gd name="T35" fmla="*/ 2147483646 h 609"/>
              <a:gd name="T36" fmla="*/ 2147483646 w 581"/>
              <a:gd name="T37" fmla="*/ 2147483646 h 609"/>
              <a:gd name="T38" fmla="*/ 2147483646 w 581"/>
              <a:gd name="T39" fmla="*/ 2147483646 h 609"/>
              <a:gd name="T40" fmla="*/ 2147483646 w 581"/>
              <a:gd name="T41" fmla="*/ 2147483646 h 609"/>
              <a:gd name="T42" fmla="*/ 2147483646 w 581"/>
              <a:gd name="T43" fmla="*/ 2147483646 h 609"/>
              <a:gd name="T44" fmla="*/ 2147483646 w 581"/>
              <a:gd name="T45" fmla="*/ 2147483646 h 609"/>
              <a:gd name="T46" fmla="*/ 2147483646 w 581"/>
              <a:gd name="T47" fmla="*/ 2147483646 h 609"/>
              <a:gd name="T48" fmla="*/ 2147483646 w 581"/>
              <a:gd name="T49" fmla="*/ 2147483646 h 609"/>
              <a:gd name="T50" fmla="*/ 2147483646 w 581"/>
              <a:gd name="T51" fmla="*/ 2147483646 h 609"/>
              <a:gd name="T52" fmla="*/ 2147483646 w 581"/>
              <a:gd name="T53" fmla="*/ 2147483646 h 609"/>
              <a:gd name="T54" fmla="*/ 2147483646 w 581"/>
              <a:gd name="T55" fmla="*/ 2147483646 h 609"/>
              <a:gd name="T56" fmla="*/ 2147483646 w 581"/>
              <a:gd name="T57" fmla="*/ 2147483646 h 609"/>
              <a:gd name="T58" fmla="*/ 2147483646 w 581"/>
              <a:gd name="T59" fmla="*/ 2147483646 h 609"/>
              <a:gd name="T60" fmla="*/ 2147483646 w 581"/>
              <a:gd name="T61" fmla="*/ 2147483646 h 609"/>
              <a:gd name="T62" fmla="*/ 2147483646 w 581"/>
              <a:gd name="T63" fmla="*/ 2147483646 h 609"/>
              <a:gd name="T64" fmla="*/ 2147483646 w 581"/>
              <a:gd name="T65" fmla="*/ 2147483646 h 609"/>
              <a:gd name="T66" fmla="*/ 2147483646 w 581"/>
              <a:gd name="T67" fmla="*/ 2147483646 h 609"/>
              <a:gd name="T68" fmla="*/ 2147483646 w 581"/>
              <a:gd name="T69" fmla="*/ 2147483646 h 609"/>
              <a:gd name="T70" fmla="*/ 2147483646 w 581"/>
              <a:gd name="T71" fmla="*/ 2147483646 h 609"/>
              <a:gd name="T72" fmla="*/ 2147483646 w 581"/>
              <a:gd name="T73" fmla="*/ 2147483646 h 609"/>
              <a:gd name="T74" fmla="*/ 2147483646 w 581"/>
              <a:gd name="T75" fmla="*/ 2147483646 h 609"/>
              <a:gd name="T76" fmla="*/ 2147483646 w 581"/>
              <a:gd name="T77" fmla="*/ 2147483646 h 609"/>
              <a:gd name="T78" fmla="*/ 2147483646 w 581"/>
              <a:gd name="T79" fmla="*/ 2147483646 h 609"/>
              <a:gd name="T80" fmla="*/ 2147483646 w 581"/>
              <a:gd name="T81" fmla="*/ 0 h 609"/>
              <a:gd name="T82" fmla="*/ 2147483646 w 581"/>
              <a:gd name="T83" fmla="*/ 2147483646 h 609"/>
              <a:gd name="T84" fmla="*/ 2147483646 w 581"/>
              <a:gd name="T85" fmla="*/ 2147483646 h 609"/>
              <a:gd name="T86" fmla="*/ 2147483646 w 581"/>
              <a:gd name="T87" fmla="*/ 2147483646 h 609"/>
              <a:gd name="T88" fmla="*/ 2147483646 w 581"/>
              <a:gd name="T89" fmla="*/ 0 h 609"/>
              <a:gd name="T90" fmla="*/ 2147483646 w 581"/>
              <a:gd name="T91" fmla="*/ 2147483646 h 609"/>
              <a:gd name="T92" fmla="*/ 2147483646 w 581"/>
              <a:gd name="T93" fmla="*/ 2147483646 h 609"/>
              <a:gd name="T94" fmla="*/ 2147483646 w 581"/>
              <a:gd name="T95" fmla="*/ 2147483646 h 609"/>
              <a:gd name="T96" fmla="*/ 2147483646 w 581"/>
              <a:gd name="T97" fmla="*/ 0 h 609"/>
              <a:gd name="T98" fmla="*/ 2147483646 w 581"/>
              <a:gd name="T99" fmla="*/ 214748364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46" name="Freeform 60">
            <a:extLst>
              <a:ext uri="{FF2B5EF4-FFF2-40B4-BE49-F238E27FC236}">
                <a16:creationId xmlns:a16="http://schemas.microsoft.com/office/drawing/2014/main" id="{C377FC5F-522A-2743-52BB-AC6171E4C598}"/>
              </a:ext>
            </a:extLst>
          </p:cNvPr>
          <p:cNvSpPr>
            <a:spLocks noChangeArrowheads="1"/>
          </p:cNvSpPr>
          <p:nvPr/>
        </p:nvSpPr>
        <p:spPr bwMode="auto">
          <a:xfrm>
            <a:off x="516334" y="1343988"/>
            <a:ext cx="497499" cy="553668"/>
          </a:xfrm>
          <a:custGeom>
            <a:avLst/>
            <a:gdLst>
              <a:gd name="T0" fmla="*/ 2147483646 w 545"/>
              <a:gd name="T1" fmla="*/ 2147483646 h 609"/>
              <a:gd name="T2" fmla="*/ 0 w 545"/>
              <a:gd name="T3" fmla="*/ 2147483646 h 609"/>
              <a:gd name="T4" fmla="*/ 2147483646 w 545"/>
              <a:gd name="T5" fmla="*/ 2147483646 h 609"/>
              <a:gd name="T6" fmla="*/ 2147483646 w 545"/>
              <a:gd name="T7" fmla="*/ 2147483646 h 609"/>
              <a:gd name="T8" fmla="*/ 2147483646 w 545"/>
              <a:gd name="T9" fmla="*/ 2147483646 h 609"/>
              <a:gd name="T10" fmla="*/ 2147483646 w 545"/>
              <a:gd name="T11" fmla="*/ 2147483646 h 609"/>
              <a:gd name="T12" fmla="*/ 2147483646 w 545"/>
              <a:gd name="T13" fmla="*/ 2147483646 h 609"/>
              <a:gd name="T14" fmla="*/ 2147483646 w 545"/>
              <a:gd name="T15" fmla="*/ 2147483646 h 609"/>
              <a:gd name="T16" fmla="*/ 2147483646 w 545"/>
              <a:gd name="T17" fmla="*/ 2147483646 h 609"/>
              <a:gd name="T18" fmla="*/ 2147483646 w 545"/>
              <a:gd name="T19" fmla="*/ 2147483646 h 609"/>
              <a:gd name="T20" fmla="*/ 2147483646 w 545"/>
              <a:gd name="T21" fmla="*/ 2147483646 h 609"/>
              <a:gd name="T22" fmla="*/ 2147483646 w 545"/>
              <a:gd name="T23" fmla="*/ 2147483646 h 609"/>
              <a:gd name="T24" fmla="*/ 2147483646 w 545"/>
              <a:gd name="T25" fmla="*/ 2147483646 h 609"/>
              <a:gd name="T26" fmla="*/ 2147483646 w 545"/>
              <a:gd name="T27" fmla="*/ 2147483646 h 609"/>
              <a:gd name="T28" fmla="*/ 2147483646 w 545"/>
              <a:gd name="T29" fmla="*/ 2147483646 h 609"/>
              <a:gd name="T30" fmla="*/ 2147483646 w 545"/>
              <a:gd name="T31" fmla="*/ 2147483646 h 609"/>
              <a:gd name="T32" fmla="*/ 2147483646 w 545"/>
              <a:gd name="T33" fmla="*/ 2147483646 h 609"/>
              <a:gd name="T34" fmla="*/ 2147483646 w 545"/>
              <a:gd name="T35" fmla="*/ 2147483646 h 609"/>
              <a:gd name="T36" fmla="*/ 2147483646 w 545"/>
              <a:gd name="T37" fmla="*/ 2147483646 h 609"/>
              <a:gd name="T38" fmla="*/ 2147483646 w 545"/>
              <a:gd name="T39" fmla="*/ 2147483646 h 609"/>
              <a:gd name="T40" fmla="*/ 2147483646 w 545"/>
              <a:gd name="T41" fmla="*/ 2147483646 h 609"/>
              <a:gd name="T42" fmla="*/ 2147483646 w 545"/>
              <a:gd name="T43" fmla="*/ 2147483646 h 609"/>
              <a:gd name="T44" fmla="*/ 2147483646 w 545"/>
              <a:gd name="T45" fmla="*/ 2147483646 h 609"/>
              <a:gd name="T46" fmla="*/ 2147483646 w 545"/>
              <a:gd name="T47" fmla="*/ 2147483646 h 609"/>
              <a:gd name="T48" fmla="*/ 2147483646 w 545"/>
              <a:gd name="T49" fmla="*/ 2147483646 h 609"/>
              <a:gd name="T50" fmla="*/ 2147483646 w 545"/>
              <a:gd name="T51" fmla="*/ 2147483646 h 609"/>
              <a:gd name="T52" fmla="*/ 2147483646 w 545"/>
              <a:gd name="T53" fmla="*/ 0 h 609"/>
              <a:gd name="T54" fmla="*/ 2147483646 w 545"/>
              <a:gd name="T55" fmla="*/ 2147483646 h 609"/>
              <a:gd name="T56" fmla="*/ 2147483646 w 545"/>
              <a:gd name="T57" fmla="*/ 2147483646 h 609"/>
              <a:gd name="T58" fmla="*/ 2147483646 w 545"/>
              <a:gd name="T59" fmla="*/ 2147483646 h 609"/>
              <a:gd name="T60" fmla="*/ 2147483646 w 545"/>
              <a:gd name="T61" fmla="*/ 0 h 609"/>
              <a:gd name="T62" fmla="*/ 2147483646 w 545"/>
              <a:gd name="T63" fmla="*/ 2147483646 h 609"/>
              <a:gd name="T64" fmla="*/ 2147483646 w 545"/>
              <a:gd name="T65" fmla="*/ 2147483646 h 609"/>
              <a:gd name="T66" fmla="*/ 2147483646 w 545"/>
              <a:gd name="T67" fmla="*/ 2147483646 h 609"/>
              <a:gd name="T68" fmla="*/ 2147483646 w 545"/>
              <a:gd name="T69" fmla="*/ 0 h 609"/>
              <a:gd name="T70" fmla="*/ 2147483646 w 545"/>
              <a:gd name="T71" fmla="*/ 2147483646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45" h="609">
                <a:moveTo>
                  <a:pt x="516" y="608"/>
                </a:moveTo>
                <a:lnTo>
                  <a:pt x="516" y="608"/>
                </a:lnTo>
                <a:cubicBezTo>
                  <a:pt x="29" y="608"/>
                  <a:pt x="29" y="608"/>
                  <a:pt x="29" y="608"/>
                </a:cubicBezTo>
                <a:cubicBezTo>
                  <a:pt x="14" y="608"/>
                  <a:pt x="0" y="594"/>
                  <a:pt x="0" y="580"/>
                </a:cubicBezTo>
                <a:cubicBezTo>
                  <a:pt x="0" y="85"/>
                  <a:pt x="0" y="85"/>
                  <a:pt x="0" y="85"/>
                </a:cubicBezTo>
                <a:cubicBezTo>
                  <a:pt x="0" y="71"/>
                  <a:pt x="14" y="56"/>
                  <a:pt x="29" y="56"/>
                </a:cubicBezTo>
                <a:cubicBezTo>
                  <a:pt x="78" y="56"/>
                  <a:pt x="78" y="56"/>
                  <a:pt x="78" y="56"/>
                </a:cubicBezTo>
                <a:cubicBezTo>
                  <a:pt x="78" y="85"/>
                  <a:pt x="78" y="85"/>
                  <a:pt x="78" y="85"/>
                </a:cubicBezTo>
                <a:cubicBezTo>
                  <a:pt x="78" y="120"/>
                  <a:pt x="99"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1"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2" y="141"/>
                  <a:pt x="417" y="141"/>
                </a:cubicBezTo>
                <a:cubicBezTo>
                  <a:pt x="446" y="141"/>
                  <a:pt x="474" y="120"/>
                  <a:pt x="474" y="85"/>
                </a:cubicBezTo>
                <a:cubicBezTo>
                  <a:pt x="474" y="56"/>
                  <a:pt x="474" y="56"/>
                  <a:pt x="474" y="56"/>
                </a:cubicBezTo>
                <a:cubicBezTo>
                  <a:pt x="516" y="56"/>
                  <a:pt x="516" y="56"/>
                  <a:pt x="516" y="56"/>
                </a:cubicBezTo>
                <a:cubicBezTo>
                  <a:pt x="537" y="56"/>
                  <a:pt x="544" y="71"/>
                  <a:pt x="544" y="85"/>
                </a:cubicBezTo>
                <a:cubicBezTo>
                  <a:pt x="544" y="580"/>
                  <a:pt x="544" y="580"/>
                  <a:pt x="544" y="580"/>
                </a:cubicBezTo>
                <a:cubicBezTo>
                  <a:pt x="544" y="594"/>
                  <a:pt x="537" y="608"/>
                  <a:pt x="516" y="608"/>
                </a:cubicBezTo>
                <a:close/>
                <a:moveTo>
                  <a:pt x="446" y="219"/>
                </a:moveTo>
                <a:lnTo>
                  <a:pt x="446" y="219"/>
                </a:lnTo>
                <a:cubicBezTo>
                  <a:pt x="106" y="219"/>
                  <a:pt x="106" y="219"/>
                  <a:pt x="106" y="219"/>
                </a:cubicBezTo>
                <a:cubicBezTo>
                  <a:pt x="85" y="219"/>
                  <a:pt x="78" y="233"/>
                  <a:pt x="78" y="247"/>
                </a:cubicBezTo>
                <a:cubicBezTo>
                  <a:pt x="78" y="262"/>
                  <a:pt x="85"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106" y="339"/>
                  <a:pt x="106" y="339"/>
                  <a:pt x="106" y="339"/>
                </a:cubicBezTo>
                <a:cubicBezTo>
                  <a:pt x="85" y="339"/>
                  <a:pt x="78" y="353"/>
                  <a:pt x="78" y="367"/>
                </a:cubicBezTo>
                <a:cubicBezTo>
                  <a:pt x="78" y="389"/>
                  <a:pt x="85" y="396"/>
                  <a:pt x="106" y="396"/>
                </a:cubicBezTo>
                <a:cubicBezTo>
                  <a:pt x="446" y="396"/>
                  <a:pt x="446" y="396"/>
                  <a:pt x="446" y="396"/>
                </a:cubicBezTo>
                <a:cubicBezTo>
                  <a:pt x="460" y="396"/>
                  <a:pt x="474" y="389"/>
                  <a:pt x="474" y="367"/>
                </a:cubicBezTo>
                <a:cubicBezTo>
                  <a:pt x="474" y="353"/>
                  <a:pt x="460" y="339"/>
                  <a:pt x="446" y="339"/>
                </a:cubicBezTo>
                <a:close/>
                <a:moveTo>
                  <a:pt x="446" y="467"/>
                </a:moveTo>
                <a:lnTo>
                  <a:pt x="446" y="467"/>
                </a:lnTo>
                <a:cubicBezTo>
                  <a:pt x="99" y="467"/>
                  <a:pt x="99" y="467"/>
                  <a:pt x="99" y="467"/>
                </a:cubicBezTo>
                <a:cubicBezTo>
                  <a:pt x="85" y="467"/>
                  <a:pt x="78" y="474"/>
                  <a:pt x="78" y="488"/>
                </a:cubicBezTo>
                <a:cubicBezTo>
                  <a:pt x="78" y="502"/>
                  <a:pt x="85" y="509"/>
                  <a:pt x="99" y="509"/>
                </a:cubicBezTo>
                <a:cubicBezTo>
                  <a:pt x="446" y="509"/>
                  <a:pt x="446" y="509"/>
                  <a:pt x="446" y="509"/>
                </a:cubicBezTo>
                <a:cubicBezTo>
                  <a:pt x="460" y="509"/>
                  <a:pt x="474" y="502"/>
                  <a:pt x="474" y="488"/>
                </a:cubicBezTo>
                <a:cubicBezTo>
                  <a:pt x="474" y="474"/>
                  <a:pt x="460" y="467"/>
                  <a:pt x="446" y="467"/>
                </a:cubicBezTo>
                <a:close/>
                <a:moveTo>
                  <a:pt x="417" y="113"/>
                </a:moveTo>
                <a:lnTo>
                  <a:pt x="417" y="113"/>
                </a:lnTo>
                <a:cubicBezTo>
                  <a:pt x="396" y="113"/>
                  <a:pt x="389" y="106"/>
                  <a:pt x="389" y="85"/>
                </a:cubicBezTo>
                <a:cubicBezTo>
                  <a:pt x="389" y="28"/>
                  <a:pt x="389" y="28"/>
                  <a:pt x="389" y="28"/>
                </a:cubicBezTo>
                <a:cubicBezTo>
                  <a:pt x="389" y="14"/>
                  <a:pt x="396"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55" y="113"/>
                  <a:pt x="248" y="106"/>
                  <a:pt x="248" y="85"/>
                </a:cubicBezTo>
                <a:cubicBezTo>
                  <a:pt x="248" y="28"/>
                  <a:pt x="248" y="28"/>
                  <a:pt x="248" y="28"/>
                </a:cubicBezTo>
                <a:cubicBezTo>
                  <a:pt x="248" y="14"/>
                  <a:pt x="255"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13" y="113"/>
                  <a:pt x="106" y="106"/>
                  <a:pt x="106" y="85"/>
                </a:cubicBezTo>
                <a:cubicBezTo>
                  <a:pt x="106" y="28"/>
                  <a:pt x="106" y="28"/>
                  <a:pt x="106" y="28"/>
                </a:cubicBezTo>
                <a:cubicBezTo>
                  <a:pt x="106" y="14"/>
                  <a:pt x="113" y="0"/>
                  <a:pt x="135" y="0"/>
                </a:cubicBezTo>
                <a:cubicBezTo>
                  <a:pt x="149" y="0"/>
                  <a:pt x="163" y="14"/>
                  <a:pt x="163" y="28"/>
                </a:cubicBezTo>
                <a:cubicBezTo>
                  <a:pt x="163" y="85"/>
                  <a:pt x="163" y="85"/>
                  <a:pt x="163" y="85"/>
                </a:cubicBezTo>
                <a:cubicBezTo>
                  <a:pt x="163" y="106"/>
                  <a:pt x="149" y="113"/>
                  <a:pt x="135" y="1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th-TH"/>
          </a:p>
        </p:txBody>
      </p:sp>
      <p:sp>
        <p:nvSpPr>
          <p:cNvPr id="2" name="Slide Number Placeholder 1">
            <a:extLst>
              <a:ext uri="{FF2B5EF4-FFF2-40B4-BE49-F238E27FC236}">
                <a16:creationId xmlns:a16="http://schemas.microsoft.com/office/drawing/2014/main" id="{BF9487AF-A0F7-B54B-4333-E71D84E7FC51}"/>
              </a:ext>
            </a:extLst>
          </p:cNvPr>
          <p:cNvSpPr>
            <a:spLocks noGrp="1"/>
          </p:cNvSpPr>
          <p:nvPr>
            <p:ph type="sldNum" sz="quarter" idx="12"/>
          </p:nvPr>
        </p:nvSpPr>
        <p:spPr/>
        <p:txBody>
          <a:bodyPr/>
          <a:lstStyle/>
          <a:p>
            <a:fld id="{7737D3DD-0AB3-4F16-99FA-6262B2B4036D}" type="slidenum">
              <a:rPr lang="en-MY" smtClean="0"/>
              <a:t>28</a:t>
            </a:fld>
            <a:endParaRPr lang="en-MY"/>
          </a:p>
        </p:txBody>
      </p:sp>
    </p:spTree>
    <p:extLst>
      <p:ext uri="{BB962C8B-B14F-4D97-AF65-F5344CB8AC3E}">
        <p14:creationId xmlns:p14="http://schemas.microsoft.com/office/powerpoint/2010/main" val="154334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7">
            <a:extLst>
              <a:ext uri="{FF2B5EF4-FFF2-40B4-BE49-F238E27FC236}">
                <a16:creationId xmlns:a16="http://schemas.microsoft.com/office/drawing/2014/main" id="{B428282D-7554-6343-1724-B2A3CABFFE6F}"/>
              </a:ext>
            </a:extLst>
          </p:cNvPr>
          <p:cNvSpPr>
            <a:spLocks noChangeArrowheads="1"/>
          </p:cNvSpPr>
          <p:nvPr/>
        </p:nvSpPr>
        <p:spPr bwMode="auto">
          <a:xfrm>
            <a:off x="6019910" y="4407546"/>
            <a:ext cx="444536" cy="436095"/>
          </a:xfrm>
          <a:custGeom>
            <a:avLst/>
            <a:gdLst>
              <a:gd name="T0" fmla="*/ 275 w 461"/>
              <a:gd name="T1" fmla="*/ 0 h 453"/>
              <a:gd name="T2" fmla="*/ 275 w 461"/>
              <a:gd name="T3" fmla="*/ 0 h 453"/>
              <a:gd name="T4" fmla="*/ 97 w 461"/>
              <a:gd name="T5" fmla="*/ 159 h 453"/>
              <a:gd name="T6" fmla="*/ 0 w 461"/>
              <a:gd name="T7" fmla="*/ 302 h 453"/>
              <a:gd name="T8" fmla="*/ 150 w 461"/>
              <a:gd name="T9" fmla="*/ 452 h 453"/>
              <a:gd name="T10" fmla="*/ 292 w 461"/>
              <a:gd name="T11" fmla="*/ 355 h 453"/>
              <a:gd name="T12" fmla="*/ 460 w 461"/>
              <a:gd name="T13" fmla="*/ 177 h 453"/>
              <a:gd name="T14" fmla="*/ 275 w 461"/>
              <a:gd name="T15" fmla="*/ 0 h 453"/>
              <a:gd name="T16" fmla="*/ 150 w 461"/>
              <a:gd name="T17" fmla="*/ 408 h 453"/>
              <a:gd name="T18" fmla="*/ 150 w 461"/>
              <a:gd name="T19" fmla="*/ 408 h 453"/>
              <a:gd name="T20" fmla="*/ 53 w 461"/>
              <a:gd name="T21" fmla="*/ 302 h 453"/>
              <a:gd name="T22" fmla="*/ 106 w 461"/>
              <a:gd name="T23" fmla="*/ 212 h 453"/>
              <a:gd name="T24" fmla="*/ 239 w 461"/>
              <a:gd name="T25" fmla="*/ 355 h 453"/>
              <a:gd name="T26" fmla="*/ 150 w 461"/>
              <a:gd name="T27" fmla="*/ 408 h 453"/>
              <a:gd name="T28" fmla="*/ 150 w 461"/>
              <a:gd name="T29" fmla="*/ 204 h 453"/>
              <a:gd name="T30" fmla="*/ 150 w 461"/>
              <a:gd name="T31" fmla="*/ 204 h 453"/>
              <a:gd name="T32" fmla="*/ 256 w 461"/>
              <a:gd name="T33" fmla="*/ 302 h 453"/>
              <a:gd name="T34" fmla="*/ 150 w 461"/>
              <a:gd name="T35" fmla="*/ 204 h 453"/>
              <a:gd name="T36" fmla="*/ 301 w 461"/>
              <a:gd name="T37" fmla="*/ 302 h 453"/>
              <a:gd name="T38" fmla="*/ 301 w 461"/>
              <a:gd name="T39" fmla="*/ 302 h 453"/>
              <a:gd name="T40" fmla="*/ 150 w 461"/>
              <a:gd name="T41" fmla="*/ 151 h 453"/>
              <a:gd name="T42" fmla="*/ 275 w 461"/>
              <a:gd name="T43" fmla="*/ 53 h 453"/>
              <a:gd name="T44" fmla="*/ 407 w 461"/>
              <a:gd name="T45" fmla="*/ 177 h 453"/>
              <a:gd name="T46" fmla="*/ 301 w 461"/>
              <a:gd name="T47" fmla="*/ 302 h 453"/>
              <a:gd name="T48" fmla="*/ 53 w 461"/>
              <a:gd name="T49" fmla="*/ 106 h 453"/>
              <a:gd name="T50" fmla="*/ 53 w 461"/>
              <a:gd name="T51" fmla="*/ 106 h 453"/>
              <a:gd name="T52" fmla="*/ 106 w 461"/>
              <a:gd name="T53" fmla="*/ 53 h 453"/>
              <a:gd name="T54" fmla="*/ 53 w 461"/>
              <a:gd name="T55" fmla="*/ 0 h 453"/>
              <a:gd name="T56" fmla="*/ 0 w 461"/>
              <a:gd name="T57" fmla="*/ 53 h 453"/>
              <a:gd name="T58" fmla="*/ 53 w 461"/>
              <a:gd name="T59" fmla="*/ 106 h 453"/>
              <a:gd name="T60" fmla="*/ 53 w 461"/>
              <a:gd name="T61" fmla="*/ 27 h 453"/>
              <a:gd name="T62" fmla="*/ 53 w 461"/>
              <a:gd name="T63" fmla="*/ 27 h 453"/>
              <a:gd name="T64" fmla="*/ 79 w 461"/>
              <a:gd name="T65" fmla="*/ 53 h 453"/>
              <a:gd name="T66" fmla="*/ 53 w 461"/>
              <a:gd name="T67" fmla="*/ 80 h 453"/>
              <a:gd name="T68" fmla="*/ 26 w 461"/>
              <a:gd name="T69" fmla="*/ 53 h 453"/>
              <a:gd name="T70" fmla="*/ 53 w 461"/>
              <a:gd name="T71" fmla="*/ 2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1" h="453">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89" name="Freeform 45">
            <a:extLst>
              <a:ext uri="{FF2B5EF4-FFF2-40B4-BE49-F238E27FC236}">
                <a16:creationId xmlns:a16="http://schemas.microsoft.com/office/drawing/2014/main" id="{37BD2369-11EC-6178-DA71-7B7B6F8158CA}"/>
              </a:ext>
            </a:extLst>
          </p:cNvPr>
          <p:cNvSpPr>
            <a:spLocks noChangeArrowheads="1"/>
          </p:cNvSpPr>
          <p:nvPr/>
        </p:nvSpPr>
        <p:spPr bwMode="auto">
          <a:xfrm>
            <a:off x="5057680" y="1550151"/>
            <a:ext cx="452976" cy="447349"/>
          </a:xfrm>
          <a:custGeom>
            <a:avLst/>
            <a:gdLst>
              <a:gd name="T0" fmla="*/ 443 w 470"/>
              <a:gd name="T1" fmla="*/ 143 h 463"/>
              <a:gd name="T2" fmla="*/ 443 w 470"/>
              <a:gd name="T3" fmla="*/ 143 h 463"/>
              <a:gd name="T4" fmla="*/ 239 w 470"/>
              <a:gd name="T5" fmla="*/ 435 h 463"/>
              <a:gd name="T6" fmla="*/ 141 w 470"/>
              <a:gd name="T7" fmla="*/ 391 h 463"/>
              <a:gd name="T8" fmla="*/ 62 w 470"/>
              <a:gd name="T9" fmla="*/ 160 h 463"/>
              <a:gd name="T10" fmla="*/ 18 w 470"/>
              <a:gd name="T11" fmla="*/ 178 h 463"/>
              <a:gd name="T12" fmla="*/ 0 w 470"/>
              <a:gd name="T13" fmla="*/ 151 h 463"/>
              <a:gd name="T14" fmla="*/ 132 w 470"/>
              <a:gd name="T15" fmla="*/ 45 h 463"/>
              <a:gd name="T16" fmla="*/ 203 w 470"/>
              <a:gd name="T17" fmla="*/ 204 h 463"/>
              <a:gd name="T18" fmla="*/ 247 w 470"/>
              <a:gd name="T19" fmla="*/ 293 h 463"/>
              <a:gd name="T20" fmla="*/ 310 w 470"/>
              <a:gd name="T21" fmla="*/ 213 h 463"/>
              <a:gd name="T22" fmla="*/ 256 w 470"/>
              <a:gd name="T23" fmla="*/ 151 h 463"/>
              <a:gd name="T24" fmla="*/ 443 w 470"/>
              <a:gd name="T25" fmla="*/ 14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63">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0" name="Freeform 46">
            <a:extLst>
              <a:ext uri="{FF2B5EF4-FFF2-40B4-BE49-F238E27FC236}">
                <a16:creationId xmlns:a16="http://schemas.microsoft.com/office/drawing/2014/main" id="{A9E385B2-2D72-2B4C-FBE3-75C9D5B64161}"/>
              </a:ext>
            </a:extLst>
          </p:cNvPr>
          <p:cNvSpPr>
            <a:spLocks noChangeArrowheads="1"/>
          </p:cNvSpPr>
          <p:nvPr/>
        </p:nvSpPr>
        <p:spPr bwMode="auto">
          <a:xfrm>
            <a:off x="3152925" y="1690827"/>
            <a:ext cx="427655" cy="194132"/>
          </a:xfrm>
          <a:custGeom>
            <a:avLst/>
            <a:gdLst>
              <a:gd name="T0" fmla="*/ 98 w 444"/>
              <a:gd name="T1" fmla="*/ 204 h 205"/>
              <a:gd name="T2" fmla="*/ 98 w 444"/>
              <a:gd name="T3" fmla="*/ 204 h 205"/>
              <a:gd name="T4" fmla="*/ 0 w 444"/>
              <a:gd name="T5" fmla="*/ 97 h 205"/>
              <a:gd name="T6" fmla="*/ 98 w 444"/>
              <a:gd name="T7" fmla="*/ 0 h 205"/>
              <a:gd name="T8" fmla="*/ 195 w 444"/>
              <a:gd name="T9" fmla="*/ 97 h 205"/>
              <a:gd name="T10" fmla="*/ 98 w 444"/>
              <a:gd name="T11" fmla="*/ 204 h 205"/>
              <a:gd name="T12" fmla="*/ 345 w 444"/>
              <a:gd name="T13" fmla="*/ 204 h 205"/>
              <a:gd name="T14" fmla="*/ 345 w 444"/>
              <a:gd name="T15" fmla="*/ 204 h 205"/>
              <a:gd name="T16" fmla="*/ 248 w 444"/>
              <a:gd name="T17" fmla="*/ 97 h 205"/>
              <a:gd name="T18" fmla="*/ 345 w 444"/>
              <a:gd name="T19" fmla="*/ 0 h 205"/>
              <a:gd name="T20" fmla="*/ 443 w 444"/>
              <a:gd name="T21" fmla="*/ 97 h 205"/>
              <a:gd name="T22" fmla="*/ 345 w 444"/>
              <a:gd name="T23"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4" h="205">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1" name="Freeform 47">
            <a:extLst>
              <a:ext uri="{FF2B5EF4-FFF2-40B4-BE49-F238E27FC236}">
                <a16:creationId xmlns:a16="http://schemas.microsoft.com/office/drawing/2014/main" id="{3C9384D0-25C7-5AC9-F198-4189F973D317}"/>
              </a:ext>
            </a:extLst>
          </p:cNvPr>
          <p:cNvSpPr>
            <a:spLocks noChangeArrowheads="1"/>
          </p:cNvSpPr>
          <p:nvPr/>
        </p:nvSpPr>
        <p:spPr bwMode="auto">
          <a:xfrm>
            <a:off x="3152925" y="2529257"/>
            <a:ext cx="92847" cy="419214"/>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2" name="Freeform 48">
            <a:extLst>
              <a:ext uri="{FF2B5EF4-FFF2-40B4-BE49-F238E27FC236}">
                <a16:creationId xmlns:a16="http://schemas.microsoft.com/office/drawing/2014/main" id="{9FF35603-D675-CC67-8876-26184DE46D9F}"/>
              </a:ext>
            </a:extLst>
          </p:cNvPr>
          <p:cNvSpPr>
            <a:spLocks noChangeArrowheads="1"/>
          </p:cNvSpPr>
          <p:nvPr/>
        </p:nvSpPr>
        <p:spPr bwMode="auto">
          <a:xfrm>
            <a:off x="3296416" y="2653052"/>
            <a:ext cx="278538" cy="301046"/>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3" name="Freeform 49">
            <a:extLst>
              <a:ext uri="{FF2B5EF4-FFF2-40B4-BE49-F238E27FC236}">
                <a16:creationId xmlns:a16="http://schemas.microsoft.com/office/drawing/2014/main" id="{2F1F5906-7D6D-7C22-3F85-A23D6100CC4A}"/>
              </a:ext>
            </a:extLst>
          </p:cNvPr>
          <p:cNvSpPr>
            <a:spLocks noChangeArrowheads="1"/>
          </p:cNvSpPr>
          <p:nvPr/>
        </p:nvSpPr>
        <p:spPr bwMode="auto">
          <a:xfrm>
            <a:off x="4087014" y="2512376"/>
            <a:ext cx="461418" cy="452976"/>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4" name="Freeform 50">
            <a:extLst>
              <a:ext uri="{FF2B5EF4-FFF2-40B4-BE49-F238E27FC236}">
                <a16:creationId xmlns:a16="http://schemas.microsoft.com/office/drawing/2014/main" id="{A9A120EF-99AB-4B4A-C0FD-B9F8257EE743}"/>
              </a:ext>
            </a:extLst>
          </p:cNvPr>
          <p:cNvSpPr>
            <a:spLocks noChangeArrowheads="1"/>
          </p:cNvSpPr>
          <p:nvPr/>
        </p:nvSpPr>
        <p:spPr bwMode="auto">
          <a:xfrm>
            <a:off x="2182261" y="3474601"/>
            <a:ext cx="461418" cy="436095"/>
          </a:xfrm>
          <a:custGeom>
            <a:avLst/>
            <a:gdLst>
              <a:gd name="T0" fmla="*/ 142 w 480"/>
              <a:gd name="T1" fmla="*/ 0 h 453"/>
              <a:gd name="T2" fmla="*/ 142 w 480"/>
              <a:gd name="T3" fmla="*/ 0 h 453"/>
              <a:gd name="T4" fmla="*/ 0 w 480"/>
              <a:gd name="T5" fmla="*/ 89 h 453"/>
              <a:gd name="T6" fmla="*/ 98 w 480"/>
              <a:gd name="T7" fmla="*/ 168 h 453"/>
              <a:gd name="T8" fmla="*/ 239 w 480"/>
              <a:gd name="T9" fmla="*/ 80 h 453"/>
              <a:gd name="T10" fmla="*/ 142 w 480"/>
              <a:gd name="T11" fmla="*/ 0 h 453"/>
              <a:gd name="T12" fmla="*/ 327 w 480"/>
              <a:gd name="T13" fmla="*/ 372 h 453"/>
              <a:gd name="T14" fmla="*/ 327 w 480"/>
              <a:gd name="T15" fmla="*/ 372 h 453"/>
              <a:gd name="T16" fmla="*/ 319 w 480"/>
              <a:gd name="T17" fmla="*/ 372 h 453"/>
              <a:gd name="T18" fmla="*/ 239 w 480"/>
              <a:gd name="T19" fmla="*/ 310 h 453"/>
              <a:gd name="T20" fmla="*/ 159 w 480"/>
              <a:gd name="T21" fmla="*/ 372 h 453"/>
              <a:gd name="T22" fmla="*/ 151 w 480"/>
              <a:gd name="T23" fmla="*/ 372 h 453"/>
              <a:gd name="T24" fmla="*/ 151 w 480"/>
              <a:gd name="T25" fmla="*/ 372 h 453"/>
              <a:gd name="T26" fmla="*/ 88 w 480"/>
              <a:gd name="T27" fmla="*/ 337 h 453"/>
              <a:gd name="T28" fmla="*/ 88 w 480"/>
              <a:gd name="T29" fmla="*/ 355 h 453"/>
              <a:gd name="T30" fmla="*/ 239 w 480"/>
              <a:gd name="T31" fmla="*/ 452 h 453"/>
              <a:gd name="T32" fmla="*/ 389 w 480"/>
              <a:gd name="T33" fmla="*/ 355 h 453"/>
              <a:gd name="T34" fmla="*/ 389 w 480"/>
              <a:gd name="T35" fmla="*/ 337 h 453"/>
              <a:gd name="T36" fmla="*/ 327 w 480"/>
              <a:gd name="T37" fmla="*/ 372 h 453"/>
              <a:gd name="T38" fmla="*/ 479 w 480"/>
              <a:gd name="T39" fmla="*/ 89 h 453"/>
              <a:gd name="T40" fmla="*/ 479 w 480"/>
              <a:gd name="T41" fmla="*/ 89 h 453"/>
              <a:gd name="T42" fmla="*/ 336 w 480"/>
              <a:gd name="T43" fmla="*/ 0 h 453"/>
              <a:gd name="T44" fmla="*/ 239 w 480"/>
              <a:gd name="T45" fmla="*/ 80 h 453"/>
              <a:gd name="T46" fmla="*/ 380 w 480"/>
              <a:gd name="T47" fmla="*/ 168 h 453"/>
              <a:gd name="T48" fmla="*/ 479 w 480"/>
              <a:gd name="T49" fmla="*/ 89 h 453"/>
              <a:gd name="T50" fmla="*/ 239 w 480"/>
              <a:gd name="T51" fmla="*/ 257 h 453"/>
              <a:gd name="T52" fmla="*/ 239 w 480"/>
              <a:gd name="T53" fmla="*/ 257 h 453"/>
              <a:gd name="T54" fmla="*/ 327 w 480"/>
              <a:gd name="T55" fmla="*/ 328 h 453"/>
              <a:gd name="T56" fmla="*/ 470 w 480"/>
              <a:gd name="T57" fmla="*/ 240 h 453"/>
              <a:gd name="T58" fmla="*/ 380 w 480"/>
              <a:gd name="T59" fmla="*/ 168 h 453"/>
              <a:gd name="T60" fmla="*/ 239 w 480"/>
              <a:gd name="T61" fmla="*/ 257 h 453"/>
              <a:gd name="T62" fmla="*/ 151 w 480"/>
              <a:gd name="T63" fmla="*/ 328 h 453"/>
              <a:gd name="T64" fmla="*/ 151 w 480"/>
              <a:gd name="T65" fmla="*/ 328 h 453"/>
              <a:gd name="T66" fmla="*/ 239 w 480"/>
              <a:gd name="T67" fmla="*/ 257 h 453"/>
              <a:gd name="T68" fmla="*/ 98 w 480"/>
              <a:gd name="T69" fmla="*/ 168 h 453"/>
              <a:gd name="T70" fmla="*/ 8 w 480"/>
              <a:gd name="T71" fmla="*/ 240 h 453"/>
              <a:gd name="T72" fmla="*/ 151 w 480"/>
              <a:gd name="T73" fmla="*/ 3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453">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lnTo>
                  <a:pt x="151" y="372"/>
                </a:ln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5" name="Freeform 51">
            <a:extLst>
              <a:ext uri="{FF2B5EF4-FFF2-40B4-BE49-F238E27FC236}">
                <a16:creationId xmlns:a16="http://schemas.microsoft.com/office/drawing/2014/main" id="{C0D20318-5379-6477-FE73-B208EEA4A998}"/>
              </a:ext>
            </a:extLst>
          </p:cNvPr>
          <p:cNvSpPr>
            <a:spLocks noChangeArrowheads="1"/>
          </p:cNvSpPr>
          <p:nvPr/>
        </p:nvSpPr>
        <p:spPr bwMode="auto">
          <a:xfrm>
            <a:off x="4129218" y="4388997"/>
            <a:ext cx="385452" cy="489553"/>
          </a:xfrm>
          <a:custGeom>
            <a:avLst/>
            <a:gdLst>
              <a:gd name="T0" fmla="*/ 160 w 400"/>
              <a:gd name="T1" fmla="*/ 336 h 506"/>
              <a:gd name="T2" fmla="*/ 160 w 400"/>
              <a:gd name="T3" fmla="*/ 336 h 506"/>
              <a:gd name="T4" fmla="*/ 89 w 400"/>
              <a:gd name="T5" fmla="*/ 505 h 506"/>
              <a:gd name="T6" fmla="*/ 124 w 400"/>
              <a:gd name="T7" fmla="*/ 248 h 506"/>
              <a:gd name="T8" fmla="*/ 186 w 400"/>
              <a:gd name="T9" fmla="*/ 124 h 506"/>
              <a:gd name="T10" fmla="*/ 213 w 400"/>
              <a:gd name="T11" fmla="*/ 319 h 506"/>
              <a:gd name="T12" fmla="*/ 293 w 400"/>
              <a:gd name="T13" fmla="*/ 97 h 506"/>
              <a:gd name="T14" fmla="*/ 62 w 400"/>
              <a:gd name="T15" fmla="*/ 213 h 506"/>
              <a:gd name="T16" fmla="*/ 71 w 400"/>
              <a:gd name="T17" fmla="*/ 301 h 506"/>
              <a:gd name="T18" fmla="*/ 0 w 400"/>
              <a:gd name="T19" fmla="*/ 186 h 506"/>
              <a:gd name="T20" fmla="*/ 168 w 400"/>
              <a:gd name="T21" fmla="*/ 17 h 506"/>
              <a:gd name="T22" fmla="*/ 390 w 400"/>
              <a:gd name="T23" fmla="*/ 151 h 506"/>
              <a:gd name="T24" fmla="*/ 231 w 400"/>
              <a:gd name="T25" fmla="*/ 372 h 506"/>
              <a:gd name="T26" fmla="*/ 160 w 400"/>
              <a:gd name="T27" fmla="*/ 33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506">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6" name="Freeform 52">
            <a:extLst>
              <a:ext uri="{FF2B5EF4-FFF2-40B4-BE49-F238E27FC236}">
                <a16:creationId xmlns:a16="http://schemas.microsoft.com/office/drawing/2014/main" id="{41050CDB-F035-131C-AA12-77C16EBC2A61}"/>
              </a:ext>
            </a:extLst>
          </p:cNvPr>
          <p:cNvSpPr>
            <a:spLocks noChangeArrowheads="1"/>
          </p:cNvSpPr>
          <p:nvPr/>
        </p:nvSpPr>
        <p:spPr bwMode="auto">
          <a:xfrm>
            <a:off x="5049239" y="4387850"/>
            <a:ext cx="461418" cy="455791"/>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7" name="Freeform 53">
            <a:extLst>
              <a:ext uri="{FF2B5EF4-FFF2-40B4-BE49-F238E27FC236}">
                <a16:creationId xmlns:a16="http://schemas.microsoft.com/office/drawing/2014/main" id="{298CB4CD-889E-C3FB-3A67-EF76DE6E40EA}"/>
              </a:ext>
            </a:extLst>
          </p:cNvPr>
          <p:cNvSpPr>
            <a:spLocks noChangeArrowheads="1"/>
          </p:cNvSpPr>
          <p:nvPr/>
        </p:nvSpPr>
        <p:spPr bwMode="auto">
          <a:xfrm>
            <a:off x="6956807" y="3474601"/>
            <a:ext cx="444536" cy="436095"/>
          </a:xfrm>
          <a:custGeom>
            <a:avLst/>
            <a:gdLst>
              <a:gd name="T0" fmla="*/ 195 w 462"/>
              <a:gd name="T1" fmla="*/ 0 h 453"/>
              <a:gd name="T2" fmla="*/ 195 w 462"/>
              <a:gd name="T3" fmla="*/ 0 h 453"/>
              <a:gd name="T4" fmla="*/ 0 w 462"/>
              <a:gd name="T5" fmla="*/ 222 h 453"/>
              <a:gd name="T6" fmla="*/ 53 w 462"/>
              <a:gd name="T7" fmla="*/ 372 h 453"/>
              <a:gd name="T8" fmla="*/ 195 w 462"/>
              <a:gd name="T9" fmla="*/ 142 h 453"/>
              <a:gd name="T10" fmla="*/ 195 w 462"/>
              <a:gd name="T11" fmla="*/ 0 h 453"/>
              <a:gd name="T12" fmla="*/ 230 w 462"/>
              <a:gd name="T13" fmla="*/ 284 h 453"/>
              <a:gd name="T14" fmla="*/ 230 w 462"/>
              <a:gd name="T15" fmla="*/ 284 h 453"/>
              <a:gd name="T16" fmla="*/ 124 w 462"/>
              <a:gd name="T17" fmla="*/ 425 h 453"/>
              <a:gd name="T18" fmla="*/ 230 w 462"/>
              <a:gd name="T19" fmla="*/ 452 h 453"/>
              <a:gd name="T20" fmla="*/ 336 w 462"/>
              <a:gd name="T21" fmla="*/ 425 h 453"/>
              <a:gd name="T22" fmla="*/ 230 w 462"/>
              <a:gd name="T23" fmla="*/ 284 h 453"/>
              <a:gd name="T24" fmla="*/ 265 w 462"/>
              <a:gd name="T25" fmla="*/ 142 h 453"/>
              <a:gd name="T26" fmla="*/ 265 w 462"/>
              <a:gd name="T27" fmla="*/ 142 h 453"/>
              <a:gd name="T28" fmla="*/ 408 w 462"/>
              <a:gd name="T29" fmla="*/ 372 h 453"/>
              <a:gd name="T30" fmla="*/ 461 w 462"/>
              <a:gd name="T31" fmla="*/ 222 h 453"/>
              <a:gd name="T32" fmla="*/ 265 w 462"/>
              <a:gd name="T33" fmla="*/ 0 h 453"/>
              <a:gd name="T34" fmla="*/ 265 w 462"/>
              <a:gd name="T35" fmla="*/ 14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453">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8" name="Freeform 54">
            <a:extLst>
              <a:ext uri="{FF2B5EF4-FFF2-40B4-BE49-F238E27FC236}">
                <a16:creationId xmlns:a16="http://schemas.microsoft.com/office/drawing/2014/main" id="{9B11C8B6-DE1A-A2B0-D095-176A8B30DA83}"/>
              </a:ext>
            </a:extLst>
          </p:cNvPr>
          <p:cNvSpPr>
            <a:spLocks noChangeArrowheads="1"/>
          </p:cNvSpPr>
          <p:nvPr/>
        </p:nvSpPr>
        <p:spPr bwMode="auto">
          <a:xfrm>
            <a:off x="10771943" y="2554578"/>
            <a:ext cx="461418" cy="368572"/>
          </a:xfrm>
          <a:custGeom>
            <a:avLst/>
            <a:gdLst>
              <a:gd name="T0" fmla="*/ 381 w 480"/>
              <a:gd name="T1" fmla="*/ 168 h 382"/>
              <a:gd name="T2" fmla="*/ 381 w 480"/>
              <a:gd name="T3" fmla="*/ 168 h 382"/>
              <a:gd name="T4" fmla="*/ 453 w 480"/>
              <a:gd name="T5" fmla="*/ 80 h 382"/>
              <a:gd name="T6" fmla="*/ 302 w 480"/>
              <a:gd name="T7" fmla="*/ 27 h 382"/>
              <a:gd name="T8" fmla="*/ 284 w 480"/>
              <a:gd name="T9" fmla="*/ 18 h 382"/>
              <a:gd name="T10" fmla="*/ 284 w 480"/>
              <a:gd name="T11" fmla="*/ 160 h 382"/>
              <a:gd name="T12" fmla="*/ 222 w 480"/>
              <a:gd name="T13" fmla="*/ 266 h 382"/>
              <a:gd name="T14" fmla="*/ 106 w 480"/>
              <a:gd name="T15" fmla="*/ 230 h 382"/>
              <a:gd name="T16" fmla="*/ 160 w 480"/>
              <a:gd name="T17" fmla="*/ 115 h 382"/>
              <a:gd name="T18" fmla="*/ 240 w 480"/>
              <a:gd name="T19" fmla="*/ 115 h 382"/>
              <a:gd name="T20" fmla="*/ 240 w 480"/>
              <a:gd name="T21" fmla="*/ 0 h 382"/>
              <a:gd name="T22" fmla="*/ 196 w 480"/>
              <a:gd name="T23" fmla="*/ 0 h 382"/>
              <a:gd name="T24" fmla="*/ 0 w 480"/>
              <a:gd name="T25" fmla="*/ 186 h 382"/>
              <a:gd name="T26" fmla="*/ 196 w 480"/>
              <a:gd name="T27" fmla="*/ 381 h 382"/>
              <a:gd name="T28" fmla="*/ 381 w 480"/>
              <a:gd name="T29" fmla="*/ 186 h 382"/>
              <a:gd name="T30" fmla="*/ 381 w 480"/>
              <a:gd name="T31" fmla="*/ 16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382">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99" name="Freeform 55">
            <a:extLst>
              <a:ext uri="{FF2B5EF4-FFF2-40B4-BE49-F238E27FC236}">
                <a16:creationId xmlns:a16="http://schemas.microsoft.com/office/drawing/2014/main" id="{7E4F7FFA-4AA2-FCCC-567E-7F6CF1A17746}"/>
              </a:ext>
            </a:extLst>
          </p:cNvPr>
          <p:cNvSpPr>
            <a:spLocks noChangeArrowheads="1"/>
          </p:cNvSpPr>
          <p:nvPr/>
        </p:nvSpPr>
        <p:spPr bwMode="auto">
          <a:xfrm>
            <a:off x="3085405" y="5345593"/>
            <a:ext cx="461418" cy="4529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28 w 480"/>
              <a:gd name="T13" fmla="*/ 222 h 471"/>
              <a:gd name="T14" fmla="*/ 328 w 480"/>
              <a:gd name="T15" fmla="*/ 222 h 471"/>
              <a:gd name="T16" fmla="*/ 328 w 480"/>
              <a:gd name="T17" fmla="*/ 231 h 471"/>
              <a:gd name="T18" fmla="*/ 230 w 480"/>
              <a:gd name="T19" fmla="*/ 328 h 471"/>
              <a:gd name="T20" fmla="*/ 133 w 480"/>
              <a:gd name="T21" fmla="*/ 231 h 471"/>
              <a:gd name="T22" fmla="*/ 230 w 480"/>
              <a:gd name="T23" fmla="*/ 134 h 471"/>
              <a:gd name="T24" fmla="*/ 248 w 480"/>
              <a:gd name="T25" fmla="*/ 143 h 471"/>
              <a:gd name="T26" fmla="*/ 248 w 480"/>
              <a:gd name="T27" fmla="*/ 196 h 471"/>
              <a:gd name="T28" fmla="*/ 213 w 480"/>
              <a:gd name="T29" fmla="*/ 196 h 471"/>
              <a:gd name="T30" fmla="*/ 186 w 480"/>
              <a:gd name="T31" fmla="*/ 258 h 471"/>
              <a:gd name="T32" fmla="*/ 248 w 480"/>
              <a:gd name="T33" fmla="*/ 275 h 471"/>
              <a:gd name="T34" fmla="*/ 275 w 480"/>
              <a:gd name="T35" fmla="*/ 222 h 471"/>
              <a:gd name="T36" fmla="*/ 275 w 480"/>
              <a:gd name="T37" fmla="*/ 151 h 471"/>
              <a:gd name="T38" fmla="*/ 283 w 480"/>
              <a:gd name="T39" fmla="*/ 151 h 471"/>
              <a:gd name="T40" fmla="*/ 354 w 480"/>
              <a:gd name="T41" fmla="*/ 178 h 471"/>
              <a:gd name="T42" fmla="*/ 328 w 480"/>
              <a:gd name="T43" fmla="*/ 2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0" name="Freeform 56">
            <a:extLst>
              <a:ext uri="{FF2B5EF4-FFF2-40B4-BE49-F238E27FC236}">
                <a16:creationId xmlns:a16="http://schemas.microsoft.com/office/drawing/2014/main" id="{977186A8-636B-B998-8091-53F2BF114D6A}"/>
              </a:ext>
            </a:extLst>
          </p:cNvPr>
          <p:cNvSpPr>
            <a:spLocks noChangeArrowheads="1"/>
          </p:cNvSpPr>
          <p:nvPr/>
        </p:nvSpPr>
        <p:spPr bwMode="auto">
          <a:xfrm>
            <a:off x="3186687" y="3474601"/>
            <a:ext cx="393893" cy="436095"/>
          </a:xfrm>
          <a:custGeom>
            <a:avLst/>
            <a:gdLst>
              <a:gd name="T0" fmla="*/ 364 w 409"/>
              <a:gd name="T1" fmla="*/ 80 h 453"/>
              <a:gd name="T2" fmla="*/ 364 w 409"/>
              <a:gd name="T3" fmla="*/ 80 h 453"/>
              <a:gd name="T4" fmla="*/ 329 w 409"/>
              <a:gd name="T5" fmla="*/ 53 h 453"/>
              <a:gd name="T6" fmla="*/ 222 w 409"/>
              <a:gd name="T7" fmla="*/ 45 h 453"/>
              <a:gd name="T8" fmla="*/ 204 w 409"/>
              <a:gd name="T9" fmla="*/ 9 h 453"/>
              <a:gd name="T10" fmla="*/ 142 w 409"/>
              <a:gd name="T11" fmla="*/ 0 h 453"/>
              <a:gd name="T12" fmla="*/ 124 w 409"/>
              <a:gd name="T13" fmla="*/ 45 h 453"/>
              <a:gd name="T14" fmla="*/ 124 w 409"/>
              <a:gd name="T15" fmla="*/ 98 h 453"/>
              <a:gd name="T16" fmla="*/ 80 w 409"/>
              <a:gd name="T17" fmla="*/ 133 h 453"/>
              <a:gd name="T18" fmla="*/ 27 w 409"/>
              <a:gd name="T19" fmla="*/ 133 h 453"/>
              <a:gd name="T20" fmla="*/ 0 w 409"/>
              <a:gd name="T21" fmla="*/ 151 h 453"/>
              <a:gd name="T22" fmla="*/ 45 w 409"/>
              <a:gd name="T23" fmla="*/ 302 h 453"/>
              <a:gd name="T24" fmla="*/ 169 w 409"/>
              <a:gd name="T25" fmla="*/ 319 h 453"/>
              <a:gd name="T26" fmla="*/ 186 w 409"/>
              <a:gd name="T27" fmla="*/ 266 h 453"/>
              <a:gd name="T28" fmla="*/ 231 w 409"/>
              <a:gd name="T29" fmla="*/ 310 h 453"/>
              <a:gd name="T30" fmla="*/ 302 w 409"/>
              <a:gd name="T31" fmla="*/ 337 h 453"/>
              <a:gd name="T32" fmla="*/ 293 w 409"/>
              <a:gd name="T33" fmla="*/ 399 h 453"/>
              <a:gd name="T34" fmla="*/ 248 w 409"/>
              <a:gd name="T35" fmla="*/ 408 h 453"/>
              <a:gd name="T36" fmla="*/ 239 w 409"/>
              <a:gd name="T37" fmla="*/ 372 h 453"/>
              <a:gd name="T38" fmla="*/ 257 w 409"/>
              <a:gd name="T39" fmla="*/ 372 h 453"/>
              <a:gd name="T40" fmla="*/ 257 w 409"/>
              <a:gd name="T41" fmla="*/ 337 h 453"/>
              <a:gd name="T42" fmla="*/ 186 w 409"/>
              <a:gd name="T43" fmla="*/ 372 h 453"/>
              <a:gd name="T44" fmla="*/ 195 w 409"/>
              <a:gd name="T45" fmla="*/ 434 h 453"/>
              <a:gd name="T46" fmla="*/ 293 w 409"/>
              <a:gd name="T47" fmla="*/ 452 h 453"/>
              <a:gd name="T48" fmla="*/ 364 w 409"/>
              <a:gd name="T49" fmla="*/ 80 h 453"/>
              <a:gd name="T50" fmla="*/ 319 w 409"/>
              <a:gd name="T51" fmla="*/ 231 h 453"/>
              <a:gd name="T52" fmla="*/ 319 w 409"/>
              <a:gd name="T53" fmla="*/ 231 h 453"/>
              <a:gd name="T54" fmla="*/ 284 w 409"/>
              <a:gd name="T55" fmla="*/ 222 h 453"/>
              <a:gd name="T56" fmla="*/ 248 w 409"/>
              <a:gd name="T57" fmla="*/ 231 h 453"/>
              <a:gd name="T58" fmla="*/ 284 w 409"/>
              <a:gd name="T59" fmla="*/ 177 h 453"/>
              <a:gd name="T60" fmla="*/ 319 w 409"/>
              <a:gd name="T61" fmla="*/ 2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9" h="453">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1" name="Freeform 57">
            <a:extLst>
              <a:ext uri="{FF2B5EF4-FFF2-40B4-BE49-F238E27FC236}">
                <a16:creationId xmlns:a16="http://schemas.microsoft.com/office/drawing/2014/main" id="{462F0393-E4FD-519F-7FBB-EF91C8BB54A7}"/>
              </a:ext>
            </a:extLst>
          </p:cNvPr>
          <p:cNvSpPr>
            <a:spLocks noChangeArrowheads="1"/>
          </p:cNvSpPr>
          <p:nvPr/>
        </p:nvSpPr>
        <p:spPr bwMode="auto">
          <a:xfrm>
            <a:off x="3186687" y="3483041"/>
            <a:ext cx="75966" cy="75966"/>
          </a:xfrm>
          <a:custGeom>
            <a:avLst/>
            <a:gdLst>
              <a:gd name="T0" fmla="*/ 80 w 81"/>
              <a:gd name="T1" fmla="*/ 71 h 81"/>
              <a:gd name="T2" fmla="*/ 80 w 81"/>
              <a:gd name="T3" fmla="*/ 71 h 81"/>
              <a:gd name="T4" fmla="*/ 80 w 81"/>
              <a:gd name="T5" fmla="*/ 0 h 81"/>
              <a:gd name="T6" fmla="*/ 0 w 81"/>
              <a:gd name="T7" fmla="*/ 80 h 81"/>
              <a:gd name="T8" fmla="*/ 71 w 81"/>
              <a:gd name="T9" fmla="*/ 80 h 81"/>
              <a:gd name="T10" fmla="*/ 80 w 81"/>
              <a:gd name="T11" fmla="*/ 71 h 81"/>
            </a:gdLst>
            <a:ahLst/>
            <a:cxnLst>
              <a:cxn ang="0">
                <a:pos x="T0" y="T1"/>
              </a:cxn>
              <a:cxn ang="0">
                <a:pos x="T2" y="T3"/>
              </a:cxn>
              <a:cxn ang="0">
                <a:pos x="T4" y="T5"/>
              </a:cxn>
              <a:cxn ang="0">
                <a:pos x="T6" y="T7"/>
              </a:cxn>
              <a:cxn ang="0">
                <a:pos x="T8" y="T9"/>
              </a:cxn>
              <a:cxn ang="0">
                <a:pos x="T10" y="T11"/>
              </a:cxn>
            </a:cxnLst>
            <a:rect l="0" t="0" r="r" b="b"/>
            <a:pathLst>
              <a:path w="81" h="81">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2" name="Freeform 58">
            <a:extLst>
              <a:ext uri="{FF2B5EF4-FFF2-40B4-BE49-F238E27FC236}">
                <a16:creationId xmlns:a16="http://schemas.microsoft.com/office/drawing/2014/main" id="{DBB80149-D58A-93C1-4CBF-A014171B7D36}"/>
              </a:ext>
            </a:extLst>
          </p:cNvPr>
          <p:cNvSpPr>
            <a:spLocks noChangeArrowheads="1"/>
          </p:cNvSpPr>
          <p:nvPr/>
        </p:nvSpPr>
        <p:spPr bwMode="auto">
          <a:xfrm>
            <a:off x="5994582" y="1558591"/>
            <a:ext cx="461418" cy="455791"/>
          </a:xfrm>
          <a:custGeom>
            <a:avLst/>
            <a:gdLst>
              <a:gd name="T0" fmla="*/ 240 w 480"/>
              <a:gd name="T1" fmla="*/ 0 h 471"/>
              <a:gd name="T2" fmla="*/ 240 w 480"/>
              <a:gd name="T3" fmla="*/ 0 h 471"/>
              <a:gd name="T4" fmla="*/ 0 w 480"/>
              <a:gd name="T5" fmla="*/ 231 h 471"/>
              <a:gd name="T6" fmla="*/ 240 w 480"/>
              <a:gd name="T7" fmla="*/ 470 h 471"/>
              <a:gd name="T8" fmla="*/ 479 w 480"/>
              <a:gd name="T9" fmla="*/ 231 h 471"/>
              <a:gd name="T10" fmla="*/ 240 w 480"/>
              <a:gd name="T11" fmla="*/ 0 h 471"/>
              <a:gd name="T12" fmla="*/ 346 w 480"/>
              <a:gd name="T13" fmla="*/ 187 h 471"/>
              <a:gd name="T14" fmla="*/ 346 w 480"/>
              <a:gd name="T15" fmla="*/ 187 h 471"/>
              <a:gd name="T16" fmla="*/ 249 w 480"/>
              <a:gd name="T17" fmla="*/ 338 h 471"/>
              <a:gd name="T18" fmla="*/ 195 w 480"/>
              <a:gd name="T19" fmla="*/ 319 h 471"/>
              <a:gd name="T20" fmla="*/ 160 w 480"/>
              <a:gd name="T21" fmla="*/ 195 h 471"/>
              <a:gd name="T22" fmla="*/ 134 w 480"/>
              <a:gd name="T23" fmla="*/ 204 h 471"/>
              <a:gd name="T24" fmla="*/ 124 w 480"/>
              <a:gd name="T25" fmla="*/ 195 h 471"/>
              <a:gd name="T26" fmla="*/ 195 w 480"/>
              <a:gd name="T27" fmla="*/ 142 h 471"/>
              <a:gd name="T28" fmla="*/ 231 w 480"/>
              <a:gd name="T29" fmla="*/ 222 h 471"/>
              <a:gd name="T30" fmla="*/ 249 w 480"/>
              <a:gd name="T31" fmla="*/ 266 h 471"/>
              <a:gd name="T32" fmla="*/ 284 w 480"/>
              <a:gd name="T33" fmla="*/ 222 h 471"/>
              <a:gd name="T34" fmla="*/ 258 w 480"/>
              <a:gd name="T35" fmla="*/ 195 h 471"/>
              <a:gd name="T36" fmla="*/ 346 w 480"/>
              <a:gd name="T37" fmla="*/ 18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471">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3" name="Freeform 59">
            <a:extLst>
              <a:ext uri="{FF2B5EF4-FFF2-40B4-BE49-F238E27FC236}">
                <a16:creationId xmlns:a16="http://schemas.microsoft.com/office/drawing/2014/main" id="{620DC164-DC03-4D62-D344-9993A98A9D6B}"/>
              </a:ext>
            </a:extLst>
          </p:cNvPr>
          <p:cNvSpPr>
            <a:spLocks noChangeArrowheads="1"/>
          </p:cNvSpPr>
          <p:nvPr/>
        </p:nvSpPr>
        <p:spPr bwMode="auto">
          <a:xfrm>
            <a:off x="4087014" y="1558591"/>
            <a:ext cx="461418" cy="455791"/>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284 h 471"/>
              <a:gd name="T14" fmla="*/ 177 w 479"/>
              <a:gd name="T15" fmla="*/ 284 h 471"/>
              <a:gd name="T16" fmla="*/ 124 w 479"/>
              <a:gd name="T17" fmla="*/ 231 h 471"/>
              <a:gd name="T18" fmla="*/ 177 w 479"/>
              <a:gd name="T19" fmla="*/ 187 h 471"/>
              <a:gd name="T20" fmla="*/ 221 w 479"/>
              <a:gd name="T21" fmla="*/ 231 h 471"/>
              <a:gd name="T22" fmla="*/ 177 w 479"/>
              <a:gd name="T23" fmla="*/ 284 h 471"/>
              <a:gd name="T24" fmla="*/ 300 w 479"/>
              <a:gd name="T25" fmla="*/ 284 h 471"/>
              <a:gd name="T26" fmla="*/ 300 w 479"/>
              <a:gd name="T27" fmla="*/ 284 h 471"/>
              <a:gd name="T28" fmla="*/ 256 w 479"/>
              <a:gd name="T29" fmla="*/ 231 h 471"/>
              <a:gd name="T30" fmla="*/ 300 w 479"/>
              <a:gd name="T31" fmla="*/ 187 h 471"/>
              <a:gd name="T32" fmla="*/ 354 w 479"/>
              <a:gd name="T33" fmla="*/ 231 h 471"/>
              <a:gd name="T34" fmla="*/ 300 w 479"/>
              <a:gd name="T35" fmla="*/ 28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471">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4" name="Freeform 60">
            <a:extLst>
              <a:ext uri="{FF2B5EF4-FFF2-40B4-BE49-F238E27FC236}">
                <a16:creationId xmlns:a16="http://schemas.microsoft.com/office/drawing/2014/main" id="{4DEB2B42-412F-6787-F42B-7737FE4197A8}"/>
              </a:ext>
            </a:extLst>
          </p:cNvPr>
          <p:cNvSpPr>
            <a:spLocks noChangeArrowheads="1"/>
          </p:cNvSpPr>
          <p:nvPr/>
        </p:nvSpPr>
        <p:spPr bwMode="auto">
          <a:xfrm>
            <a:off x="4129218" y="3499922"/>
            <a:ext cx="377012" cy="379826"/>
          </a:xfrm>
          <a:custGeom>
            <a:avLst/>
            <a:gdLst>
              <a:gd name="T0" fmla="*/ 89 w 391"/>
              <a:gd name="T1" fmla="*/ 160 h 399"/>
              <a:gd name="T2" fmla="*/ 89 w 391"/>
              <a:gd name="T3" fmla="*/ 160 h 399"/>
              <a:gd name="T4" fmla="*/ 133 w 391"/>
              <a:gd name="T5" fmla="*/ 88 h 399"/>
              <a:gd name="T6" fmla="*/ 186 w 391"/>
              <a:gd name="T7" fmla="*/ 88 h 399"/>
              <a:gd name="T8" fmla="*/ 186 w 391"/>
              <a:gd name="T9" fmla="*/ 150 h 399"/>
              <a:gd name="T10" fmla="*/ 186 w 391"/>
              <a:gd name="T11" fmla="*/ 150 h 399"/>
              <a:gd name="T12" fmla="*/ 195 w 391"/>
              <a:gd name="T13" fmla="*/ 160 h 399"/>
              <a:gd name="T14" fmla="*/ 195 w 391"/>
              <a:gd name="T15" fmla="*/ 150 h 399"/>
              <a:gd name="T16" fmla="*/ 354 w 391"/>
              <a:gd name="T17" fmla="*/ 0 h 399"/>
              <a:gd name="T18" fmla="*/ 248 w 391"/>
              <a:gd name="T19" fmla="*/ 0 h 399"/>
              <a:gd name="T20" fmla="*/ 133 w 391"/>
              <a:gd name="T21" fmla="*/ 0 h 399"/>
              <a:gd name="T22" fmla="*/ 0 w 391"/>
              <a:gd name="T23" fmla="*/ 150 h 399"/>
              <a:gd name="T24" fmla="*/ 0 w 391"/>
              <a:gd name="T25" fmla="*/ 354 h 399"/>
              <a:gd name="T26" fmla="*/ 89 w 391"/>
              <a:gd name="T27" fmla="*/ 266 h 399"/>
              <a:gd name="T28" fmla="*/ 89 w 391"/>
              <a:gd name="T29" fmla="*/ 160 h 399"/>
              <a:gd name="T30" fmla="*/ 301 w 391"/>
              <a:gd name="T31" fmla="*/ 132 h 399"/>
              <a:gd name="T32" fmla="*/ 301 w 391"/>
              <a:gd name="T33" fmla="*/ 132 h 399"/>
              <a:gd name="T34" fmla="*/ 301 w 391"/>
              <a:gd name="T35" fmla="*/ 239 h 399"/>
              <a:gd name="T36" fmla="*/ 256 w 391"/>
              <a:gd name="T37" fmla="*/ 310 h 399"/>
              <a:gd name="T38" fmla="*/ 203 w 391"/>
              <a:gd name="T39" fmla="*/ 310 h 399"/>
              <a:gd name="T40" fmla="*/ 203 w 391"/>
              <a:gd name="T41" fmla="*/ 248 h 399"/>
              <a:gd name="T42" fmla="*/ 203 w 391"/>
              <a:gd name="T43" fmla="*/ 248 h 399"/>
              <a:gd name="T44" fmla="*/ 195 w 391"/>
              <a:gd name="T45" fmla="*/ 239 h 399"/>
              <a:gd name="T46" fmla="*/ 195 w 391"/>
              <a:gd name="T47" fmla="*/ 239 h 399"/>
              <a:gd name="T48" fmla="*/ 35 w 391"/>
              <a:gd name="T49" fmla="*/ 398 h 399"/>
              <a:gd name="T50" fmla="*/ 142 w 391"/>
              <a:gd name="T51" fmla="*/ 398 h 399"/>
              <a:gd name="T52" fmla="*/ 256 w 391"/>
              <a:gd name="T53" fmla="*/ 398 h 399"/>
              <a:gd name="T54" fmla="*/ 390 w 391"/>
              <a:gd name="T55" fmla="*/ 248 h 399"/>
              <a:gd name="T56" fmla="*/ 390 w 391"/>
              <a:gd name="T57" fmla="*/ 44 h 399"/>
              <a:gd name="T58" fmla="*/ 301 w 391"/>
              <a:gd name="T59" fmla="*/ 13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1" h="399">
                <a:moveTo>
                  <a:pt x="89" y="160"/>
                </a:moveTo>
                <a:lnTo>
                  <a:pt x="89" y="160"/>
                </a:lnTo>
                <a:cubicBezTo>
                  <a:pt x="89" y="124"/>
                  <a:pt x="97" y="97"/>
                  <a:pt x="133" y="88"/>
                </a:cubicBezTo>
                <a:cubicBezTo>
                  <a:pt x="142" y="88"/>
                  <a:pt x="168" y="88"/>
                  <a:pt x="186" y="88"/>
                </a:cubicBezTo>
                <a:cubicBezTo>
                  <a:pt x="186" y="150"/>
                  <a:pt x="186" y="150"/>
                  <a:pt x="186" y="150"/>
                </a:cubicBezTo>
                <a:lnTo>
                  <a:pt x="186" y="150"/>
                </a:ln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lnTo>
                  <a:pt x="203" y="248"/>
                </a:lnTo>
                <a:cubicBezTo>
                  <a:pt x="203" y="239"/>
                  <a:pt x="195" y="239"/>
                  <a:pt x="195" y="239"/>
                </a:cubicBezTo>
                <a:lnTo>
                  <a:pt x="195" y="239"/>
                </a:ln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5" name="Freeform 61">
            <a:extLst>
              <a:ext uri="{FF2B5EF4-FFF2-40B4-BE49-F238E27FC236}">
                <a16:creationId xmlns:a16="http://schemas.microsoft.com/office/drawing/2014/main" id="{D4B67827-F843-B8ED-EED8-351D8884D03F}"/>
              </a:ext>
            </a:extLst>
          </p:cNvPr>
          <p:cNvSpPr>
            <a:spLocks noChangeArrowheads="1"/>
          </p:cNvSpPr>
          <p:nvPr/>
        </p:nvSpPr>
        <p:spPr bwMode="auto">
          <a:xfrm>
            <a:off x="6923041" y="1623302"/>
            <a:ext cx="472672" cy="478299"/>
          </a:xfrm>
          <a:custGeom>
            <a:avLst/>
            <a:gdLst>
              <a:gd name="T0" fmla="*/ 433 w 496"/>
              <a:gd name="T1" fmla="*/ 311 h 498"/>
              <a:gd name="T2" fmla="*/ 433 w 496"/>
              <a:gd name="T3" fmla="*/ 311 h 498"/>
              <a:gd name="T4" fmla="*/ 372 w 496"/>
              <a:gd name="T5" fmla="*/ 320 h 498"/>
              <a:gd name="T6" fmla="*/ 106 w 496"/>
              <a:gd name="T7" fmla="*/ 409 h 498"/>
              <a:gd name="T8" fmla="*/ 123 w 496"/>
              <a:gd name="T9" fmla="*/ 417 h 498"/>
              <a:gd name="T10" fmla="*/ 442 w 496"/>
              <a:gd name="T11" fmla="*/ 364 h 498"/>
              <a:gd name="T12" fmla="*/ 433 w 496"/>
              <a:gd name="T13" fmla="*/ 311 h 498"/>
              <a:gd name="T14" fmla="*/ 132 w 496"/>
              <a:gd name="T15" fmla="*/ 293 h 498"/>
              <a:gd name="T16" fmla="*/ 132 w 496"/>
              <a:gd name="T17" fmla="*/ 293 h 498"/>
              <a:gd name="T18" fmla="*/ 186 w 496"/>
              <a:gd name="T19" fmla="*/ 19 h 498"/>
              <a:gd name="T20" fmla="*/ 159 w 496"/>
              <a:gd name="T21" fmla="*/ 28 h 498"/>
              <a:gd name="T22" fmla="*/ 53 w 496"/>
              <a:gd name="T23" fmla="*/ 328 h 498"/>
              <a:gd name="T24" fmla="*/ 106 w 496"/>
              <a:gd name="T25" fmla="*/ 347 h 498"/>
              <a:gd name="T26" fmla="*/ 132 w 496"/>
              <a:gd name="T27" fmla="*/ 293 h 498"/>
              <a:gd name="T28" fmla="*/ 274 w 496"/>
              <a:gd name="T29" fmla="*/ 9 h 498"/>
              <a:gd name="T30" fmla="*/ 274 w 496"/>
              <a:gd name="T31" fmla="*/ 9 h 498"/>
              <a:gd name="T32" fmla="*/ 239 w 496"/>
              <a:gd name="T33" fmla="*/ 45 h 498"/>
              <a:gd name="T34" fmla="*/ 274 w 496"/>
              <a:gd name="T35" fmla="*/ 90 h 498"/>
              <a:gd name="T36" fmla="*/ 478 w 496"/>
              <a:gd name="T37" fmla="*/ 275 h 498"/>
              <a:gd name="T38" fmla="*/ 487 w 496"/>
              <a:gd name="T39" fmla="*/ 258 h 498"/>
              <a:gd name="T40" fmla="*/ 274 w 496"/>
              <a:gd name="T41" fmla="*/ 9 h 498"/>
              <a:gd name="T42" fmla="*/ 176 w 496"/>
              <a:gd name="T43" fmla="*/ 249 h 498"/>
              <a:gd name="T44" fmla="*/ 176 w 496"/>
              <a:gd name="T45" fmla="*/ 249 h 498"/>
              <a:gd name="T46" fmla="*/ 176 w 496"/>
              <a:gd name="T47" fmla="*/ 284 h 498"/>
              <a:gd name="T48" fmla="*/ 195 w 496"/>
              <a:gd name="T49" fmla="*/ 267 h 498"/>
              <a:gd name="T50" fmla="*/ 203 w 496"/>
              <a:gd name="T51" fmla="*/ 293 h 498"/>
              <a:gd name="T52" fmla="*/ 195 w 496"/>
              <a:gd name="T53" fmla="*/ 303 h 498"/>
              <a:gd name="T54" fmla="*/ 221 w 496"/>
              <a:gd name="T55" fmla="*/ 320 h 498"/>
              <a:gd name="T56" fmla="*/ 257 w 496"/>
              <a:gd name="T57" fmla="*/ 311 h 498"/>
              <a:gd name="T58" fmla="*/ 257 w 496"/>
              <a:gd name="T59" fmla="*/ 311 h 498"/>
              <a:gd name="T60" fmla="*/ 292 w 496"/>
              <a:gd name="T61" fmla="*/ 320 h 498"/>
              <a:gd name="T62" fmla="*/ 319 w 496"/>
              <a:gd name="T63" fmla="*/ 303 h 498"/>
              <a:gd name="T64" fmla="*/ 310 w 496"/>
              <a:gd name="T65" fmla="*/ 293 h 498"/>
              <a:gd name="T66" fmla="*/ 319 w 496"/>
              <a:gd name="T67" fmla="*/ 267 h 498"/>
              <a:gd name="T68" fmla="*/ 336 w 496"/>
              <a:gd name="T69" fmla="*/ 284 h 498"/>
              <a:gd name="T70" fmla="*/ 336 w 496"/>
              <a:gd name="T71" fmla="*/ 249 h 498"/>
              <a:gd name="T72" fmla="*/ 319 w 496"/>
              <a:gd name="T73" fmla="*/ 222 h 498"/>
              <a:gd name="T74" fmla="*/ 319 w 496"/>
              <a:gd name="T75" fmla="*/ 222 h 498"/>
              <a:gd name="T76" fmla="*/ 310 w 496"/>
              <a:gd name="T77" fmla="*/ 213 h 498"/>
              <a:gd name="T78" fmla="*/ 310 w 496"/>
              <a:gd name="T79" fmla="*/ 213 h 498"/>
              <a:gd name="T80" fmla="*/ 310 w 496"/>
              <a:gd name="T81" fmla="*/ 205 h 498"/>
              <a:gd name="T82" fmla="*/ 257 w 496"/>
              <a:gd name="T83" fmla="*/ 151 h 498"/>
              <a:gd name="T84" fmla="*/ 203 w 496"/>
              <a:gd name="T85" fmla="*/ 205 h 498"/>
              <a:gd name="T86" fmla="*/ 203 w 496"/>
              <a:gd name="T87" fmla="*/ 213 h 498"/>
              <a:gd name="T88" fmla="*/ 203 w 496"/>
              <a:gd name="T89" fmla="*/ 213 h 498"/>
              <a:gd name="T90" fmla="*/ 195 w 496"/>
              <a:gd name="T91" fmla="*/ 222 h 498"/>
              <a:gd name="T92" fmla="*/ 195 w 496"/>
              <a:gd name="T93" fmla="*/ 222 h 498"/>
              <a:gd name="T94" fmla="*/ 176 w 496"/>
              <a:gd name="T95"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98">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lnTo>
                  <a:pt x="257" y="311"/>
                </a:ln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lnTo>
                  <a:pt x="319" y="222"/>
                </a:lnTo>
                <a:cubicBezTo>
                  <a:pt x="319" y="222"/>
                  <a:pt x="319" y="213"/>
                  <a:pt x="310" y="213"/>
                </a:cubicBezTo>
                <a:lnTo>
                  <a:pt x="310" y="213"/>
                </a:lnTo>
                <a:cubicBezTo>
                  <a:pt x="310" y="205"/>
                  <a:pt x="310" y="205"/>
                  <a:pt x="310" y="205"/>
                </a:cubicBezTo>
                <a:cubicBezTo>
                  <a:pt x="310" y="169"/>
                  <a:pt x="292" y="151"/>
                  <a:pt x="257" y="151"/>
                </a:cubicBezTo>
                <a:cubicBezTo>
                  <a:pt x="221" y="151"/>
                  <a:pt x="203" y="169"/>
                  <a:pt x="203" y="205"/>
                </a:cubicBezTo>
                <a:cubicBezTo>
                  <a:pt x="203" y="205"/>
                  <a:pt x="203" y="205"/>
                  <a:pt x="203" y="213"/>
                </a:cubicBezTo>
                <a:lnTo>
                  <a:pt x="203" y="213"/>
                </a:lnTo>
                <a:lnTo>
                  <a:pt x="195" y="222"/>
                </a:lnTo>
                <a:lnTo>
                  <a:pt x="195" y="222"/>
                </a:lnTo>
                <a:cubicBezTo>
                  <a:pt x="195" y="231"/>
                  <a:pt x="186" y="240"/>
                  <a:pt x="176" y="249"/>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6" name="Freeform 62">
            <a:extLst>
              <a:ext uri="{FF2B5EF4-FFF2-40B4-BE49-F238E27FC236}">
                <a16:creationId xmlns:a16="http://schemas.microsoft.com/office/drawing/2014/main" id="{4DF423D6-924F-3DD9-3736-8626FE9DF45C}"/>
              </a:ext>
            </a:extLst>
          </p:cNvPr>
          <p:cNvSpPr>
            <a:spLocks noChangeArrowheads="1"/>
          </p:cNvSpPr>
          <p:nvPr/>
        </p:nvSpPr>
        <p:spPr bwMode="auto">
          <a:xfrm>
            <a:off x="1194713" y="5346134"/>
            <a:ext cx="495180" cy="469859"/>
          </a:xfrm>
          <a:custGeom>
            <a:avLst/>
            <a:gdLst>
              <a:gd name="T0" fmla="*/ 248 w 515"/>
              <a:gd name="T1" fmla="*/ 434 h 488"/>
              <a:gd name="T2" fmla="*/ 248 w 515"/>
              <a:gd name="T3" fmla="*/ 434 h 488"/>
              <a:gd name="T4" fmla="*/ 266 w 515"/>
              <a:gd name="T5" fmla="*/ 434 h 488"/>
              <a:gd name="T6" fmla="*/ 266 w 515"/>
              <a:gd name="T7" fmla="*/ 487 h 488"/>
              <a:gd name="T8" fmla="*/ 505 w 515"/>
              <a:gd name="T9" fmla="*/ 194 h 488"/>
              <a:gd name="T10" fmla="*/ 231 w 515"/>
              <a:gd name="T11" fmla="*/ 17 h 488"/>
              <a:gd name="T12" fmla="*/ 9 w 515"/>
              <a:gd name="T13" fmla="*/ 257 h 488"/>
              <a:gd name="T14" fmla="*/ 248 w 515"/>
              <a:gd name="T15" fmla="*/ 434 h 488"/>
              <a:gd name="T16" fmla="*/ 399 w 515"/>
              <a:gd name="T17" fmla="*/ 319 h 488"/>
              <a:gd name="T18" fmla="*/ 399 w 515"/>
              <a:gd name="T19" fmla="*/ 319 h 488"/>
              <a:gd name="T20" fmla="*/ 354 w 515"/>
              <a:gd name="T21" fmla="*/ 319 h 488"/>
              <a:gd name="T22" fmla="*/ 354 w 515"/>
              <a:gd name="T23" fmla="*/ 203 h 488"/>
              <a:gd name="T24" fmla="*/ 354 w 515"/>
              <a:gd name="T25" fmla="*/ 185 h 488"/>
              <a:gd name="T26" fmla="*/ 346 w 515"/>
              <a:gd name="T27" fmla="*/ 177 h 488"/>
              <a:gd name="T28" fmla="*/ 337 w 515"/>
              <a:gd name="T29" fmla="*/ 168 h 488"/>
              <a:gd name="T30" fmla="*/ 328 w 515"/>
              <a:gd name="T31" fmla="*/ 168 h 488"/>
              <a:gd name="T32" fmla="*/ 293 w 515"/>
              <a:gd name="T33" fmla="*/ 177 h 488"/>
              <a:gd name="T34" fmla="*/ 284 w 515"/>
              <a:gd name="T35" fmla="*/ 203 h 488"/>
              <a:gd name="T36" fmla="*/ 284 w 515"/>
              <a:gd name="T37" fmla="*/ 319 h 488"/>
              <a:gd name="T38" fmla="*/ 240 w 515"/>
              <a:gd name="T39" fmla="*/ 319 h 488"/>
              <a:gd name="T40" fmla="*/ 240 w 515"/>
              <a:gd name="T41" fmla="*/ 203 h 488"/>
              <a:gd name="T42" fmla="*/ 240 w 515"/>
              <a:gd name="T43" fmla="*/ 185 h 488"/>
              <a:gd name="T44" fmla="*/ 231 w 515"/>
              <a:gd name="T45" fmla="*/ 177 h 488"/>
              <a:gd name="T46" fmla="*/ 222 w 515"/>
              <a:gd name="T47" fmla="*/ 168 h 488"/>
              <a:gd name="T48" fmla="*/ 213 w 515"/>
              <a:gd name="T49" fmla="*/ 168 h 488"/>
              <a:gd name="T50" fmla="*/ 186 w 515"/>
              <a:gd name="T51" fmla="*/ 168 h 488"/>
              <a:gd name="T52" fmla="*/ 178 w 515"/>
              <a:gd name="T53" fmla="*/ 185 h 488"/>
              <a:gd name="T54" fmla="*/ 169 w 515"/>
              <a:gd name="T55" fmla="*/ 194 h 488"/>
              <a:gd name="T56" fmla="*/ 169 w 515"/>
              <a:gd name="T57" fmla="*/ 203 h 488"/>
              <a:gd name="T58" fmla="*/ 169 w 515"/>
              <a:gd name="T59" fmla="*/ 319 h 488"/>
              <a:gd name="T60" fmla="*/ 125 w 515"/>
              <a:gd name="T61" fmla="*/ 319 h 488"/>
              <a:gd name="T62" fmla="*/ 125 w 515"/>
              <a:gd name="T63" fmla="*/ 132 h 488"/>
              <a:gd name="T64" fmla="*/ 169 w 515"/>
              <a:gd name="T65" fmla="*/ 132 h 488"/>
              <a:gd name="T66" fmla="*/ 169 w 515"/>
              <a:gd name="T67" fmla="*/ 150 h 488"/>
              <a:gd name="T68" fmla="*/ 222 w 515"/>
              <a:gd name="T69" fmla="*/ 124 h 488"/>
              <a:gd name="T70" fmla="*/ 257 w 515"/>
              <a:gd name="T71" fmla="*/ 132 h 488"/>
              <a:gd name="T72" fmla="*/ 275 w 515"/>
              <a:gd name="T73" fmla="*/ 150 h 488"/>
              <a:gd name="T74" fmla="*/ 293 w 515"/>
              <a:gd name="T75" fmla="*/ 132 h 488"/>
              <a:gd name="T76" fmla="*/ 328 w 515"/>
              <a:gd name="T77" fmla="*/ 124 h 488"/>
              <a:gd name="T78" fmla="*/ 354 w 515"/>
              <a:gd name="T79" fmla="*/ 132 h 488"/>
              <a:gd name="T80" fmla="*/ 381 w 515"/>
              <a:gd name="T81" fmla="*/ 141 h 488"/>
              <a:gd name="T82" fmla="*/ 390 w 515"/>
              <a:gd name="T83" fmla="*/ 159 h 488"/>
              <a:gd name="T84" fmla="*/ 399 w 515"/>
              <a:gd name="T85" fmla="*/ 185 h 488"/>
              <a:gd name="T86" fmla="*/ 399 w 515"/>
              <a:gd name="T87" fmla="*/ 319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5" h="488">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7" name="Freeform 63">
            <a:extLst>
              <a:ext uri="{FF2B5EF4-FFF2-40B4-BE49-F238E27FC236}">
                <a16:creationId xmlns:a16="http://schemas.microsoft.com/office/drawing/2014/main" id="{2DFE78D8-F8E3-12ED-3923-65AB6D50E7B7}"/>
              </a:ext>
            </a:extLst>
          </p:cNvPr>
          <p:cNvSpPr>
            <a:spLocks noChangeArrowheads="1"/>
          </p:cNvSpPr>
          <p:nvPr/>
        </p:nvSpPr>
        <p:spPr bwMode="auto">
          <a:xfrm>
            <a:off x="5049239" y="3466159"/>
            <a:ext cx="444536" cy="452978"/>
          </a:xfrm>
          <a:custGeom>
            <a:avLst/>
            <a:gdLst>
              <a:gd name="T0" fmla="*/ 443 w 461"/>
              <a:gd name="T1" fmla="*/ 284 h 471"/>
              <a:gd name="T2" fmla="*/ 443 w 461"/>
              <a:gd name="T3" fmla="*/ 284 h 471"/>
              <a:gd name="T4" fmla="*/ 452 w 461"/>
              <a:gd name="T5" fmla="*/ 240 h 471"/>
              <a:gd name="T6" fmla="*/ 231 w 461"/>
              <a:gd name="T7" fmla="*/ 9 h 471"/>
              <a:gd name="T8" fmla="*/ 194 w 461"/>
              <a:gd name="T9" fmla="*/ 18 h 471"/>
              <a:gd name="T10" fmla="*/ 124 w 461"/>
              <a:gd name="T11" fmla="*/ 0 h 471"/>
              <a:gd name="T12" fmla="*/ 0 w 461"/>
              <a:gd name="T13" fmla="*/ 124 h 471"/>
              <a:gd name="T14" fmla="*/ 18 w 461"/>
              <a:gd name="T15" fmla="*/ 196 h 471"/>
              <a:gd name="T16" fmla="*/ 18 w 461"/>
              <a:gd name="T17" fmla="*/ 240 h 471"/>
              <a:gd name="T18" fmla="*/ 231 w 461"/>
              <a:gd name="T19" fmla="*/ 461 h 471"/>
              <a:gd name="T20" fmla="*/ 275 w 461"/>
              <a:gd name="T21" fmla="*/ 461 h 471"/>
              <a:gd name="T22" fmla="*/ 328 w 461"/>
              <a:gd name="T23" fmla="*/ 470 h 471"/>
              <a:gd name="T24" fmla="*/ 460 w 461"/>
              <a:gd name="T25" fmla="*/ 346 h 471"/>
              <a:gd name="T26" fmla="*/ 443 w 461"/>
              <a:gd name="T27" fmla="*/ 284 h 471"/>
              <a:gd name="T28" fmla="*/ 346 w 461"/>
              <a:gd name="T29" fmla="*/ 346 h 471"/>
              <a:gd name="T30" fmla="*/ 346 w 461"/>
              <a:gd name="T31" fmla="*/ 346 h 471"/>
              <a:gd name="T32" fmla="*/ 301 w 461"/>
              <a:gd name="T33" fmla="*/ 381 h 471"/>
              <a:gd name="T34" fmla="*/ 231 w 461"/>
              <a:gd name="T35" fmla="*/ 390 h 471"/>
              <a:gd name="T36" fmla="*/ 150 w 461"/>
              <a:gd name="T37" fmla="*/ 372 h 471"/>
              <a:gd name="T38" fmla="*/ 115 w 461"/>
              <a:gd name="T39" fmla="*/ 337 h 471"/>
              <a:gd name="T40" fmla="*/ 106 w 461"/>
              <a:gd name="T41" fmla="*/ 302 h 471"/>
              <a:gd name="T42" fmla="*/ 115 w 461"/>
              <a:gd name="T43" fmla="*/ 284 h 471"/>
              <a:gd name="T44" fmla="*/ 133 w 461"/>
              <a:gd name="T45" fmla="*/ 275 h 471"/>
              <a:gd name="T46" fmla="*/ 150 w 461"/>
              <a:gd name="T47" fmla="*/ 275 h 471"/>
              <a:gd name="T48" fmla="*/ 168 w 461"/>
              <a:gd name="T49" fmla="*/ 293 h 471"/>
              <a:gd name="T50" fmla="*/ 177 w 461"/>
              <a:gd name="T51" fmla="*/ 319 h 471"/>
              <a:gd name="T52" fmla="*/ 194 w 461"/>
              <a:gd name="T53" fmla="*/ 337 h 471"/>
              <a:gd name="T54" fmla="*/ 231 w 461"/>
              <a:gd name="T55" fmla="*/ 337 h 471"/>
              <a:gd name="T56" fmla="*/ 275 w 461"/>
              <a:gd name="T57" fmla="*/ 328 h 471"/>
              <a:gd name="T58" fmla="*/ 292 w 461"/>
              <a:gd name="T59" fmla="*/ 302 h 471"/>
              <a:gd name="T60" fmla="*/ 284 w 461"/>
              <a:gd name="T61" fmla="*/ 275 h 471"/>
              <a:gd name="T62" fmla="*/ 256 w 461"/>
              <a:gd name="T63" fmla="*/ 266 h 471"/>
              <a:gd name="T64" fmla="*/ 221 w 461"/>
              <a:gd name="T65" fmla="*/ 257 h 471"/>
              <a:gd name="T66" fmla="*/ 159 w 461"/>
              <a:gd name="T67" fmla="*/ 240 h 471"/>
              <a:gd name="T68" fmla="*/ 124 w 461"/>
              <a:gd name="T69" fmla="*/ 213 h 471"/>
              <a:gd name="T70" fmla="*/ 106 w 461"/>
              <a:gd name="T71" fmla="*/ 168 h 471"/>
              <a:gd name="T72" fmla="*/ 124 w 461"/>
              <a:gd name="T73" fmla="*/ 115 h 471"/>
              <a:gd name="T74" fmla="*/ 168 w 461"/>
              <a:gd name="T75" fmla="*/ 89 h 471"/>
              <a:gd name="T76" fmla="*/ 231 w 461"/>
              <a:gd name="T77" fmla="*/ 80 h 471"/>
              <a:gd name="T78" fmla="*/ 284 w 461"/>
              <a:gd name="T79" fmla="*/ 89 h 471"/>
              <a:gd name="T80" fmla="*/ 319 w 461"/>
              <a:gd name="T81" fmla="*/ 107 h 471"/>
              <a:gd name="T82" fmla="*/ 337 w 461"/>
              <a:gd name="T83" fmla="*/ 133 h 471"/>
              <a:gd name="T84" fmla="*/ 346 w 461"/>
              <a:gd name="T85" fmla="*/ 151 h 471"/>
              <a:gd name="T86" fmla="*/ 337 w 461"/>
              <a:gd name="T87" fmla="*/ 177 h 471"/>
              <a:gd name="T88" fmla="*/ 310 w 461"/>
              <a:gd name="T89" fmla="*/ 186 h 471"/>
              <a:gd name="T90" fmla="*/ 292 w 461"/>
              <a:gd name="T91" fmla="*/ 177 h 471"/>
              <a:gd name="T92" fmla="*/ 284 w 461"/>
              <a:gd name="T93" fmla="*/ 160 h 471"/>
              <a:gd name="T94" fmla="*/ 265 w 461"/>
              <a:gd name="T95" fmla="*/ 133 h 471"/>
              <a:gd name="T96" fmla="*/ 231 w 461"/>
              <a:gd name="T97" fmla="*/ 124 h 471"/>
              <a:gd name="T98" fmla="*/ 186 w 461"/>
              <a:gd name="T99" fmla="*/ 142 h 471"/>
              <a:gd name="T100" fmla="*/ 177 w 461"/>
              <a:gd name="T101" fmla="*/ 160 h 471"/>
              <a:gd name="T102" fmla="*/ 177 w 461"/>
              <a:gd name="T103" fmla="*/ 168 h 471"/>
              <a:gd name="T104" fmla="*/ 194 w 461"/>
              <a:gd name="T105" fmla="*/ 186 h 471"/>
              <a:gd name="T106" fmla="*/ 212 w 461"/>
              <a:gd name="T107" fmla="*/ 186 h 471"/>
              <a:gd name="T108" fmla="*/ 239 w 461"/>
              <a:gd name="T109" fmla="*/ 196 h 471"/>
              <a:gd name="T110" fmla="*/ 292 w 461"/>
              <a:gd name="T111" fmla="*/ 213 h 471"/>
              <a:gd name="T112" fmla="*/ 328 w 461"/>
              <a:gd name="T113" fmla="*/ 231 h 471"/>
              <a:gd name="T114" fmla="*/ 354 w 461"/>
              <a:gd name="T115" fmla="*/ 257 h 471"/>
              <a:gd name="T116" fmla="*/ 363 w 461"/>
              <a:gd name="T117" fmla="*/ 293 h 471"/>
              <a:gd name="T118" fmla="*/ 346 w 461"/>
              <a:gd name="T119" fmla="*/ 34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71">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8" name="Freeform 64">
            <a:extLst>
              <a:ext uri="{FF2B5EF4-FFF2-40B4-BE49-F238E27FC236}">
                <a16:creationId xmlns:a16="http://schemas.microsoft.com/office/drawing/2014/main" id="{83974E91-9349-77CD-3DB9-6E04E2206579}"/>
              </a:ext>
            </a:extLst>
          </p:cNvPr>
          <p:cNvSpPr>
            <a:spLocks noChangeArrowheads="1"/>
          </p:cNvSpPr>
          <p:nvPr/>
        </p:nvSpPr>
        <p:spPr bwMode="auto">
          <a:xfrm>
            <a:off x="9820973" y="3474601"/>
            <a:ext cx="444536" cy="436095"/>
          </a:xfrm>
          <a:custGeom>
            <a:avLst/>
            <a:gdLst>
              <a:gd name="T0" fmla="*/ 124 w 461"/>
              <a:gd name="T1" fmla="*/ 27 h 453"/>
              <a:gd name="T2" fmla="*/ 124 w 461"/>
              <a:gd name="T3" fmla="*/ 27 h 453"/>
              <a:gd name="T4" fmla="*/ 0 w 461"/>
              <a:gd name="T5" fmla="*/ 222 h 453"/>
              <a:gd name="T6" fmla="*/ 9 w 461"/>
              <a:gd name="T7" fmla="*/ 275 h 453"/>
              <a:gd name="T8" fmla="*/ 204 w 461"/>
              <a:gd name="T9" fmla="*/ 98 h 453"/>
              <a:gd name="T10" fmla="*/ 124 w 461"/>
              <a:gd name="T11" fmla="*/ 27 h 453"/>
              <a:gd name="T12" fmla="*/ 328 w 461"/>
              <a:gd name="T13" fmla="*/ 18 h 453"/>
              <a:gd name="T14" fmla="*/ 328 w 461"/>
              <a:gd name="T15" fmla="*/ 18 h 453"/>
              <a:gd name="T16" fmla="*/ 231 w 461"/>
              <a:gd name="T17" fmla="*/ 0 h 453"/>
              <a:gd name="T18" fmla="*/ 160 w 461"/>
              <a:gd name="T19" fmla="*/ 9 h 453"/>
              <a:gd name="T20" fmla="*/ 328 w 461"/>
              <a:gd name="T21" fmla="*/ 159 h 453"/>
              <a:gd name="T22" fmla="*/ 328 w 461"/>
              <a:gd name="T23" fmla="*/ 18 h 453"/>
              <a:gd name="T24" fmla="*/ 363 w 461"/>
              <a:gd name="T25" fmla="*/ 36 h 453"/>
              <a:gd name="T26" fmla="*/ 363 w 461"/>
              <a:gd name="T27" fmla="*/ 36 h 453"/>
              <a:gd name="T28" fmla="*/ 363 w 461"/>
              <a:gd name="T29" fmla="*/ 302 h 453"/>
              <a:gd name="T30" fmla="*/ 443 w 461"/>
              <a:gd name="T31" fmla="*/ 302 h 453"/>
              <a:gd name="T32" fmla="*/ 460 w 461"/>
              <a:gd name="T33" fmla="*/ 222 h 453"/>
              <a:gd name="T34" fmla="*/ 363 w 461"/>
              <a:gd name="T35" fmla="*/ 36 h 453"/>
              <a:gd name="T36" fmla="*/ 18 w 461"/>
              <a:gd name="T37" fmla="*/ 310 h 453"/>
              <a:gd name="T38" fmla="*/ 18 w 461"/>
              <a:gd name="T39" fmla="*/ 310 h 453"/>
              <a:gd name="T40" fmla="*/ 106 w 461"/>
              <a:gd name="T41" fmla="*/ 417 h 453"/>
              <a:gd name="T42" fmla="*/ 106 w 461"/>
              <a:gd name="T43" fmla="*/ 231 h 453"/>
              <a:gd name="T44" fmla="*/ 53 w 461"/>
              <a:gd name="T45" fmla="*/ 284 h 453"/>
              <a:gd name="T46" fmla="*/ 18 w 461"/>
              <a:gd name="T47" fmla="*/ 310 h 453"/>
              <a:gd name="T48" fmla="*/ 133 w 461"/>
              <a:gd name="T49" fmla="*/ 434 h 453"/>
              <a:gd name="T50" fmla="*/ 133 w 461"/>
              <a:gd name="T51" fmla="*/ 434 h 453"/>
              <a:gd name="T52" fmla="*/ 213 w 461"/>
              <a:gd name="T53" fmla="*/ 452 h 453"/>
              <a:gd name="T54" fmla="*/ 248 w 461"/>
              <a:gd name="T55" fmla="*/ 452 h 453"/>
              <a:gd name="T56" fmla="*/ 434 w 461"/>
              <a:gd name="T57" fmla="*/ 337 h 453"/>
              <a:gd name="T58" fmla="*/ 133 w 461"/>
              <a:gd name="T59" fmla="*/ 337 h 453"/>
              <a:gd name="T60" fmla="*/ 133 w 461"/>
              <a:gd name="T61" fmla="*/ 43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1" h="453">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9" name="Freeform 65">
            <a:extLst>
              <a:ext uri="{FF2B5EF4-FFF2-40B4-BE49-F238E27FC236}">
                <a16:creationId xmlns:a16="http://schemas.microsoft.com/office/drawing/2014/main" id="{CE9AAB1E-AE9A-D688-C54C-0C4D8A485773}"/>
              </a:ext>
            </a:extLst>
          </p:cNvPr>
          <p:cNvSpPr>
            <a:spLocks noChangeArrowheads="1"/>
          </p:cNvSpPr>
          <p:nvPr/>
        </p:nvSpPr>
        <p:spPr bwMode="auto">
          <a:xfrm>
            <a:off x="8850308" y="2605221"/>
            <a:ext cx="478299" cy="267286"/>
          </a:xfrm>
          <a:custGeom>
            <a:avLst/>
            <a:gdLst>
              <a:gd name="T0" fmla="*/ 195 w 497"/>
              <a:gd name="T1" fmla="*/ 205 h 276"/>
              <a:gd name="T2" fmla="*/ 195 w 497"/>
              <a:gd name="T3" fmla="*/ 205 h 276"/>
              <a:gd name="T4" fmla="*/ 133 w 497"/>
              <a:gd name="T5" fmla="*/ 230 h 276"/>
              <a:gd name="T6" fmla="*/ 53 w 497"/>
              <a:gd name="T7" fmla="*/ 142 h 276"/>
              <a:gd name="T8" fmla="*/ 133 w 497"/>
              <a:gd name="T9" fmla="*/ 45 h 276"/>
              <a:gd name="T10" fmla="*/ 212 w 497"/>
              <a:gd name="T11" fmla="*/ 115 h 276"/>
              <a:gd name="T12" fmla="*/ 230 w 497"/>
              <a:gd name="T13" fmla="*/ 177 h 276"/>
              <a:gd name="T14" fmla="*/ 381 w 497"/>
              <a:gd name="T15" fmla="*/ 275 h 276"/>
              <a:gd name="T16" fmla="*/ 496 w 497"/>
              <a:gd name="T17" fmla="*/ 195 h 276"/>
              <a:gd name="T18" fmla="*/ 425 w 497"/>
              <a:gd name="T19" fmla="*/ 115 h 276"/>
              <a:gd name="T20" fmla="*/ 381 w 497"/>
              <a:gd name="T21" fmla="*/ 107 h 276"/>
              <a:gd name="T22" fmla="*/ 354 w 497"/>
              <a:gd name="T23" fmla="*/ 71 h 276"/>
              <a:gd name="T24" fmla="*/ 390 w 497"/>
              <a:gd name="T25" fmla="*/ 45 h 276"/>
              <a:gd name="T26" fmla="*/ 434 w 497"/>
              <a:gd name="T27" fmla="*/ 80 h 276"/>
              <a:gd name="T28" fmla="*/ 496 w 497"/>
              <a:gd name="T29" fmla="*/ 71 h 276"/>
              <a:gd name="T30" fmla="*/ 399 w 497"/>
              <a:gd name="T31" fmla="*/ 0 h 276"/>
              <a:gd name="T32" fmla="*/ 293 w 497"/>
              <a:gd name="T33" fmla="*/ 80 h 276"/>
              <a:gd name="T34" fmla="*/ 363 w 497"/>
              <a:gd name="T35" fmla="*/ 151 h 276"/>
              <a:gd name="T36" fmla="*/ 399 w 497"/>
              <a:gd name="T37" fmla="*/ 160 h 276"/>
              <a:gd name="T38" fmla="*/ 434 w 497"/>
              <a:gd name="T39" fmla="*/ 195 h 276"/>
              <a:gd name="T40" fmla="*/ 381 w 497"/>
              <a:gd name="T41" fmla="*/ 230 h 276"/>
              <a:gd name="T42" fmla="*/ 284 w 497"/>
              <a:gd name="T43" fmla="*/ 160 h 276"/>
              <a:gd name="T44" fmla="*/ 256 w 497"/>
              <a:gd name="T45" fmla="*/ 98 h 276"/>
              <a:gd name="T46" fmla="*/ 133 w 497"/>
              <a:gd name="T47" fmla="*/ 0 h 276"/>
              <a:gd name="T48" fmla="*/ 0 w 497"/>
              <a:gd name="T49" fmla="*/ 142 h 276"/>
              <a:gd name="T50" fmla="*/ 133 w 497"/>
              <a:gd name="T51" fmla="*/ 275 h 276"/>
              <a:gd name="T52" fmla="*/ 212 w 497"/>
              <a:gd name="T53" fmla="*/ 249 h 276"/>
              <a:gd name="T54" fmla="*/ 195 w 497"/>
              <a:gd name="T55" fmla="*/ 20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276">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0" name="Freeform 66">
            <a:extLst>
              <a:ext uri="{FF2B5EF4-FFF2-40B4-BE49-F238E27FC236}">
                <a16:creationId xmlns:a16="http://schemas.microsoft.com/office/drawing/2014/main" id="{3D9677FD-6A09-4292-E83E-15CEEF264059}"/>
              </a:ext>
            </a:extLst>
          </p:cNvPr>
          <p:cNvSpPr>
            <a:spLocks noChangeArrowheads="1"/>
          </p:cNvSpPr>
          <p:nvPr/>
        </p:nvSpPr>
        <p:spPr bwMode="auto">
          <a:xfrm>
            <a:off x="9812533" y="2512376"/>
            <a:ext cx="461418" cy="45297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302 w 479"/>
              <a:gd name="T13" fmla="*/ 303 h 471"/>
              <a:gd name="T14" fmla="*/ 302 w 479"/>
              <a:gd name="T15" fmla="*/ 303 h 471"/>
              <a:gd name="T16" fmla="*/ 230 w 479"/>
              <a:gd name="T17" fmla="*/ 258 h 471"/>
              <a:gd name="T18" fmla="*/ 222 w 479"/>
              <a:gd name="T19" fmla="*/ 222 h 471"/>
              <a:gd name="T20" fmla="*/ 186 w 479"/>
              <a:gd name="T21" fmla="*/ 187 h 471"/>
              <a:gd name="T22" fmla="*/ 142 w 479"/>
              <a:gd name="T23" fmla="*/ 240 h 471"/>
              <a:gd name="T24" fmla="*/ 177 w 479"/>
              <a:gd name="T25" fmla="*/ 284 h 471"/>
              <a:gd name="T26" fmla="*/ 213 w 479"/>
              <a:gd name="T27" fmla="*/ 267 h 471"/>
              <a:gd name="T28" fmla="*/ 222 w 479"/>
              <a:gd name="T29" fmla="*/ 293 h 471"/>
              <a:gd name="T30" fmla="*/ 177 w 479"/>
              <a:gd name="T31" fmla="*/ 303 h 471"/>
              <a:gd name="T32" fmla="*/ 115 w 479"/>
              <a:gd name="T33" fmla="*/ 240 h 471"/>
              <a:gd name="T34" fmla="*/ 177 w 479"/>
              <a:gd name="T35" fmla="*/ 160 h 471"/>
              <a:gd name="T36" fmla="*/ 249 w 479"/>
              <a:gd name="T37" fmla="*/ 213 h 471"/>
              <a:gd name="T38" fmla="*/ 257 w 479"/>
              <a:gd name="T39" fmla="*/ 249 h 471"/>
              <a:gd name="T40" fmla="*/ 310 w 479"/>
              <a:gd name="T41" fmla="*/ 284 h 471"/>
              <a:gd name="T42" fmla="*/ 337 w 479"/>
              <a:gd name="T43" fmla="*/ 267 h 471"/>
              <a:gd name="T44" fmla="*/ 319 w 479"/>
              <a:gd name="T45" fmla="*/ 249 h 471"/>
              <a:gd name="T46" fmla="*/ 293 w 479"/>
              <a:gd name="T47" fmla="*/ 240 h 471"/>
              <a:gd name="T48" fmla="*/ 266 w 479"/>
              <a:gd name="T49" fmla="*/ 205 h 471"/>
              <a:gd name="T50" fmla="*/ 319 w 479"/>
              <a:gd name="T51" fmla="*/ 160 h 471"/>
              <a:gd name="T52" fmla="*/ 363 w 479"/>
              <a:gd name="T53" fmla="*/ 205 h 471"/>
              <a:gd name="T54" fmla="*/ 337 w 479"/>
              <a:gd name="T55" fmla="*/ 205 h 471"/>
              <a:gd name="T56" fmla="*/ 310 w 479"/>
              <a:gd name="T57" fmla="*/ 187 h 471"/>
              <a:gd name="T58" fmla="*/ 293 w 479"/>
              <a:gd name="T59" fmla="*/ 205 h 471"/>
              <a:gd name="T60" fmla="*/ 310 w 479"/>
              <a:gd name="T61" fmla="*/ 222 h 471"/>
              <a:gd name="T62" fmla="*/ 328 w 479"/>
              <a:gd name="T63" fmla="*/ 222 h 471"/>
              <a:gd name="T64" fmla="*/ 363 w 479"/>
              <a:gd name="T65" fmla="*/ 267 h 471"/>
              <a:gd name="T66" fmla="*/ 302 w 479"/>
              <a:gd name="T67" fmla="*/ 30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1" name="Freeform 67">
            <a:extLst>
              <a:ext uri="{FF2B5EF4-FFF2-40B4-BE49-F238E27FC236}">
                <a16:creationId xmlns:a16="http://schemas.microsoft.com/office/drawing/2014/main" id="{45DB4E42-A964-1E3F-7F9C-99685A1403B5}"/>
              </a:ext>
            </a:extLst>
          </p:cNvPr>
          <p:cNvSpPr>
            <a:spLocks noChangeArrowheads="1"/>
          </p:cNvSpPr>
          <p:nvPr/>
        </p:nvSpPr>
        <p:spPr bwMode="auto">
          <a:xfrm>
            <a:off x="6939926" y="2554578"/>
            <a:ext cx="478299" cy="368572"/>
          </a:xfrm>
          <a:custGeom>
            <a:avLst/>
            <a:gdLst>
              <a:gd name="T0" fmla="*/ 275 w 497"/>
              <a:gd name="T1" fmla="*/ 142 h 382"/>
              <a:gd name="T2" fmla="*/ 275 w 497"/>
              <a:gd name="T3" fmla="*/ 142 h 382"/>
              <a:gd name="T4" fmla="*/ 310 w 497"/>
              <a:gd name="T5" fmla="*/ 160 h 382"/>
              <a:gd name="T6" fmla="*/ 354 w 497"/>
              <a:gd name="T7" fmla="*/ 142 h 382"/>
              <a:gd name="T8" fmla="*/ 354 w 497"/>
              <a:gd name="T9" fmla="*/ 115 h 382"/>
              <a:gd name="T10" fmla="*/ 248 w 497"/>
              <a:gd name="T11" fmla="*/ 0 h 382"/>
              <a:gd name="T12" fmla="*/ 132 w 497"/>
              <a:gd name="T13" fmla="*/ 115 h 382"/>
              <a:gd name="T14" fmla="*/ 132 w 497"/>
              <a:gd name="T15" fmla="*/ 266 h 382"/>
              <a:gd name="T16" fmla="*/ 107 w 497"/>
              <a:gd name="T17" fmla="*/ 293 h 382"/>
              <a:gd name="T18" fmla="*/ 88 w 497"/>
              <a:gd name="T19" fmla="*/ 266 h 382"/>
              <a:gd name="T20" fmla="*/ 88 w 497"/>
              <a:gd name="T21" fmla="*/ 204 h 382"/>
              <a:gd name="T22" fmla="*/ 0 w 497"/>
              <a:gd name="T23" fmla="*/ 204 h 382"/>
              <a:gd name="T24" fmla="*/ 0 w 497"/>
              <a:gd name="T25" fmla="*/ 266 h 382"/>
              <a:gd name="T26" fmla="*/ 107 w 497"/>
              <a:gd name="T27" fmla="*/ 381 h 382"/>
              <a:gd name="T28" fmla="*/ 222 w 497"/>
              <a:gd name="T29" fmla="*/ 266 h 382"/>
              <a:gd name="T30" fmla="*/ 222 w 497"/>
              <a:gd name="T31" fmla="*/ 115 h 382"/>
              <a:gd name="T32" fmla="*/ 248 w 497"/>
              <a:gd name="T33" fmla="*/ 89 h 382"/>
              <a:gd name="T34" fmla="*/ 275 w 497"/>
              <a:gd name="T35" fmla="*/ 115 h 382"/>
              <a:gd name="T36" fmla="*/ 275 w 497"/>
              <a:gd name="T37" fmla="*/ 142 h 382"/>
              <a:gd name="T38" fmla="*/ 407 w 497"/>
              <a:gd name="T39" fmla="*/ 204 h 382"/>
              <a:gd name="T40" fmla="*/ 407 w 497"/>
              <a:gd name="T41" fmla="*/ 204 h 382"/>
              <a:gd name="T42" fmla="*/ 407 w 497"/>
              <a:gd name="T43" fmla="*/ 266 h 382"/>
              <a:gd name="T44" fmla="*/ 381 w 497"/>
              <a:gd name="T45" fmla="*/ 293 h 382"/>
              <a:gd name="T46" fmla="*/ 354 w 497"/>
              <a:gd name="T47" fmla="*/ 266 h 382"/>
              <a:gd name="T48" fmla="*/ 354 w 497"/>
              <a:gd name="T49" fmla="*/ 204 h 382"/>
              <a:gd name="T50" fmla="*/ 310 w 497"/>
              <a:gd name="T51" fmla="*/ 222 h 382"/>
              <a:gd name="T52" fmla="*/ 275 w 497"/>
              <a:gd name="T53" fmla="*/ 204 h 382"/>
              <a:gd name="T54" fmla="*/ 275 w 497"/>
              <a:gd name="T55" fmla="*/ 266 h 382"/>
              <a:gd name="T56" fmla="*/ 381 w 497"/>
              <a:gd name="T57" fmla="*/ 381 h 382"/>
              <a:gd name="T58" fmla="*/ 496 w 497"/>
              <a:gd name="T59" fmla="*/ 266 h 382"/>
              <a:gd name="T60" fmla="*/ 496 w 497"/>
              <a:gd name="T61" fmla="*/ 204 h 382"/>
              <a:gd name="T62" fmla="*/ 407 w 497"/>
              <a:gd name="T63" fmla="*/ 20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382">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2" name="Freeform 68">
            <a:extLst>
              <a:ext uri="{FF2B5EF4-FFF2-40B4-BE49-F238E27FC236}">
                <a16:creationId xmlns:a16="http://schemas.microsoft.com/office/drawing/2014/main" id="{4CB83E17-E084-A415-A14D-D5361519AF7D}"/>
              </a:ext>
            </a:extLst>
          </p:cNvPr>
          <p:cNvSpPr>
            <a:spLocks noChangeArrowheads="1"/>
          </p:cNvSpPr>
          <p:nvPr/>
        </p:nvSpPr>
        <p:spPr bwMode="auto">
          <a:xfrm>
            <a:off x="5049239" y="2520816"/>
            <a:ext cx="444536" cy="436097"/>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3" name="Freeform 69">
            <a:extLst>
              <a:ext uri="{FF2B5EF4-FFF2-40B4-BE49-F238E27FC236}">
                <a16:creationId xmlns:a16="http://schemas.microsoft.com/office/drawing/2014/main" id="{56171ADF-58F1-5AD9-3808-F93EA0F307A2}"/>
              </a:ext>
            </a:extLst>
          </p:cNvPr>
          <p:cNvSpPr>
            <a:spLocks noChangeArrowheads="1"/>
          </p:cNvSpPr>
          <p:nvPr/>
        </p:nvSpPr>
        <p:spPr bwMode="auto">
          <a:xfrm>
            <a:off x="3085405" y="4464960"/>
            <a:ext cx="495180" cy="326369"/>
          </a:xfrm>
          <a:custGeom>
            <a:avLst/>
            <a:gdLst>
              <a:gd name="T0" fmla="*/ 203 w 514"/>
              <a:gd name="T1" fmla="*/ 142 h 338"/>
              <a:gd name="T2" fmla="*/ 203 w 514"/>
              <a:gd name="T3" fmla="*/ 142 h 338"/>
              <a:gd name="T4" fmla="*/ 247 w 514"/>
              <a:gd name="T5" fmla="*/ 89 h 338"/>
              <a:gd name="T6" fmla="*/ 159 w 514"/>
              <a:gd name="T7" fmla="*/ 0 h 338"/>
              <a:gd name="T8" fmla="*/ 0 w 514"/>
              <a:gd name="T9" fmla="*/ 0 h 338"/>
              <a:gd name="T10" fmla="*/ 0 w 514"/>
              <a:gd name="T11" fmla="*/ 319 h 338"/>
              <a:gd name="T12" fmla="*/ 159 w 514"/>
              <a:gd name="T13" fmla="*/ 319 h 338"/>
              <a:gd name="T14" fmla="*/ 256 w 514"/>
              <a:gd name="T15" fmla="*/ 222 h 338"/>
              <a:gd name="T16" fmla="*/ 203 w 514"/>
              <a:gd name="T17" fmla="*/ 142 h 338"/>
              <a:gd name="T18" fmla="*/ 71 w 514"/>
              <a:gd name="T19" fmla="*/ 53 h 338"/>
              <a:gd name="T20" fmla="*/ 71 w 514"/>
              <a:gd name="T21" fmla="*/ 53 h 338"/>
              <a:gd name="T22" fmla="*/ 159 w 514"/>
              <a:gd name="T23" fmla="*/ 53 h 338"/>
              <a:gd name="T24" fmla="*/ 186 w 514"/>
              <a:gd name="T25" fmla="*/ 89 h 338"/>
              <a:gd name="T26" fmla="*/ 150 w 514"/>
              <a:gd name="T27" fmla="*/ 125 h 338"/>
              <a:gd name="T28" fmla="*/ 71 w 514"/>
              <a:gd name="T29" fmla="*/ 125 h 338"/>
              <a:gd name="T30" fmla="*/ 71 w 514"/>
              <a:gd name="T31" fmla="*/ 53 h 338"/>
              <a:gd name="T32" fmla="*/ 159 w 514"/>
              <a:gd name="T33" fmla="*/ 266 h 338"/>
              <a:gd name="T34" fmla="*/ 159 w 514"/>
              <a:gd name="T35" fmla="*/ 266 h 338"/>
              <a:gd name="T36" fmla="*/ 71 w 514"/>
              <a:gd name="T37" fmla="*/ 266 h 338"/>
              <a:gd name="T38" fmla="*/ 71 w 514"/>
              <a:gd name="T39" fmla="*/ 178 h 338"/>
              <a:gd name="T40" fmla="*/ 159 w 514"/>
              <a:gd name="T41" fmla="*/ 178 h 338"/>
              <a:gd name="T42" fmla="*/ 194 w 514"/>
              <a:gd name="T43" fmla="*/ 222 h 338"/>
              <a:gd name="T44" fmla="*/ 159 w 514"/>
              <a:gd name="T45" fmla="*/ 266 h 338"/>
              <a:gd name="T46" fmla="*/ 390 w 514"/>
              <a:gd name="T47" fmla="*/ 80 h 338"/>
              <a:gd name="T48" fmla="*/ 390 w 514"/>
              <a:gd name="T49" fmla="*/ 80 h 338"/>
              <a:gd name="T50" fmla="*/ 265 w 514"/>
              <a:gd name="T51" fmla="*/ 204 h 338"/>
              <a:gd name="T52" fmla="*/ 390 w 514"/>
              <a:gd name="T53" fmla="*/ 328 h 338"/>
              <a:gd name="T54" fmla="*/ 496 w 514"/>
              <a:gd name="T55" fmla="*/ 240 h 338"/>
              <a:gd name="T56" fmla="*/ 443 w 514"/>
              <a:gd name="T57" fmla="*/ 240 h 338"/>
              <a:gd name="T58" fmla="*/ 390 w 514"/>
              <a:gd name="T59" fmla="*/ 275 h 338"/>
              <a:gd name="T60" fmla="*/ 337 w 514"/>
              <a:gd name="T61" fmla="*/ 222 h 338"/>
              <a:gd name="T62" fmla="*/ 496 w 514"/>
              <a:gd name="T63" fmla="*/ 222 h 338"/>
              <a:gd name="T64" fmla="*/ 390 w 514"/>
              <a:gd name="T65" fmla="*/ 80 h 338"/>
              <a:gd name="T66" fmla="*/ 434 w 514"/>
              <a:gd name="T67" fmla="*/ 178 h 338"/>
              <a:gd name="T68" fmla="*/ 434 w 514"/>
              <a:gd name="T69" fmla="*/ 178 h 338"/>
              <a:gd name="T70" fmla="*/ 337 w 514"/>
              <a:gd name="T71" fmla="*/ 178 h 338"/>
              <a:gd name="T72" fmla="*/ 390 w 514"/>
              <a:gd name="T73" fmla="*/ 125 h 338"/>
              <a:gd name="T74" fmla="*/ 434 w 514"/>
              <a:gd name="T75" fmla="*/ 178 h 338"/>
              <a:gd name="T76" fmla="*/ 452 w 514"/>
              <a:gd name="T77" fmla="*/ 18 h 338"/>
              <a:gd name="T78" fmla="*/ 452 w 514"/>
              <a:gd name="T79" fmla="*/ 18 h 338"/>
              <a:gd name="T80" fmla="*/ 319 w 514"/>
              <a:gd name="T81" fmla="*/ 18 h 338"/>
              <a:gd name="T82" fmla="*/ 319 w 514"/>
              <a:gd name="T83" fmla="*/ 62 h 338"/>
              <a:gd name="T84" fmla="*/ 452 w 514"/>
              <a:gd name="T85" fmla="*/ 62 h 338"/>
              <a:gd name="T86" fmla="*/ 452 w 514"/>
              <a:gd name="T87" fmla="*/ 1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4" name="Freeform 70">
            <a:extLst>
              <a:ext uri="{FF2B5EF4-FFF2-40B4-BE49-F238E27FC236}">
                <a16:creationId xmlns:a16="http://schemas.microsoft.com/office/drawing/2014/main" id="{4DDE676C-115D-14E9-65E7-0AB4B9CB76C5}"/>
              </a:ext>
            </a:extLst>
          </p:cNvPr>
          <p:cNvSpPr>
            <a:spLocks noChangeArrowheads="1"/>
          </p:cNvSpPr>
          <p:nvPr/>
        </p:nvSpPr>
        <p:spPr bwMode="auto">
          <a:xfrm>
            <a:off x="1321323" y="2520816"/>
            <a:ext cx="270098" cy="436097"/>
          </a:xfrm>
          <a:custGeom>
            <a:avLst/>
            <a:gdLst>
              <a:gd name="T0" fmla="*/ 283 w 284"/>
              <a:gd name="T1" fmla="*/ 426 h 454"/>
              <a:gd name="T2" fmla="*/ 283 w 284"/>
              <a:gd name="T3" fmla="*/ 426 h 454"/>
              <a:gd name="T4" fmla="*/ 230 w 284"/>
              <a:gd name="T5" fmla="*/ 453 h 454"/>
              <a:gd name="T6" fmla="*/ 177 w 284"/>
              <a:gd name="T7" fmla="*/ 453 h 454"/>
              <a:gd name="T8" fmla="*/ 124 w 284"/>
              <a:gd name="T9" fmla="*/ 444 h 454"/>
              <a:gd name="T10" fmla="*/ 80 w 284"/>
              <a:gd name="T11" fmla="*/ 426 h 454"/>
              <a:gd name="T12" fmla="*/ 61 w 284"/>
              <a:gd name="T13" fmla="*/ 391 h 454"/>
              <a:gd name="T14" fmla="*/ 53 w 284"/>
              <a:gd name="T15" fmla="*/ 347 h 454"/>
              <a:gd name="T16" fmla="*/ 53 w 284"/>
              <a:gd name="T17" fmla="*/ 187 h 454"/>
              <a:gd name="T18" fmla="*/ 0 w 284"/>
              <a:gd name="T19" fmla="*/ 187 h 454"/>
              <a:gd name="T20" fmla="*/ 0 w 284"/>
              <a:gd name="T21" fmla="*/ 116 h 454"/>
              <a:gd name="T22" fmla="*/ 44 w 284"/>
              <a:gd name="T23" fmla="*/ 98 h 454"/>
              <a:gd name="T24" fmla="*/ 80 w 284"/>
              <a:gd name="T25" fmla="*/ 54 h 454"/>
              <a:gd name="T26" fmla="*/ 97 w 284"/>
              <a:gd name="T27" fmla="*/ 0 h 454"/>
              <a:gd name="T28" fmla="*/ 160 w 284"/>
              <a:gd name="T29" fmla="*/ 0 h 454"/>
              <a:gd name="T30" fmla="*/ 160 w 284"/>
              <a:gd name="T31" fmla="*/ 116 h 454"/>
              <a:gd name="T32" fmla="*/ 266 w 284"/>
              <a:gd name="T33" fmla="*/ 116 h 454"/>
              <a:gd name="T34" fmla="*/ 266 w 284"/>
              <a:gd name="T35" fmla="*/ 187 h 454"/>
              <a:gd name="T36" fmla="*/ 160 w 284"/>
              <a:gd name="T37" fmla="*/ 187 h 454"/>
              <a:gd name="T38" fmla="*/ 160 w 284"/>
              <a:gd name="T39" fmla="*/ 302 h 454"/>
              <a:gd name="T40" fmla="*/ 160 w 284"/>
              <a:gd name="T41" fmla="*/ 355 h 454"/>
              <a:gd name="T42" fmla="*/ 177 w 284"/>
              <a:gd name="T43" fmla="*/ 373 h 454"/>
              <a:gd name="T44" fmla="*/ 213 w 284"/>
              <a:gd name="T45" fmla="*/ 382 h 454"/>
              <a:gd name="T46" fmla="*/ 283 w 284"/>
              <a:gd name="T47" fmla="*/ 355 h 454"/>
              <a:gd name="T48" fmla="*/ 283 w 284"/>
              <a:gd name="T49" fmla="*/ 42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454">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5" name="Freeform 71">
            <a:extLst>
              <a:ext uri="{FF2B5EF4-FFF2-40B4-BE49-F238E27FC236}">
                <a16:creationId xmlns:a16="http://schemas.microsoft.com/office/drawing/2014/main" id="{F9445FB0-ADED-E13C-53F8-12D4423ECE89}"/>
              </a:ext>
            </a:extLst>
          </p:cNvPr>
          <p:cNvSpPr>
            <a:spLocks noChangeArrowheads="1"/>
          </p:cNvSpPr>
          <p:nvPr/>
        </p:nvSpPr>
        <p:spPr bwMode="auto">
          <a:xfrm>
            <a:off x="2182261" y="2512376"/>
            <a:ext cx="461418" cy="4529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01 w 480"/>
              <a:gd name="T13" fmla="*/ 338 h 471"/>
              <a:gd name="T14" fmla="*/ 301 w 480"/>
              <a:gd name="T15" fmla="*/ 338 h 471"/>
              <a:gd name="T16" fmla="*/ 274 w 480"/>
              <a:gd name="T17" fmla="*/ 347 h 471"/>
              <a:gd name="T18" fmla="*/ 248 w 480"/>
              <a:gd name="T19" fmla="*/ 347 h 471"/>
              <a:gd name="T20" fmla="*/ 221 w 480"/>
              <a:gd name="T21" fmla="*/ 347 h 471"/>
              <a:gd name="T22" fmla="*/ 204 w 480"/>
              <a:gd name="T23" fmla="*/ 338 h 471"/>
              <a:gd name="T24" fmla="*/ 186 w 480"/>
              <a:gd name="T25" fmla="*/ 320 h 471"/>
              <a:gd name="T26" fmla="*/ 186 w 480"/>
              <a:gd name="T27" fmla="*/ 293 h 471"/>
              <a:gd name="T28" fmla="*/ 186 w 480"/>
              <a:gd name="T29" fmla="*/ 213 h 471"/>
              <a:gd name="T30" fmla="*/ 159 w 480"/>
              <a:gd name="T31" fmla="*/ 213 h 471"/>
              <a:gd name="T32" fmla="*/ 159 w 480"/>
              <a:gd name="T33" fmla="*/ 178 h 471"/>
              <a:gd name="T34" fmla="*/ 186 w 480"/>
              <a:gd name="T35" fmla="*/ 169 h 471"/>
              <a:gd name="T36" fmla="*/ 204 w 480"/>
              <a:gd name="T37" fmla="*/ 151 h 471"/>
              <a:gd name="T38" fmla="*/ 213 w 480"/>
              <a:gd name="T39" fmla="*/ 116 h 471"/>
              <a:gd name="T40" fmla="*/ 239 w 480"/>
              <a:gd name="T41" fmla="*/ 116 h 471"/>
              <a:gd name="T42" fmla="*/ 239 w 480"/>
              <a:gd name="T43" fmla="*/ 178 h 471"/>
              <a:gd name="T44" fmla="*/ 292 w 480"/>
              <a:gd name="T45" fmla="*/ 178 h 471"/>
              <a:gd name="T46" fmla="*/ 292 w 480"/>
              <a:gd name="T47" fmla="*/ 213 h 471"/>
              <a:gd name="T48" fmla="*/ 239 w 480"/>
              <a:gd name="T49" fmla="*/ 213 h 471"/>
              <a:gd name="T50" fmla="*/ 239 w 480"/>
              <a:gd name="T51" fmla="*/ 275 h 471"/>
              <a:gd name="T52" fmla="*/ 239 w 480"/>
              <a:gd name="T53" fmla="*/ 303 h 471"/>
              <a:gd name="T54" fmla="*/ 248 w 480"/>
              <a:gd name="T55" fmla="*/ 311 h 471"/>
              <a:gd name="T56" fmla="*/ 266 w 480"/>
              <a:gd name="T57" fmla="*/ 311 h 471"/>
              <a:gd name="T58" fmla="*/ 301 w 480"/>
              <a:gd name="T59" fmla="*/ 303 h 471"/>
              <a:gd name="T60" fmla="*/ 301 w 480"/>
              <a:gd name="T61"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6" name="Freeform 72">
            <a:extLst>
              <a:ext uri="{FF2B5EF4-FFF2-40B4-BE49-F238E27FC236}">
                <a16:creationId xmlns:a16="http://schemas.microsoft.com/office/drawing/2014/main" id="{6879B94F-0464-2817-1C1D-F99E3CB1BA24}"/>
              </a:ext>
            </a:extLst>
          </p:cNvPr>
          <p:cNvSpPr>
            <a:spLocks noChangeArrowheads="1"/>
          </p:cNvSpPr>
          <p:nvPr/>
        </p:nvSpPr>
        <p:spPr bwMode="auto">
          <a:xfrm>
            <a:off x="1236917" y="1603607"/>
            <a:ext cx="444536" cy="365758"/>
          </a:xfrm>
          <a:custGeom>
            <a:avLst/>
            <a:gdLst>
              <a:gd name="T0" fmla="*/ 310 w 462"/>
              <a:gd name="T1" fmla="*/ 222 h 383"/>
              <a:gd name="T2" fmla="*/ 310 w 462"/>
              <a:gd name="T3" fmla="*/ 222 h 383"/>
              <a:gd name="T4" fmla="*/ 275 w 462"/>
              <a:gd name="T5" fmla="*/ 266 h 383"/>
              <a:gd name="T6" fmla="*/ 310 w 462"/>
              <a:gd name="T7" fmla="*/ 310 h 383"/>
              <a:gd name="T8" fmla="*/ 337 w 462"/>
              <a:gd name="T9" fmla="*/ 266 h 383"/>
              <a:gd name="T10" fmla="*/ 310 w 462"/>
              <a:gd name="T11" fmla="*/ 222 h 383"/>
              <a:gd name="T12" fmla="*/ 416 w 462"/>
              <a:gd name="T13" fmla="*/ 107 h 383"/>
              <a:gd name="T14" fmla="*/ 416 w 462"/>
              <a:gd name="T15" fmla="*/ 107 h 383"/>
              <a:gd name="T16" fmla="*/ 408 w 462"/>
              <a:gd name="T17" fmla="*/ 0 h 383"/>
              <a:gd name="T18" fmla="*/ 293 w 462"/>
              <a:gd name="T19" fmla="*/ 45 h 383"/>
              <a:gd name="T20" fmla="*/ 231 w 462"/>
              <a:gd name="T21" fmla="*/ 45 h 383"/>
              <a:gd name="T22" fmla="*/ 169 w 462"/>
              <a:gd name="T23" fmla="*/ 45 h 383"/>
              <a:gd name="T24" fmla="*/ 53 w 462"/>
              <a:gd name="T25" fmla="*/ 0 h 383"/>
              <a:gd name="T26" fmla="*/ 36 w 462"/>
              <a:gd name="T27" fmla="*/ 107 h 383"/>
              <a:gd name="T28" fmla="*/ 0 w 462"/>
              <a:gd name="T29" fmla="*/ 204 h 383"/>
              <a:gd name="T30" fmla="*/ 186 w 462"/>
              <a:gd name="T31" fmla="*/ 382 h 383"/>
              <a:gd name="T32" fmla="*/ 231 w 462"/>
              <a:gd name="T33" fmla="*/ 382 h 383"/>
              <a:gd name="T34" fmla="*/ 275 w 462"/>
              <a:gd name="T35" fmla="*/ 382 h 383"/>
              <a:gd name="T36" fmla="*/ 461 w 462"/>
              <a:gd name="T37" fmla="*/ 204 h 383"/>
              <a:gd name="T38" fmla="*/ 416 w 462"/>
              <a:gd name="T39" fmla="*/ 107 h 383"/>
              <a:gd name="T40" fmla="*/ 231 w 462"/>
              <a:gd name="T41" fmla="*/ 364 h 383"/>
              <a:gd name="T42" fmla="*/ 231 w 462"/>
              <a:gd name="T43" fmla="*/ 364 h 383"/>
              <a:gd name="T44" fmla="*/ 231 w 462"/>
              <a:gd name="T45" fmla="*/ 364 h 383"/>
              <a:gd name="T46" fmla="*/ 62 w 462"/>
              <a:gd name="T47" fmla="*/ 257 h 383"/>
              <a:gd name="T48" fmla="*/ 89 w 462"/>
              <a:gd name="T49" fmla="*/ 204 h 383"/>
              <a:gd name="T50" fmla="*/ 231 w 462"/>
              <a:gd name="T51" fmla="*/ 187 h 383"/>
              <a:gd name="T52" fmla="*/ 231 w 462"/>
              <a:gd name="T53" fmla="*/ 187 h 383"/>
              <a:gd name="T54" fmla="*/ 231 w 462"/>
              <a:gd name="T55" fmla="*/ 187 h 383"/>
              <a:gd name="T56" fmla="*/ 372 w 462"/>
              <a:gd name="T57" fmla="*/ 204 h 383"/>
              <a:gd name="T58" fmla="*/ 399 w 462"/>
              <a:gd name="T59" fmla="*/ 257 h 383"/>
              <a:gd name="T60" fmla="*/ 231 w 462"/>
              <a:gd name="T61" fmla="*/ 364 h 383"/>
              <a:gd name="T62" fmla="*/ 150 w 462"/>
              <a:gd name="T63" fmla="*/ 222 h 383"/>
              <a:gd name="T64" fmla="*/ 150 w 462"/>
              <a:gd name="T65" fmla="*/ 222 h 383"/>
              <a:gd name="T66" fmla="*/ 115 w 462"/>
              <a:gd name="T67" fmla="*/ 266 h 383"/>
              <a:gd name="T68" fmla="*/ 150 w 462"/>
              <a:gd name="T69" fmla="*/ 310 h 383"/>
              <a:gd name="T70" fmla="*/ 186 w 462"/>
              <a:gd name="T71" fmla="*/ 266 h 383"/>
              <a:gd name="T72" fmla="*/ 150 w 462"/>
              <a:gd name="T73" fmla="*/ 22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2" h="383">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lnTo>
                  <a:pt x="231" y="364"/>
                </a:lnTo>
                <a:cubicBezTo>
                  <a:pt x="133" y="364"/>
                  <a:pt x="62" y="355"/>
                  <a:pt x="62" y="257"/>
                </a:cubicBezTo>
                <a:cubicBezTo>
                  <a:pt x="62" y="240"/>
                  <a:pt x="71" y="213"/>
                  <a:pt x="89" y="204"/>
                </a:cubicBezTo>
                <a:cubicBezTo>
                  <a:pt x="115" y="169"/>
                  <a:pt x="169" y="187"/>
                  <a:pt x="231" y="187"/>
                </a:cubicBezTo>
                <a:lnTo>
                  <a:pt x="231" y="187"/>
                </a:lnTo>
                <a:lnTo>
                  <a:pt x="231" y="187"/>
                </a:ln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7" name="Freeform 73">
            <a:extLst>
              <a:ext uri="{FF2B5EF4-FFF2-40B4-BE49-F238E27FC236}">
                <a16:creationId xmlns:a16="http://schemas.microsoft.com/office/drawing/2014/main" id="{F27F6C1B-B330-074A-1EF9-752335DB050E}"/>
              </a:ext>
            </a:extLst>
          </p:cNvPr>
          <p:cNvSpPr>
            <a:spLocks noChangeArrowheads="1"/>
          </p:cNvSpPr>
          <p:nvPr/>
        </p:nvSpPr>
        <p:spPr bwMode="auto">
          <a:xfrm>
            <a:off x="2182261" y="1558591"/>
            <a:ext cx="461418" cy="455791"/>
          </a:xfrm>
          <a:custGeom>
            <a:avLst/>
            <a:gdLst>
              <a:gd name="T0" fmla="*/ 239 w 480"/>
              <a:gd name="T1" fmla="*/ 231 h 471"/>
              <a:gd name="T2" fmla="*/ 239 w 480"/>
              <a:gd name="T3" fmla="*/ 231 h 471"/>
              <a:gd name="T4" fmla="*/ 239 w 480"/>
              <a:gd name="T5" fmla="*/ 231 h 471"/>
              <a:gd name="T6" fmla="*/ 239 w 480"/>
              <a:gd name="T7" fmla="*/ 231 h 471"/>
              <a:gd name="T8" fmla="*/ 168 w 480"/>
              <a:gd name="T9" fmla="*/ 240 h 471"/>
              <a:gd name="T10" fmla="*/ 151 w 480"/>
              <a:gd name="T11" fmla="*/ 266 h 471"/>
              <a:gd name="T12" fmla="*/ 239 w 480"/>
              <a:gd name="T13" fmla="*/ 319 h 471"/>
              <a:gd name="T14" fmla="*/ 239 w 480"/>
              <a:gd name="T15" fmla="*/ 319 h 471"/>
              <a:gd name="T16" fmla="*/ 319 w 480"/>
              <a:gd name="T17" fmla="*/ 266 h 471"/>
              <a:gd name="T18" fmla="*/ 310 w 480"/>
              <a:gd name="T19" fmla="*/ 240 h 471"/>
              <a:gd name="T20" fmla="*/ 239 w 480"/>
              <a:gd name="T21" fmla="*/ 231 h 471"/>
              <a:gd name="T22" fmla="*/ 195 w 480"/>
              <a:gd name="T23" fmla="*/ 293 h 471"/>
              <a:gd name="T24" fmla="*/ 195 w 480"/>
              <a:gd name="T25" fmla="*/ 293 h 471"/>
              <a:gd name="T26" fmla="*/ 186 w 480"/>
              <a:gd name="T27" fmla="*/ 275 h 471"/>
              <a:gd name="T28" fmla="*/ 195 w 480"/>
              <a:gd name="T29" fmla="*/ 248 h 471"/>
              <a:gd name="T30" fmla="*/ 213 w 480"/>
              <a:gd name="T31" fmla="*/ 275 h 471"/>
              <a:gd name="T32" fmla="*/ 195 w 480"/>
              <a:gd name="T33" fmla="*/ 293 h 471"/>
              <a:gd name="T34" fmla="*/ 274 w 480"/>
              <a:gd name="T35" fmla="*/ 293 h 471"/>
              <a:gd name="T36" fmla="*/ 274 w 480"/>
              <a:gd name="T37" fmla="*/ 293 h 471"/>
              <a:gd name="T38" fmla="*/ 266 w 480"/>
              <a:gd name="T39" fmla="*/ 275 h 471"/>
              <a:gd name="T40" fmla="*/ 274 w 480"/>
              <a:gd name="T41" fmla="*/ 248 h 471"/>
              <a:gd name="T42" fmla="*/ 292 w 480"/>
              <a:gd name="T43" fmla="*/ 275 h 471"/>
              <a:gd name="T44" fmla="*/ 274 w 480"/>
              <a:gd name="T45" fmla="*/ 293 h 471"/>
              <a:gd name="T46" fmla="*/ 239 w 480"/>
              <a:gd name="T47" fmla="*/ 0 h 471"/>
              <a:gd name="T48" fmla="*/ 239 w 480"/>
              <a:gd name="T49" fmla="*/ 0 h 471"/>
              <a:gd name="T50" fmla="*/ 0 w 480"/>
              <a:gd name="T51" fmla="*/ 231 h 471"/>
              <a:gd name="T52" fmla="*/ 239 w 480"/>
              <a:gd name="T53" fmla="*/ 470 h 471"/>
              <a:gd name="T54" fmla="*/ 479 w 480"/>
              <a:gd name="T55" fmla="*/ 231 h 471"/>
              <a:gd name="T56" fmla="*/ 239 w 480"/>
              <a:gd name="T57" fmla="*/ 0 h 471"/>
              <a:gd name="T58" fmla="*/ 257 w 480"/>
              <a:gd name="T59" fmla="*/ 328 h 471"/>
              <a:gd name="T60" fmla="*/ 257 w 480"/>
              <a:gd name="T61" fmla="*/ 328 h 471"/>
              <a:gd name="T62" fmla="*/ 239 w 480"/>
              <a:gd name="T63" fmla="*/ 328 h 471"/>
              <a:gd name="T64" fmla="*/ 213 w 480"/>
              <a:gd name="T65" fmla="*/ 328 h 471"/>
              <a:gd name="T66" fmla="*/ 123 w 480"/>
              <a:gd name="T67" fmla="*/ 240 h 471"/>
              <a:gd name="T68" fmla="*/ 142 w 480"/>
              <a:gd name="T69" fmla="*/ 195 h 471"/>
              <a:gd name="T70" fmla="*/ 151 w 480"/>
              <a:gd name="T71" fmla="*/ 134 h 471"/>
              <a:gd name="T72" fmla="*/ 204 w 480"/>
              <a:gd name="T73" fmla="*/ 160 h 471"/>
              <a:gd name="T74" fmla="*/ 239 w 480"/>
              <a:gd name="T75" fmla="*/ 160 h 471"/>
              <a:gd name="T76" fmla="*/ 266 w 480"/>
              <a:gd name="T77" fmla="*/ 160 h 471"/>
              <a:gd name="T78" fmla="*/ 327 w 480"/>
              <a:gd name="T79" fmla="*/ 134 h 471"/>
              <a:gd name="T80" fmla="*/ 336 w 480"/>
              <a:gd name="T81" fmla="*/ 195 h 471"/>
              <a:gd name="T82" fmla="*/ 354 w 480"/>
              <a:gd name="T83" fmla="*/ 240 h 471"/>
              <a:gd name="T84" fmla="*/ 257 w 480"/>
              <a:gd name="T85" fmla="*/ 32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471">
                <a:moveTo>
                  <a:pt x="239" y="231"/>
                </a:moveTo>
                <a:lnTo>
                  <a:pt x="239" y="231"/>
                </a:lnTo>
                <a:lnTo>
                  <a:pt x="239" y="231"/>
                </a:lnTo>
                <a:lnTo>
                  <a:pt x="239" y="231"/>
                </a:lnTo>
                <a:cubicBezTo>
                  <a:pt x="213" y="231"/>
                  <a:pt x="186" y="222"/>
                  <a:pt x="168" y="240"/>
                </a:cubicBezTo>
                <a:cubicBezTo>
                  <a:pt x="159" y="248"/>
                  <a:pt x="151" y="257"/>
                  <a:pt x="151" y="266"/>
                </a:cubicBezTo>
                <a:cubicBezTo>
                  <a:pt x="151" y="319"/>
                  <a:pt x="195" y="319"/>
                  <a:pt x="239" y="319"/>
                </a:cubicBezTo>
                <a:lnTo>
                  <a:pt x="239" y="319"/>
                </a:ln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8" name="Freeform 74">
            <a:extLst>
              <a:ext uri="{FF2B5EF4-FFF2-40B4-BE49-F238E27FC236}">
                <a16:creationId xmlns:a16="http://schemas.microsoft.com/office/drawing/2014/main" id="{AAB14689-FAC4-A91E-3EAD-59C4E8F62911}"/>
              </a:ext>
            </a:extLst>
          </p:cNvPr>
          <p:cNvSpPr>
            <a:spLocks noChangeArrowheads="1"/>
          </p:cNvSpPr>
          <p:nvPr/>
        </p:nvSpPr>
        <p:spPr bwMode="auto">
          <a:xfrm>
            <a:off x="2226419" y="5406105"/>
            <a:ext cx="427655" cy="422028"/>
          </a:xfrm>
          <a:custGeom>
            <a:avLst/>
            <a:gdLst>
              <a:gd name="T0" fmla="*/ 27 w 445"/>
              <a:gd name="T1" fmla="*/ 107 h 436"/>
              <a:gd name="T2" fmla="*/ 27 w 445"/>
              <a:gd name="T3" fmla="*/ 107 h 436"/>
              <a:gd name="T4" fmla="*/ 62 w 445"/>
              <a:gd name="T5" fmla="*/ 186 h 436"/>
              <a:gd name="T6" fmla="*/ 116 w 445"/>
              <a:gd name="T7" fmla="*/ 204 h 436"/>
              <a:gd name="T8" fmla="*/ 125 w 445"/>
              <a:gd name="T9" fmla="*/ 204 h 436"/>
              <a:gd name="T10" fmla="*/ 134 w 445"/>
              <a:gd name="T11" fmla="*/ 248 h 436"/>
              <a:gd name="T12" fmla="*/ 134 w 445"/>
              <a:gd name="T13" fmla="*/ 248 h 436"/>
              <a:gd name="T14" fmla="*/ 0 w 445"/>
              <a:gd name="T15" fmla="*/ 345 h 436"/>
              <a:gd name="T16" fmla="*/ 116 w 445"/>
              <a:gd name="T17" fmla="*/ 435 h 436"/>
              <a:gd name="T18" fmla="*/ 116 w 445"/>
              <a:gd name="T19" fmla="*/ 435 h 436"/>
              <a:gd name="T20" fmla="*/ 125 w 445"/>
              <a:gd name="T21" fmla="*/ 435 h 436"/>
              <a:gd name="T22" fmla="*/ 196 w 445"/>
              <a:gd name="T23" fmla="*/ 417 h 436"/>
              <a:gd name="T24" fmla="*/ 249 w 445"/>
              <a:gd name="T25" fmla="*/ 320 h 436"/>
              <a:gd name="T26" fmla="*/ 205 w 445"/>
              <a:gd name="T27" fmla="*/ 230 h 436"/>
              <a:gd name="T28" fmla="*/ 178 w 445"/>
              <a:gd name="T29" fmla="*/ 204 h 436"/>
              <a:gd name="T30" fmla="*/ 196 w 445"/>
              <a:gd name="T31" fmla="*/ 177 h 436"/>
              <a:gd name="T32" fmla="*/ 231 w 445"/>
              <a:gd name="T33" fmla="*/ 98 h 436"/>
              <a:gd name="T34" fmla="*/ 196 w 445"/>
              <a:gd name="T35" fmla="*/ 18 h 436"/>
              <a:gd name="T36" fmla="*/ 213 w 445"/>
              <a:gd name="T37" fmla="*/ 18 h 436"/>
              <a:gd name="T38" fmla="*/ 249 w 445"/>
              <a:gd name="T39" fmla="*/ 0 h 436"/>
              <a:gd name="T40" fmla="*/ 249 w 445"/>
              <a:gd name="T41" fmla="*/ 0 h 436"/>
              <a:gd name="T42" fmla="*/ 143 w 445"/>
              <a:gd name="T43" fmla="*/ 0 h 436"/>
              <a:gd name="T44" fmla="*/ 27 w 445"/>
              <a:gd name="T45" fmla="*/ 107 h 436"/>
              <a:gd name="T46" fmla="*/ 205 w 445"/>
              <a:gd name="T47" fmla="*/ 328 h 436"/>
              <a:gd name="T48" fmla="*/ 205 w 445"/>
              <a:gd name="T49" fmla="*/ 328 h 436"/>
              <a:gd name="T50" fmla="*/ 134 w 445"/>
              <a:gd name="T51" fmla="*/ 390 h 436"/>
              <a:gd name="T52" fmla="*/ 54 w 445"/>
              <a:gd name="T53" fmla="*/ 345 h 436"/>
              <a:gd name="T54" fmla="*/ 71 w 445"/>
              <a:gd name="T55" fmla="*/ 292 h 436"/>
              <a:gd name="T56" fmla="*/ 125 w 445"/>
              <a:gd name="T57" fmla="*/ 275 h 436"/>
              <a:gd name="T58" fmla="*/ 134 w 445"/>
              <a:gd name="T59" fmla="*/ 275 h 436"/>
              <a:gd name="T60" fmla="*/ 205 w 445"/>
              <a:gd name="T61" fmla="*/ 328 h 436"/>
              <a:gd name="T62" fmla="*/ 178 w 445"/>
              <a:gd name="T63" fmla="*/ 80 h 436"/>
              <a:gd name="T64" fmla="*/ 178 w 445"/>
              <a:gd name="T65" fmla="*/ 80 h 436"/>
              <a:gd name="T66" fmla="*/ 143 w 445"/>
              <a:gd name="T67" fmla="*/ 169 h 436"/>
              <a:gd name="T68" fmla="*/ 134 w 445"/>
              <a:gd name="T69" fmla="*/ 169 h 436"/>
              <a:gd name="T70" fmla="*/ 81 w 445"/>
              <a:gd name="T71" fmla="*/ 116 h 436"/>
              <a:gd name="T72" fmla="*/ 81 w 445"/>
              <a:gd name="T73" fmla="*/ 62 h 436"/>
              <a:gd name="T74" fmla="*/ 107 w 445"/>
              <a:gd name="T75" fmla="*/ 26 h 436"/>
              <a:gd name="T76" fmla="*/ 116 w 445"/>
              <a:gd name="T77" fmla="*/ 26 h 436"/>
              <a:gd name="T78" fmla="*/ 178 w 445"/>
              <a:gd name="T79" fmla="*/ 80 h 436"/>
              <a:gd name="T80" fmla="*/ 373 w 445"/>
              <a:gd name="T81" fmla="*/ 169 h 436"/>
              <a:gd name="T82" fmla="*/ 373 w 445"/>
              <a:gd name="T83" fmla="*/ 169 h 436"/>
              <a:gd name="T84" fmla="*/ 373 w 445"/>
              <a:gd name="T85" fmla="*/ 98 h 436"/>
              <a:gd name="T86" fmla="*/ 319 w 445"/>
              <a:gd name="T87" fmla="*/ 98 h 436"/>
              <a:gd name="T88" fmla="*/ 319 w 445"/>
              <a:gd name="T89" fmla="*/ 169 h 436"/>
              <a:gd name="T90" fmla="*/ 249 w 445"/>
              <a:gd name="T91" fmla="*/ 169 h 436"/>
              <a:gd name="T92" fmla="*/ 249 w 445"/>
              <a:gd name="T93" fmla="*/ 213 h 436"/>
              <a:gd name="T94" fmla="*/ 319 w 445"/>
              <a:gd name="T95" fmla="*/ 213 h 436"/>
              <a:gd name="T96" fmla="*/ 319 w 445"/>
              <a:gd name="T97" fmla="*/ 292 h 436"/>
              <a:gd name="T98" fmla="*/ 373 w 445"/>
              <a:gd name="T99" fmla="*/ 292 h 436"/>
              <a:gd name="T100" fmla="*/ 373 w 445"/>
              <a:gd name="T101" fmla="*/ 213 h 436"/>
              <a:gd name="T102" fmla="*/ 444 w 445"/>
              <a:gd name="T103" fmla="*/ 213 h 436"/>
              <a:gd name="T104" fmla="*/ 444 w 445"/>
              <a:gd name="T105" fmla="*/ 169 h 436"/>
              <a:gd name="T106" fmla="*/ 373 w 445"/>
              <a:gd name="T107" fmla="*/ 16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19" name="Freeform 75">
            <a:extLst>
              <a:ext uri="{FF2B5EF4-FFF2-40B4-BE49-F238E27FC236}">
                <a16:creationId xmlns:a16="http://schemas.microsoft.com/office/drawing/2014/main" id="{12AB4E38-09BE-45B2-DD1F-24D639DED043}"/>
              </a:ext>
            </a:extLst>
          </p:cNvPr>
          <p:cNvSpPr>
            <a:spLocks noChangeArrowheads="1"/>
          </p:cNvSpPr>
          <p:nvPr/>
        </p:nvSpPr>
        <p:spPr bwMode="auto">
          <a:xfrm>
            <a:off x="8968476" y="1567032"/>
            <a:ext cx="236336" cy="43891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0" name="Freeform 76">
            <a:extLst>
              <a:ext uri="{FF2B5EF4-FFF2-40B4-BE49-F238E27FC236}">
                <a16:creationId xmlns:a16="http://schemas.microsoft.com/office/drawing/2014/main" id="{EB1A92C0-A19B-4EF8-0CB7-5EA27CE73F42}"/>
              </a:ext>
            </a:extLst>
          </p:cNvPr>
          <p:cNvSpPr>
            <a:spLocks noChangeArrowheads="1"/>
          </p:cNvSpPr>
          <p:nvPr/>
        </p:nvSpPr>
        <p:spPr bwMode="auto">
          <a:xfrm>
            <a:off x="7899338" y="2512376"/>
            <a:ext cx="464230" cy="4529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239 w 480"/>
              <a:gd name="T13" fmla="*/ 178 h 471"/>
              <a:gd name="T14" fmla="*/ 239 w 480"/>
              <a:gd name="T15" fmla="*/ 178 h 471"/>
              <a:gd name="T16" fmla="*/ 231 w 480"/>
              <a:gd name="T17" fmla="*/ 196 h 471"/>
              <a:gd name="T18" fmla="*/ 231 w 480"/>
              <a:gd name="T19" fmla="*/ 275 h 471"/>
              <a:gd name="T20" fmla="*/ 169 w 480"/>
              <a:gd name="T21" fmla="*/ 328 h 471"/>
              <a:gd name="T22" fmla="*/ 116 w 480"/>
              <a:gd name="T23" fmla="*/ 275 h 471"/>
              <a:gd name="T24" fmla="*/ 116 w 480"/>
              <a:gd name="T25" fmla="*/ 240 h 471"/>
              <a:gd name="T26" fmla="*/ 160 w 480"/>
              <a:gd name="T27" fmla="*/ 240 h 471"/>
              <a:gd name="T28" fmla="*/ 160 w 480"/>
              <a:gd name="T29" fmla="*/ 275 h 471"/>
              <a:gd name="T30" fmla="*/ 169 w 480"/>
              <a:gd name="T31" fmla="*/ 284 h 471"/>
              <a:gd name="T32" fmla="*/ 186 w 480"/>
              <a:gd name="T33" fmla="*/ 275 h 471"/>
              <a:gd name="T34" fmla="*/ 186 w 480"/>
              <a:gd name="T35" fmla="*/ 196 h 471"/>
              <a:gd name="T36" fmla="*/ 239 w 480"/>
              <a:gd name="T37" fmla="*/ 134 h 471"/>
              <a:gd name="T38" fmla="*/ 292 w 480"/>
              <a:gd name="T39" fmla="*/ 196 h 471"/>
              <a:gd name="T40" fmla="*/ 292 w 480"/>
              <a:gd name="T41" fmla="*/ 205 h 471"/>
              <a:gd name="T42" fmla="*/ 266 w 480"/>
              <a:gd name="T43" fmla="*/ 213 h 471"/>
              <a:gd name="T44" fmla="*/ 257 w 480"/>
              <a:gd name="T45" fmla="*/ 205 h 471"/>
              <a:gd name="T46" fmla="*/ 257 w 480"/>
              <a:gd name="T47" fmla="*/ 196 h 471"/>
              <a:gd name="T48" fmla="*/ 239 w 480"/>
              <a:gd name="T49" fmla="*/ 178 h 471"/>
              <a:gd name="T50" fmla="*/ 364 w 480"/>
              <a:gd name="T51" fmla="*/ 275 h 471"/>
              <a:gd name="T52" fmla="*/ 364 w 480"/>
              <a:gd name="T53" fmla="*/ 275 h 471"/>
              <a:gd name="T54" fmla="*/ 311 w 480"/>
              <a:gd name="T55" fmla="*/ 328 h 471"/>
              <a:gd name="T56" fmla="*/ 257 w 480"/>
              <a:gd name="T57" fmla="*/ 275 h 471"/>
              <a:gd name="T58" fmla="*/ 257 w 480"/>
              <a:gd name="T59" fmla="*/ 240 h 471"/>
              <a:gd name="T60" fmla="*/ 266 w 480"/>
              <a:gd name="T61" fmla="*/ 249 h 471"/>
              <a:gd name="T62" fmla="*/ 292 w 480"/>
              <a:gd name="T63" fmla="*/ 240 h 471"/>
              <a:gd name="T64" fmla="*/ 292 w 480"/>
              <a:gd name="T65" fmla="*/ 275 h 471"/>
              <a:gd name="T66" fmla="*/ 311 w 480"/>
              <a:gd name="T67" fmla="*/ 284 h 471"/>
              <a:gd name="T68" fmla="*/ 319 w 480"/>
              <a:gd name="T69" fmla="*/ 275 h 471"/>
              <a:gd name="T70" fmla="*/ 319 w 480"/>
              <a:gd name="T71" fmla="*/ 240 h 471"/>
              <a:gd name="T72" fmla="*/ 364 w 480"/>
              <a:gd name="T73" fmla="*/ 240 h 471"/>
              <a:gd name="T74" fmla="*/ 364 w 480"/>
              <a:gd name="T75" fmla="*/ 2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1" name="Freeform 77">
            <a:extLst>
              <a:ext uri="{FF2B5EF4-FFF2-40B4-BE49-F238E27FC236}">
                <a16:creationId xmlns:a16="http://schemas.microsoft.com/office/drawing/2014/main" id="{34A71447-7015-46E2-B9AF-981AA51A58BF}"/>
              </a:ext>
            </a:extLst>
          </p:cNvPr>
          <p:cNvSpPr>
            <a:spLocks noChangeArrowheads="1"/>
          </p:cNvSpPr>
          <p:nvPr/>
        </p:nvSpPr>
        <p:spPr bwMode="auto">
          <a:xfrm>
            <a:off x="5994582" y="2512376"/>
            <a:ext cx="461418" cy="452976"/>
          </a:xfrm>
          <a:custGeom>
            <a:avLst/>
            <a:gdLst>
              <a:gd name="T0" fmla="*/ 249 w 480"/>
              <a:gd name="T1" fmla="*/ 231 h 471"/>
              <a:gd name="T2" fmla="*/ 249 w 480"/>
              <a:gd name="T3" fmla="*/ 231 h 471"/>
              <a:gd name="T4" fmla="*/ 249 w 480"/>
              <a:gd name="T5" fmla="*/ 231 h 471"/>
              <a:gd name="T6" fmla="*/ 240 w 480"/>
              <a:gd name="T7" fmla="*/ 222 h 471"/>
              <a:gd name="T8" fmla="*/ 142 w 480"/>
              <a:gd name="T9" fmla="*/ 231 h 471"/>
              <a:gd name="T10" fmla="*/ 142 w 480"/>
              <a:gd name="T11" fmla="*/ 231 h 471"/>
              <a:gd name="T12" fmla="*/ 169 w 480"/>
              <a:gd name="T13" fmla="*/ 303 h 471"/>
              <a:gd name="T14" fmla="*/ 249 w 480"/>
              <a:gd name="T15" fmla="*/ 231 h 471"/>
              <a:gd name="T16" fmla="*/ 302 w 480"/>
              <a:gd name="T17" fmla="*/ 160 h 471"/>
              <a:gd name="T18" fmla="*/ 302 w 480"/>
              <a:gd name="T19" fmla="*/ 160 h 471"/>
              <a:gd name="T20" fmla="*/ 240 w 480"/>
              <a:gd name="T21" fmla="*/ 134 h 471"/>
              <a:gd name="T22" fmla="*/ 222 w 480"/>
              <a:gd name="T23" fmla="*/ 143 h 471"/>
              <a:gd name="T24" fmla="*/ 258 w 480"/>
              <a:gd name="T25" fmla="*/ 196 h 471"/>
              <a:gd name="T26" fmla="*/ 302 w 480"/>
              <a:gd name="T27" fmla="*/ 160 h 471"/>
              <a:gd name="T28" fmla="*/ 178 w 480"/>
              <a:gd name="T29" fmla="*/ 311 h 471"/>
              <a:gd name="T30" fmla="*/ 178 w 480"/>
              <a:gd name="T31" fmla="*/ 311 h 471"/>
              <a:gd name="T32" fmla="*/ 240 w 480"/>
              <a:gd name="T33" fmla="*/ 328 h 471"/>
              <a:gd name="T34" fmla="*/ 275 w 480"/>
              <a:gd name="T35" fmla="*/ 328 h 471"/>
              <a:gd name="T36" fmla="*/ 258 w 480"/>
              <a:gd name="T37" fmla="*/ 249 h 471"/>
              <a:gd name="T38" fmla="*/ 178 w 480"/>
              <a:gd name="T39" fmla="*/ 311 h 471"/>
              <a:gd name="T40" fmla="*/ 231 w 480"/>
              <a:gd name="T41" fmla="*/ 205 h 471"/>
              <a:gd name="T42" fmla="*/ 231 w 480"/>
              <a:gd name="T43" fmla="*/ 205 h 471"/>
              <a:gd name="T44" fmla="*/ 195 w 480"/>
              <a:gd name="T45" fmla="*/ 151 h 471"/>
              <a:gd name="T46" fmla="*/ 142 w 480"/>
              <a:gd name="T47" fmla="*/ 213 h 471"/>
              <a:gd name="T48" fmla="*/ 142 w 480"/>
              <a:gd name="T49" fmla="*/ 213 h 471"/>
              <a:gd name="T50" fmla="*/ 231 w 480"/>
              <a:gd name="T51" fmla="*/ 205 h 471"/>
              <a:gd name="T52" fmla="*/ 275 w 480"/>
              <a:gd name="T53" fmla="*/ 249 h 471"/>
              <a:gd name="T54" fmla="*/ 275 w 480"/>
              <a:gd name="T55" fmla="*/ 249 h 471"/>
              <a:gd name="T56" fmla="*/ 293 w 480"/>
              <a:gd name="T57" fmla="*/ 311 h 471"/>
              <a:gd name="T58" fmla="*/ 337 w 480"/>
              <a:gd name="T59" fmla="*/ 249 h 471"/>
              <a:gd name="T60" fmla="*/ 293 w 480"/>
              <a:gd name="T61" fmla="*/ 249 h 471"/>
              <a:gd name="T62" fmla="*/ 275 w 480"/>
              <a:gd name="T63" fmla="*/ 249 h 471"/>
              <a:gd name="T64" fmla="*/ 240 w 480"/>
              <a:gd name="T65" fmla="*/ 0 h 471"/>
              <a:gd name="T66" fmla="*/ 240 w 480"/>
              <a:gd name="T67" fmla="*/ 0 h 471"/>
              <a:gd name="T68" fmla="*/ 0 w 480"/>
              <a:gd name="T69" fmla="*/ 231 h 471"/>
              <a:gd name="T70" fmla="*/ 240 w 480"/>
              <a:gd name="T71" fmla="*/ 470 h 471"/>
              <a:gd name="T72" fmla="*/ 479 w 480"/>
              <a:gd name="T73" fmla="*/ 231 h 471"/>
              <a:gd name="T74" fmla="*/ 240 w 480"/>
              <a:gd name="T75" fmla="*/ 0 h 471"/>
              <a:gd name="T76" fmla="*/ 240 w 480"/>
              <a:gd name="T77" fmla="*/ 356 h 471"/>
              <a:gd name="T78" fmla="*/ 240 w 480"/>
              <a:gd name="T79" fmla="*/ 356 h 471"/>
              <a:gd name="T80" fmla="*/ 124 w 480"/>
              <a:gd name="T81" fmla="*/ 231 h 471"/>
              <a:gd name="T82" fmla="*/ 240 w 480"/>
              <a:gd name="T83" fmla="*/ 116 h 471"/>
              <a:gd name="T84" fmla="*/ 355 w 480"/>
              <a:gd name="T85" fmla="*/ 231 h 471"/>
              <a:gd name="T86" fmla="*/ 240 w 480"/>
              <a:gd name="T87" fmla="*/ 356 h 471"/>
              <a:gd name="T88" fmla="*/ 266 w 480"/>
              <a:gd name="T89" fmla="*/ 213 h 471"/>
              <a:gd name="T90" fmla="*/ 266 w 480"/>
              <a:gd name="T91" fmla="*/ 213 h 471"/>
              <a:gd name="T92" fmla="*/ 266 w 480"/>
              <a:gd name="T93" fmla="*/ 222 h 471"/>
              <a:gd name="T94" fmla="*/ 266 w 480"/>
              <a:gd name="T95" fmla="*/ 231 h 471"/>
              <a:gd name="T96" fmla="*/ 293 w 480"/>
              <a:gd name="T97" fmla="*/ 231 h 471"/>
              <a:gd name="T98" fmla="*/ 337 w 480"/>
              <a:gd name="T99" fmla="*/ 231 h 471"/>
              <a:gd name="T100" fmla="*/ 319 w 480"/>
              <a:gd name="T101" fmla="*/ 178 h 471"/>
              <a:gd name="T102" fmla="*/ 266 w 480"/>
              <a:gd name="T10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0" h="471">
                <a:moveTo>
                  <a:pt x="249" y="231"/>
                </a:moveTo>
                <a:lnTo>
                  <a:pt x="249" y="231"/>
                </a:lnTo>
                <a:lnTo>
                  <a:pt x="249" y="231"/>
                </a:lnTo>
                <a:lnTo>
                  <a:pt x="240" y="222"/>
                </a:lnTo>
                <a:cubicBezTo>
                  <a:pt x="195" y="231"/>
                  <a:pt x="151" y="231"/>
                  <a:pt x="142" y="231"/>
                </a:cubicBezTo>
                <a:lnTo>
                  <a:pt x="142" y="231"/>
                </a:ln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lnTo>
                  <a:pt x="142" y="213"/>
                </a:ln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2" name="Freeform 78">
            <a:extLst>
              <a:ext uri="{FF2B5EF4-FFF2-40B4-BE49-F238E27FC236}">
                <a16:creationId xmlns:a16="http://schemas.microsoft.com/office/drawing/2014/main" id="{BC57734F-DBFA-0B94-B4B0-C3439B80533F}"/>
              </a:ext>
            </a:extLst>
          </p:cNvPr>
          <p:cNvSpPr>
            <a:spLocks noChangeArrowheads="1"/>
          </p:cNvSpPr>
          <p:nvPr/>
        </p:nvSpPr>
        <p:spPr bwMode="auto">
          <a:xfrm>
            <a:off x="2156940" y="4431199"/>
            <a:ext cx="461418" cy="455791"/>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3" name="Freeform 79">
            <a:extLst>
              <a:ext uri="{FF2B5EF4-FFF2-40B4-BE49-F238E27FC236}">
                <a16:creationId xmlns:a16="http://schemas.microsoft.com/office/drawing/2014/main" id="{A9A3C077-6787-1952-8CFC-C1BAC2B6DD79}"/>
              </a:ext>
            </a:extLst>
          </p:cNvPr>
          <p:cNvSpPr>
            <a:spLocks noChangeArrowheads="1"/>
          </p:cNvSpPr>
          <p:nvPr/>
        </p:nvSpPr>
        <p:spPr bwMode="auto">
          <a:xfrm>
            <a:off x="9812533" y="1558591"/>
            <a:ext cx="461418" cy="455791"/>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4" name="Freeform 80">
            <a:extLst>
              <a:ext uri="{FF2B5EF4-FFF2-40B4-BE49-F238E27FC236}">
                <a16:creationId xmlns:a16="http://schemas.microsoft.com/office/drawing/2014/main" id="{AA445FDB-3FF8-1F60-B308-0A09C519E12B}"/>
              </a:ext>
            </a:extLst>
          </p:cNvPr>
          <p:cNvSpPr>
            <a:spLocks noChangeArrowheads="1"/>
          </p:cNvSpPr>
          <p:nvPr/>
        </p:nvSpPr>
        <p:spPr bwMode="auto">
          <a:xfrm>
            <a:off x="7935909" y="1605180"/>
            <a:ext cx="427655" cy="419214"/>
          </a:xfrm>
          <a:custGeom>
            <a:avLst/>
            <a:gdLst>
              <a:gd name="T0" fmla="*/ 221 w 444"/>
              <a:gd name="T1" fmla="*/ 0 h 435"/>
              <a:gd name="T2" fmla="*/ 221 w 444"/>
              <a:gd name="T3" fmla="*/ 0 h 435"/>
              <a:gd name="T4" fmla="*/ 0 w 444"/>
              <a:gd name="T5" fmla="*/ 212 h 435"/>
              <a:gd name="T6" fmla="*/ 62 w 444"/>
              <a:gd name="T7" fmla="*/ 363 h 435"/>
              <a:gd name="T8" fmla="*/ 195 w 444"/>
              <a:gd name="T9" fmla="*/ 309 h 435"/>
              <a:gd name="T10" fmla="*/ 346 w 444"/>
              <a:gd name="T11" fmla="*/ 398 h 435"/>
              <a:gd name="T12" fmla="*/ 443 w 444"/>
              <a:gd name="T13" fmla="*/ 212 h 435"/>
              <a:gd name="T14" fmla="*/ 221 w 444"/>
              <a:gd name="T15" fmla="*/ 0 h 435"/>
              <a:gd name="T16" fmla="*/ 328 w 444"/>
              <a:gd name="T17" fmla="*/ 292 h 435"/>
              <a:gd name="T18" fmla="*/ 328 w 444"/>
              <a:gd name="T19" fmla="*/ 292 h 435"/>
              <a:gd name="T20" fmla="*/ 311 w 444"/>
              <a:gd name="T21" fmla="*/ 301 h 435"/>
              <a:gd name="T22" fmla="*/ 124 w 444"/>
              <a:gd name="T23" fmla="*/ 274 h 435"/>
              <a:gd name="T24" fmla="*/ 107 w 444"/>
              <a:gd name="T25" fmla="*/ 265 h 435"/>
              <a:gd name="T26" fmla="*/ 115 w 444"/>
              <a:gd name="T27" fmla="*/ 248 h 435"/>
              <a:gd name="T28" fmla="*/ 328 w 444"/>
              <a:gd name="T29" fmla="*/ 274 h 435"/>
              <a:gd name="T30" fmla="*/ 328 w 444"/>
              <a:gd name="T31" fmla="*/ 292 h 435"/>
              <a:gd name="T32" fmla="*/ 355 w 444"/>
              <a:gd name="T33" fmla="*/ 230 h 435"/>
              <a:gd name="T34" fmla="*/ 355 w 444"/>
              <a:gd name="T35" fmla="*/ 230 h 435"/>
              <a:gd name="T36" fmla="*/ 337 w 444"/>
              <a:gd name="T37" fmla="*/ 239 h 435"/>
              <a:gd name="T38" fmla="*/ 115 w 444"/>
              <a:gd name="T39" fmla="*/ 212 h 435"/>
              <a:gd name="T40" fmla="*/ 98 w 444"/>
              <a:gd name="T41" fmla="*/ 203 h 435"/>
              <a:gd name="T42" fmla="*/ 107 w 444"/>
              <a:gd name="T43" fmla="*/ 177 h 435"/>
              <a:gd name="T44" fmla="*/ 346 w 444"/>
              <a:gd name="T45" fmla="*/ 212 h 435"/>
              <a:gd name="T46" fmla="*/ 355 w 444"/>
              <a:gd name="T47" fmla="*/ 230 h 435"/>
              <a:gd name="T48" fmla="*/ 355 w 444"/>
              <a:gd name="T49" fmla="*/ 168 h 435"/>
              <a:gd name="T50" fmla="*/ 355 w 444"/>
              <a:gd name="T51" fmla="*/ 168 h 435"/>
              <a:gd name="T52" fmla="*/ 107 w 444"/>
              <a:gd name="T53" fmla="*/ 141 h 435"/>
              <a:gd name="T54" fmla="*/ 80 w 444"/>
              <a:gd name="T55" fmla="*/ 132 h 435"/>
              <a:gd name="T56" fmla="*/ 98 w 444"/>
              <a:gd name="T57" fmla="*/ 106 h 435"/>
              <a:gd name="T58" fmla="*/ 381 w 444"/>
              <a:gd name="T59" fmla="*/ 132 h 435"/>
              <a:gd name="T60" fmla="*/ 381 w 444"/>
              <a:gd name="T61" fmla="*/ 159 h 435"/>
              <a:gd name="T62" fmla="*/ 355 w 444"/>
              <a:gd name="T63" fmla="*/ 168 h 435"/>
              <a:gd name="T64" fmla="*/ 195 w 444"/>
              <a:gd name="T65" fmla="*/ 372 h 435"/>
              <a:gd name="T66" fmla="*/ 195 w 444"/>
              <a:gd name="T67" fmla="*/ 372 h 435"/>
              <a:gd name="T68" fmla="*/ 115 w 444"/>
              <a:gd name="T69" fmla="*/ 407 h 435"/>
              <a:gd name="T70" fmla="*/ 221 w 444"/>
              <a:gd name="T71" fmla="*/ 434 h 435"/>
              <a:gd name="T72" fmla="*/ 274 w 444"/>
              <a:gd name="T73" fmla="*/ 425 h 435"/>
              <a:gd name="T74" fmla="*/ 195 w 444"/>
              <a:gd name="T75" fmla="*/ 37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435">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6" name="Freeform 82">
            <a:extLst>
              <a:ext uri="{FF2B5EF4-FFF2-40B4-BE49-F238E27FC236}">
                <a16:creationId xmlns:a16="http://schemas.microsoft.com/office/drawing/2014/main" id="{47B40A7E-CF68-0E1E-8265-336D9F97E695}"/>
              </a:ext>
            </a:extLst>
          </p:cNvPr>
          <p:cNvSpPr>
            <a:spLocks noChangeArrowheads="1"/>
          </p:cNvSpPr>
          <p:nvPr/>
        </p:nvSpPr>
        <p:spPr bwMode="auto">
          <a:xfrm>
            <a:off x="8884071" y="3483041"/>
            <a:ext cx="410774" cy="419216"/>
          </a:xfrm>
          <a:custGeom>
            <a:avLst/>
            <a:gdLst>
              <a:gd name="T0" fmla="*/ 380 w 426"/>
              <a:gd name="T1" fmla="*/ 89 h 435"/>
              <a:gd name="T2" fmla="*/ 380 w 426"/>
              <a:gd name="T3" fmla="*/ 89 h 435"/>
              <a:gd name="T4" fmla="*/ 389 w 426"/>
              <a:gd name="T5" fmla="*/ 133 h 435"/>
              <a:gd name="T6" fmla="*/ 336 w 426"/>
              <a:gd name="T7" fmla="*/ 239 h 435"/>
              <a:gd name="T8" fmla="*/ 185 w 426"/>
              <a:gd name="T9" fmla="*/ 284 h 435"/>
              <a:gd name="T10" fmla="*/ 167 w 426"/>
              <a:gd name="T11" fmla="*/ 284 h 435"/>
              <a:gd name="T12" fmla="*/ 141 w 426"/>
              <a:gd name="T13" fmla="*/ 301 h 435"/>
              <a:gd name="T14" fmla="*/ 123 w 426"/>
              <a:gd name="T15" fmla="*/ 381 h 435"/>
              <a:gd name="T16" fmla="*/ 106 w 426"/>
              <a:gd name="T17" fmla="*/ 399 h 435"/>
              <a:gd name="T18" fmla="*/ 70 w 426"/>
              <a:gd name="T19" fmla="*/ 399 h 435"/>
              <a:gd name="T20" fmla="*/ 61 w 426"/>
              <a:gd name="T21" fmla="*/ 408 h 435"/>
              <a:gd name="T22" fmla="*/ 79 w 426"/>
              <a:gd name="T23" fmla="*/ 434 h 435"/>
              <a:gd name="T24" fmla="*/ 132 w 426"/>
              <a:gd name="T25" fmla="*/ 434 h 435"/>
              <a:gd name="T26" fmla="*/ 159 w 426"/>
              <a:gd name="T27" fmla="*/ 408 h 435"/>
              <a:gd name="T28" fmla="*/ 176 w 426"/>
              <a:gd name="T29" fmla="*/ 328 h 435"/>
              <a:gd name="T30" fmla="*/ 203 w 426"/>
              <a:gd name="T31" fmla="*/ 310 h 435"/>
              <a:gd name="T32" fmla="*/ 220 w 426"/>
              <a:gd name="T33" fmla="*/ 310 h 435"/>
              <a:gd name="T34" fmla="*/ 372 w 426"/>
              <a:gd name="T35" fmla="*/ 275 h 435"/>
              <a:gd name="T36" fmla="*/ 425 w 426"/>
              <a:gd name="T37" fmla="*/ 168 h 435"/>
              <a:gd name="T38" fmla="*/ 416 w 426"/>
              <a:gd name="T39" fmla="*/ 124 h 435"/>
              <a:gd name="T40" fmla="*/ 389 w 426"/>
              <a:gd name="T41" fmla="*/ 89 h 435"/>
              <a:gd name="T42" fmla="*/ 380 w 426"/>
              <a:gd name="T43" fmla="*/ 89 h 435"/>
              <a:gd name="T44" fmla="*/ 97 w 426"/>
              <a:gd name="T45" fmla="*/ 346 h 435"/>
              <a:gd name="T46" fmla="*/ 97 w 426"/>
              <a:gd name="T47" fmla="*/ 346 h 435"/>
              <a:gd name="T48" fmla="*/ 114 w 426"/>
              <a:gd name="T49" fmla="*/ 266 h 435"/>
              <a:gd name="T50" fmla="*/ 141 w 426"/>
              <a:gd name="T51" fmla="*/ 248 h 435"/>
              <a:gd name="T52" fmla="*/ 150 w 426"/>
              <a:gd name="T53" fmla="*/ 248 h 435"/>
              <a:gd name="T54" fmla="*/ 301 w 426"/>
              <a:gd name="T55" fmla="*/ 203 h 435"/>
              <a:gd name="T56" fmla="*/ 363 w 426"/>
              <a:gd name="T57" fmla="*/ 106 h 435"/>
              <a:gd name="T58" fmla="*/ 345 w 426"/>
              <a:gd name="T59" fmla="*/ 53 h 435"/>
              <a:gd name="T60" fmla="*/ 318 w 426"/>
              <a:gd name="T61" fmla="*/ 27 h 435"/>
              <a:gd name="T62" fmla="*/ 273 w 426"/>
              <a:gd name="T63" fmla="*/ 9 h 435"/>
              <a:gd name="T64" fmla="*/ 212 w 426"/>
              <a:gd name="T65" fmla="*/ 0 h 435"/>
              <a:gd name="T66" fmla="*/ 97 w 426"/>
              <a:gd name="T67" fmla="*/ 0 h 435"/>
              <a:gd name="T68" fmla="*/ 70 w 426"/>
              <a:gd name="T69" fmla="*/ 27 h 435"/>
              <a:gd name="T70" fmla="*/ 0 w 426"/>
              <a:gd name="T71" fmla="*/ 346 h 435"/>
              <a:gd name="T72" fmla="*/ 17 w 426"/>
              <a:gd name="T73" fmla="*/ 363 h 435"/>
              <a:gd name="T74" fmla="*/ 70 w 426"/>
              <a:gd name="T75" fmla="*/ 363 h 435"/>
              <a:gd name="T76" fmla="*/ 97 w 426"/>
              <a:gd name="T77" fmla="*/ 346 h 435"/>
              <a:gd name="T78" fmla="*/ 141 w 426"/>
              <a:gd name="T79" fmla="*/ 159 h 435"/>
              <a:gd name="T80" fmla="*/ 141 w 426"/>
              <a:gd name="T81" fmla="*/ 159 h 435"/>
              <a:gd name="T82" fmla="*/ 150 w 426"/>
              <a:gd name="T83" fmla="*/ 89 h 435"/>
              <a:gd name="T84" fmla="*/ 176 w 426"/>
              <a:gd name="T85" fmla="*/ 71 h 435"/>
              <a:gd name="T86" fmla="*/ 194 w 426"/>
              <a:gd name="T87" fmla="*/ 71 h 435"/>
              <a:gd name="T88" fmla="*/ 238 w 426"/>
              <a:gd name="T89" fmla="*/ 80 h 435"/>
              <a:gd name="T90" fmla="*/ 257 w 426"/>
              <a:gd name="T91" fmla="*/ 115 h 435"/>
              <a:gd name="T92" fmla="*/ 229 w 426"/>
              <a:gd name="T93" fmla="*/ 159 h 435"/>
              <a:gd name="T94" fmla="*/ 167 w 426"/>
              <a:gd name="T95" fmla="*/ 178 h 435"/>
              <a:gd name="T96" fmla="*/ 150 w 426"/>
              <a:gd name="T97" fmla="*/ 178 h 435"/>
              <a:gd name="T98" fmla="*/ 141 w 426"/>
              <a:gd name="T99" fmla="*/ 15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35">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7" name="Freeform 83">
            <a:extLst>
              <a:ext uri="{FF2B5EF4-FFF2-40B4-BE49-F238E27FC236}">
                <a16:creationId xmlns:a16="http://schemas.microsoft.com/office/drawing/2014/main" id="{150B181F-F6D9-52C1-8275-54DCF3FFA8BD}"/>
              </a:ext>
            </a:extLst>
          </p:cNvPr>
          <p:cNvSpPr>
            <a:spLocks noChangeArrowheads="1"/>
          </p:cNvSpPr>
          <p:nvPr/>
        </p:nvSpPr>
        <p:spPr bwMode="auto">
          <a:xfrm>
            <a:off x="10755062" y="3584327"/>
            <a:ext cx="478299" cy="216642"/>
          </a:xfrm>
          <a:custGeom>
            <a:avLst/>
            <a:gdLst>
              <a:gd name="T0" fmla="*/ 17 w 497"/>
              <a:gd name="T1" fmla="*/ 195 h 223"/>
              <a:gd name="T2" fmla="*/ 17 w 497"/>
              <a:gd name="T3" fmla="*/ 195 h 223"/>
              <a:gd name="T4" fmla="*/ 26 w 497"/>
              <a:gd name="T5" fmla="*/ 160 h 223"/>
              <a:gd name="T6" fmla="*/ 17 w 497"/>
              <a:gd name="T7" fmla="*/ 125 h 223"/>
              <a:gd name="T8" fmla="*/ 9 w 497"/>
              <a:gd name="T9" fmla="*/ 125 h 223"/>
              <a:gd name="T10" fmla="*/ 9 w 497"/>
              <a:gd name="T11" fmla="*/ 125 h 223"/>
              <a:gd name="T12" fmla="*/ 0 w 497"/>
              <a:gd name="T13" fmla="*/ 160 h 223"/>
              <a:gd name="T14" fmla="*/ 9 w 497"/>
              <a:gd name="T15" fmla="*/ 195 h 223"/>
              <a:gd name="T16" fmla="*/ 9 w 497"/>
              <a:gd name="T17" fmla="*/ 195 h 223"/>
              <a:gd name="T18" fmla="*/ 17 w 497"/>
              <a:gd name="T19" fmla="*/ 195 h 223"/>
              <a:gd name="T20" fmla="*/ 70 w 497"/>
              <a:gd name="T21" fmla="*/ 213 h 223"/>
              <a:gd name="T22" fmla="*/ 70 w 497"/>
              <a:gd name="T23" fmla="*/ 213 h 223"/>
              <a:gd name="T24" fmla="*/ 70 w 497"/>
              <a:gd name="T25" fmla="*/ 160 h 223"/>
              <a:gd name="T26" fmla="*/ 70 w 497"/>
              <a:gd name="T27" fmla="*/ 80 h 223"/>
              <a:gd name="T28" fmla="*/ 62 w 497"/>
              <a:gd name="T29" fmla="*/ 72 h 223"/>
              <a:gd name="T30" fmla="*/ 53 w 497"/>
              <a:gd name="T31" fmla="*/ 80 h 223"/>
              <a:gd name="T32" fmla="*/ 53 w 497"/>
              <a:gd name="T33" fmla="*/ 160 h 223"/>
              <a:gd name="T34" fmla="*/ 53 w 497"/>
              <a:gd name="T35" fmla="*/ 213 h 223"/>
              <a:gd name="T36" fmla="*/ 62 w 497"/>
              <a:gd name="T37" fmla="*/ 222 h 223"/>
              <a:gd name="T38" fmla="*/ 70 w 497"/>
              <a:gd name="T39" fmla="*/ 213 h 223"/>
              <a:gd name="T40" fmla="*/ 115 w 497"/>
              <a:gd name="T41" fmla="*/ 213 h 223"/>
              <a:gd name="T42" fmla="*/ 115 w 497"/>
              <a:gd name="T43" fmla="*/ 213 h 223"/>
              <a:gd name="T44" fmla="*/ 123 w 497"/>
              <a:gd name="T45" fmla="*/ 160 h 223"/>
              <a:gd name="T46" fmla="*/ 115 w 497"/>
              <a:gd name="T47" fmla="*/ 53 h 223"/>
              <a:gd name="T48" fmla="*/ 115 w 497"/>
              <a:gd name="T49" fmla="*/ 44 h 223"/>
              <a:gd name="T50" fmla="*/ 107 w 497"/>
              <a:gd name="T51" fmla="*/ 53 h 223"/>
              <a:gd name="T52" fmla="*/ 97 w 497"/>
              <a:gd name="T53" fmla="*/ 160 h 223"/>
              <a:gd name="T54" fmla="*/ 107 w 497"/>
              <a:gd name="T55" fmla="*/ 213 h 223"/>
              <a:gd name="T56" fmla="*/ 115 w 497"/>
              <a:gd name="T57" fmla="*/ 222 h 223"/>
              <a:gd name="T58" fmla="*/ 115 w 497"/>
              <a:gd name="T59" fmla="*/ 213 h 223"/>
              <a:gd name="T60" fmla="*/ 168 w 497"/>
              <a:gd name="T61" fmla="*/ 213 h 223"/>
              <a:gd name="T62" fmla="*/ 168 w 497"/>
              <a:gd name="T63" fmla="*/ 213 h 223"/>
              <a:gd name="T64" fmla="*/ 177 w 497"/>
              <a:gd name="T65" fmla="*/ 160 h 223"/>
              <a:gd name="T66" fmla="*/ 168 w 497"/>
              <a:gd name="T67" fmla="*/ 53 h 223"/>
              <a:gd name="T68" fmla="*/ 160 w 497"/>
              <a:gd name="T69" fmla="*/ 44 h 223"/>
              <a:gd name="T70" fmla="*/ 151 w 497"/>
              <a:gd name="T71" fmla="*/ 53 h 223"/>
              <a:gd name="T72" fmla="*/ 151 w 497"/>
              <a:gd name="T73" fmla="*/ 160 h 223"/>
              <a:gd name="T74" fmla="*/ 151 w 497"/>
              <a:gd name="T75" fmla="*/ 213 h 223"/>
              <a:gd name="T76" fmla="*/ 160 w 497"/>
              <a:gd name="T77" fmla="*/ 222 h 223"/>
              <a:gd name="T78" fmla="*/ 168 w 497"/>
              <a:gd name="T79" fmla="*/ 213 h 223"/>
              <a:gd name="T80" fmla="*/ 221 w 497"/>
              <a:gd name="T81" fmla="*/ 213 h 223"/>
              <a:gd name="T82" fmla="*/ 221 w 497"/>
              <a:gd name="T83" fmla="*/ 213 h 223"/>
              <a:gd name="T84" fmla="*/ 221 w 497"/>
              <a:gd name="T85" fmla="*/ 160 h 223"/>
              <a:gd name="T86" fmla="*/ 221 w 497"/>
              <a:gd name="T87" fmla="*/ 36 h 223"/>
              <a:gd name="T88" fmla="*/ 213 w 497"/>
              <a:gd name="T89" fmla="*/ 27 h 223"/>
              <a:gd name="T90" fmla="*/ 204 w 497"/>
              <a:gd name="T91" fmla="*/ 36 h 223"/>
              <a:gd name="T92" fmla="*/ 195 w 497"/>
              <a:gd name="T93" fmla="*/ 160 h 223"/>
              <a:gd name="T94" fmla="*/ 204 w 497"/>
              <a:gd name="T95" fmla="*/ 213 h 223"/>
              <a:gd name="T96" fmla="*/ 213 w 497"/>
              <a:gd name="T97" fmla="*/ 222 h 223"/>
              <a:gd name="T98" fmla="*/ 221 w 497"/>
              <a:gd name="T99" fmla="*/ 213 h 223"/>
              <a:gd name="T100" fmla="*/ 257 w 497"/>
              <a:gd name="T101" fmla="*/ 222 h 223"/>
              <a:gd name="T102" fmla="*/ 257 w 497"/>
              <a:gd name="T103" fmla="*/ 222 h 223"/>
              <a:gd name="T104" fmla="*/ 434 w 497"/>
              <a:gd name="T105" fmla="*/ 222 h 223"/>
              <a:gd name="T106" fmla="*/ 496 w 497"/>
              <a:gd name="T107" fmla="*/ 160 h 223"/>
              <a:gd name="T108" fmla="*/ 434 w 497"/>
              <a:gd name="T109" fmla="*/ 97 h 223"/>
              <a:gd name="T110" fmla="*/ 407 w 497"/>
              <a:gd name="T111" fmla="*/ 97 h 223"/>
              <a:gd name="T112" fmla="*/ 292 w 497"/>
              <a:gd name="T113" fmla="*/ 0 h 223"/>
              <a:gd name="T114" fmla="*/ 257 w 497"/>
              <a:gd name="T115" fmla="*/ 9 h 223"/>
              <a:gd name="T116" fmla="*/ 248 w 497"/>
              <a:gd name="T117" fmla="*/ 18 h 223"/>
              <a:gd name="T118" fmla="*/ 248 w 497"/>
              <a:gd name="T119" fmla="*/ 213 h 223"/>
              <a:gd name="T120" fmla="*/ 257 w 497"/>
              <a:gd name="T12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223">
                <a:moveTo>
                  <a:pt x="17" y="195"/>
                </a:moveTo>
                <a:lnTo>
                  <a:pt x="17" y="195"/>
                </a:lnTo>
                <a:cubicBezTo>
                  <a:pt x="26" y="160"/>
                  <a:pt x="26" y="160"/>
                  <a:pt x="26" y="160"/>
                </a:cubicBezTo>
                <a:cubicBezTo>
                  <a:pt x="17" y="125"/>
                  <a:pt x="17" y="125"/>
                  <a:pt x="17" y="125"/>
                </a:cubicBezTo>
                <a:cubicBezTo>
                  <a:pt x="17" y="125"/>
                  <a:pt x="17" y="125"/>
                  <a:pt x="9" y="125"/>
                </a:cubicBezTo>
                <a:lnTo>
                  <a:pt x="9" y="125"/>
                </a:lnTo>
                <a:cubicBezTo>
                  <a:pt x="0" y="160"/>
                  <a:pt x="0" y="160"/>
                  <a:pt x="0" y="160"/>
                </a:cubicBezTo>
                <a:cubicBezTo>
                  <a:pt x="9" y="195"/>
                  <a:pt x="9" y="195"/>
                  <a:pt x="9" y="195"/>
                </a:cubicBezTo>
                <a:lnTo>
                  <a:pt x="9" y="195"/>
                </a:ln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8" name="Freeform 84">
            <a:extLst>
              <a:ext uri="{FF2B5EF4-FFF2-40B4-BE49-F238E27FC236}">
                <a16:creationId xmlns:a16="http://schemas.microsoft.com/office/drawing/2014/main" id="{153FA9D3-0E88-AE1C-3D5C-250F65796076}"/>
              </a:ext>
            </a:extLst>
          </p:cNvPr>
          <p:cNvSpPr>
            <a:spLocks noChangeArrowheads="1"/>
          </p:cNvSpPr>
          <p:nvPr/>
        </p:nvSpPr>
        <p:spPr bwMode="auto">
          <a:xfrm>
            <a:off x="6936377" y="4338351"/>
            <a:ext cx="461418" cy="452978"/>
          </a:xfrm>
          <a:custGeom>
            <a:avLst/>
            <a:gdLst>
              <a:gd name="T0" fmla="*/ 266 w 479"/>
              <a:gd name="T1" fmla="*/ 257 h 471"/>
              <a:gd name="T2" fmla="*/ 266 w 479"/>
              <a:gd name="T3" fmla="*/ 257 h 471"/>
              <a:gd name="T4" fmla="*/ 240 w 479"/>
              <a:gd name="T5" fmla="*/ 257 h 471"/>
              <a:gd name="T6" fmla="*/ 213 w 479"/>
              <a:gd name="T7" fmla="*/ 257 h 471"/>
              <a:gd name="T8" fmla="*/ 213 w 479"/>
              <a:gd name="T9" fmla="*/ 311 h 471"/>
              <a:gd name="T10" fmla="*/ 240 w 479"/>
              <a:gd name="T11" fmla="*/ 311 h 471"/>
              <a:gd name="T12" fmla="*/ 266 w 479"/>
              <a:gd name="T13" fmla="*/ 311 h 471"/>
              <a:gd name="T14" fmla="*/ 275 w 479"/>
              <a:gd name="T15" fmla="*/ 284 h 471"/>
              <a:gd name="T16" fmla="*/ 266 w 479"/>
              <a:gd name="T17" fmla="*/ 257 h 471"/>
              <a:gd name="T18" fmla="*/ 257 w 479"/>
              <a:gd name="T19" fmla="*/ 213 h 471"/>
              <a:gd name="T20" fmla="*/ 257 w 479"/>
              <a:gd name="T21" fmla="*/ 213 h 471"/>
              <a:gd name="T22" fmla="*/ 266 w 479"/>
              <a:gd name="T23" fmla="*/ 186 h 471"/>
              <a:gd name="T24" fmla="*/ 257 w 479"/>
              <a:gd name="T25" fmla="*/ 168 h 471"/>
              <a:gd name="T26" fmla="*/ 222 w 479"/>
              <a:gd name="T27" fmla="*/ 160 h 471"/>
              <a:gd name="T28" fmla="*/ 213 w 479"/>
              <a:gd name="T29" fmla="*/ 160 h 471"/>
              <a:gd name="T30" fmla="*/ 213 w 479"/>
              <a:gd name="T31" fmla="*/ 213 h 471"/>
              <a:gd name="T32" fmla="*/ 231 w 479"/>
              <a:gd name="T33" fmla="*/ 213 h 471"/>
              <a:gd name="T34" fmla="*/ 257 w 479"/>
              <a:gd name="T35" fmla="*/ 213 h 471"/>
              <a:gd name="T36" fmla="*/ 390 w 479"/>
              <a:gd name="T37" fmla="*/ 0 h 471"/>
              <a:gd name="T38" fmla="*/ 390 w 479"/>
              <a:gd name="T39" fmla="*/ 0 h 471"/>
              <a:gd name="T40" fmla="*/ 89 w 479"/>
              <a:gd name="T41" fmla="*/ 0 h 471"/>
              <a:gd name="T42" fmla="*/ 0 w 479"/>
              <a:gd name="T43" fmla="*/ 80 h 471"/>
              <a:gd name="T44" fmla="*/ 0 w 479"/>
              <a:gd name="T45" fmla="*/ 390 h 471"/>
              <a:gd name="T46" fmla="*/ 89 w 479"/>
              <a:gd name="T47" fmla="*/ 470 h 471"/>
              <a:gd name="T48" fmla="*/ 390 w 479"/>
              <a:gd name="T49" fmla="*/ 470 h 471"/>
              <a:gd name="T50" fmla="*/ 478 w 479"/>
              <a:gd name="T51" fmla="*/ 390 h 471"/>
              <a:gd name="T52" fmla="*/ 478 w 479"/>
              <a:gd name="T53" fmla="*/ 80 h 471"/>
              <a:gd name="T54" fmla="*/ 390 w 479"/>
              <a:gd name="T55" fmla="*/ 0 h 471"/>
              <a:gd name="T56" fmla="*/ 249 w 479"/>
              <a:gd name="T57" fmla="*/ 355 h 471"/>
              <a:gd name="T58" fmla="*/ 249 w 479"/>
              <a:gd name="T59" fmla="*/ 355 h 471"/>
              <a:gd name="T60" fmla="*/ 159 w 479"/>
              <a:gd name="T61" fmla="*/ 355 h 471"/>
              <a:gd name="T62" fmla="*/ 159 w 479"/>
              <a:gd name="T63" fmla="*/ 124 h 471"/>
              <a:gd name="T64" fmla="*/ 266 w 479"/>
              <a:gd name="T65" fmla="*/ 124 h 471"/>
              <a:gd name="T66" fmla="*/ 319 w 479"/>
              <a:gd name="T67" fmla="*/ 177 h 471"/>
              <a:gd name="T68" fmla="*/ 284 w 479"/>
              <a:gd name="T69" fmla="*/ 221 h 471"/>
              <a:gd name="T70" fmla="*/ 284 w 479"/>
              <a:gd name="T71" fmla="*/ 231 h 471"/>
              <a:gd name="T72" fmla="*/ 337 w 479"/>
              <a:gd name="T73" fmla="*/ 284 h 471"/>
              <a:gd name="T74" fmla="*/ 249 w 479"/>
              <a:gd name="T75" fmla="*/ 35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471">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29" name="Freeform 85">
            <a:extLst>
              <a:ext uri="{FF2B5EF4-FFF2-40B4-BE49-F238E27FC236}">
                <a16:creationId xmlns:a16="http://schemas.microsoft.com/office/drawing/2014/main" id="{A9CE0774-CD73-A3EE-47B5-9DCBDE52BE27}"/>
              </a:ext>
            </a:extLst>
          </p:cNvPr>
          <p:cNvSpPr>
            <a:spLocks noChangeArrowheads="1"/>
          </p:cNvSpPr>
          <p:nvPr/>
        </p:nvSpPr>
        <p:spPr bwMode="auto">
          <a:xfrm>
            <a:off x="7941540" y="4364214"/>
            <a:ext cx="444536" cy="357318"/>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0" name="Freeform 86">
            <a:extLst>
              <a:ext uri="{FF2B5EF4-FFF2-40B4-BE49-F238E27FC236}">
                <a16:creationId xmlns:a16="http://schemas.microsoft.com/office/drawing/2014/main" id="{54403994-65DE-BC35-E3FA-AC6F88F86FAC}"/>
              </a:ext>
            </a:extLst>
          </p:cNvPr>
          <p:cNvSpPr>
            <a:spLocks noChangeArrowheads="1"/>
          </p:cNvSpPr>
          <p:nvPr/>
        </p:nvSpPr>
        <p:spPr bwMode="auto">
          <a:xfrm>
            <a:off x="8884071" y="4319198"/>
            <a:ext cx="464230" cy="455791"/>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1" name="Freeform 87">
            <a:extLst>
              <a:ext uri="{FF2B5EF4-FFF2-40B4-BE49-F238E27FC236}">
                <a16:creationId xmlns:a16="http://schemas.microsoft.com/office/drawing/2014/main" id="{1FF207C2-60DE-6F38-2434-871D91E4C084}"/>
              </a:ext>
            </a:extLst>
          </p:cNvPr>
          <p:cNvSpPr>
            <a:spLocks noChangeArrowheads="1"/>
          </p:cNvSpPr>
          <p:nvPr/>
        </p:nvSpPr>
        <p:spPr bwMode="auto">
          <a:xfrm>
            <a:off x="1253799" y="3483041"/>
            <a:ext cx="410774" cy="419216"/>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2" name="Freeform 106">
            <a:extLst>
              <a:ext uri="{FF2B5EF4-FFF2-40B4-BE49-F238E27FC236}">
                <a16:creationId xmlns:a16="http://schemas.microsoft.com/office/drawing/2014/main" id="{37FE3509-465B-4FB7-53CF-461FFB049E30}"/>
              </a:ext>
            </a:extLst>
          </p:cNvPr>
          <p:cNvSpPr>
            <a:spLocks noChangeArrowheads="1"/>
          </p:cNvSpPr>
          <p:nvPr/>
        </p:nvSpPr>
        <p:spPr bwMode="auto">
          <a:xfrm>
            <a:off x="10788824" y="1583913"/>
            <a:ext cx="410774" cy="413587"/>
          </a:xfrm>
          <a:custGeom>
            <a:avLst/>
            <a:gdLst>
              <a:gd name="T0" fmla="*/ 372 w 426"/>
              <a:gd name="T1" fmla="*/ 0 h 427"/>
              <a:gd name="T2" fmla="*/ 372 w 426"/>
              <a:gd name="T3" fmla="*/ 0 h 427"/>
              <a:gd name="T4" fmla="*/ 53 w 426"/>
              <a:gd name="T5" fmla="*/ 0 h 427"/>
              <a:gd name="T6" fmla="*/ 0 w 426"/>
              <a:gd name="T7" fmla="*/ 53 h 427"/>
              <a:gd name="T8" fmla="*/ 0 w 426"/>
              <a:gd name="T9" fmla="*/ 372 h 427"/>
              <a:gd name="T10" fmla="*/ 53 w 426"/>
              <a:gd name="T11" fmla="*/ 426 h 427"/>
              <a:gd name="T12" fmla="*/ 213 w 426"/>
              <a:gd name="T13" fmla="*/ 426 h 427"/>
              <a:gd name="T14" fmla="*/ 213 w 426"/>
              <a:gd name="T15" fmla="*/ 274 h 427"/>
              <a:gd name="T16" fmla="*/ 160 w 426"/>
              <a:gd name="T17" fmla="*/ 274 h 427"/>
              <a:gd name="T18" fmla="*/ 160 w 426"/>
              <a:gd name="T19" fmla="*/ 204 h 427"/>
              <a:gd name="T20" fmla="*/ 213 w 426"/>
              <a:gd name="T21" fmla="*/ 204 h 427"/>
              <a:gd name="T22" fmla="*/ 213 w 426"/>
              <a:gd name="T23" fmla="*/ 168 h 427"/>
              <a:gd name="T24" fmla="*/ 301 w 426"/>
              <a:gd name="T25" fmla="*/ 80 h 427"/>
              <a:gd name="T26" fmla="*/ 346 w 426"/>
              <a:gd name="T27" fmla="*/ 80 h 427"/>
              <a:gd name="T28" fmla="*/ 346 w 426"/>
              <a:gd name="T29" fmla="*/ 160 h 427"/>
              <a:gd name="T30" fmla="*/ 310 w 426"/>
              <a:gd name="T31" fmla="*/ 160 h 427"/>
              <a:gd name="T32" fmla="*/ 292 w 426"/>
              <a:gd name="T33" fmla="*/ 168 h 427"/>
              <a:gd name="T34" fmla="*/ 292 w 426"/>
              <a:gd name="T35" fmla="*/ 204 h 427"/>
              <a:gd name="T36" fmla="*/ 346 w 426"/>
              <a:gd name="T37" fmla="*/ 204 h 427"/>
              <a:gd name="T38" fmla="*/ 346 w 426"/>
              <a:gd name="T39" fmla="*/ 274 h 427"/>
              <a:gd name="T40" fmla="*/ 292 w 426"/>
              <a:gd name="T41" fmla="*/ 274 h 427"/>
              <a:gd name="T42" fmla="*/ 292 w 426"/>
              <a:gd name="T43" fmla="*/ 426 h 427"/>
              <a:gd name="T44" fmla="*/ 372 w 426"/>
              <a:gd name="T45" fmla="*/ 426 h 427"/>
              <a:gd name="T46" fmla="*/ 425 w 426"/>
              <a:gd name="T47" fmla="*/ 372 h 427"/>
              <a:gd name="T48" fmla="*/ 425 w 426"/>
              <a:gd name="T49" fmla="*/ 53 h 427"/>
              <a:gd name="T50" fmla="*/ 372 w 426"/>
              <a:gd name="T5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6" h="427">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3" name="Freeform 119">
            <a:extLst>
              <a:ext uri="{FF2B5EF4-FFF2-40B4-BE49-F238E27FC236}">
                <a16:creationId xmlns:a16="http://schemas.microsoft.com/office/drawing/2014/main" id="{1D80EAF1-A465-0C64-2323-E12D0055D497}"/>
              </a:ext>
            </a:extLst>
          </p:cNvPr>
          <p:cNvSpPr>
            <a:spLocks noChangeArrowheads="1"/>
          </p:cNvSpPr>
          <p:nvPr/>
        </p:nvSpPr>
        <p:spPr bwMode="auto">
          <a:xfrm>
            <a:off x="5994582" y="3466159"/>
            <a:ext cx="461418" cy="452978"/>
          </a:xfrm>
          <a:custGeom>
            <a:avLst/>
            <a:gdLst>
              <a:gd name="T0" fmla="*/ 293 w 480"/>
              <a:gd name="T1" fmla="*/ 231 h 471"/>
              <a:gd name="T2" fmla="*/ 249 w 480"/>
              <a:gd name="T3" fmla="*/ 213 h 471"/>
              <a:gd name="T4" fmla="*/ 222 w 480"/>
              <a:gd name="T5" fmla="*/ 204 h 471"/>
              <a:gd name="T6" fmla="*/ 213 w 480"/>
              <a:gd name="T7" fmla="*/ 196 h 471"/>
              <a:gd name="T8" fmla="*/ 240 w 480"/>
              <a:gd name="T9" fmla="*/ 177 h 471"/>
              <a:gd name="T10" fmla="*/ 266 w 480"/>
              <a:gd name="T11" fmla="*/ 196 h 471"/>
              <a:gd name="T12" fmla="*/ 284 w 480"/>
              <a:gd name="T13" fmla="*/ 204 h 471"/>
              <a:gd name="T14" fmla="*/ 302 w 480"/>
              <a:gd name="T15" fmla="*/ 186 h 471"/>
              <a:gd name="T16" fmla="*/ 293 w 480"/>
              <a:gd name="T17" fmla="*/ 160 h 471"/>
              <a:gd name="T18" fmla="*/ 240 w 480"/>
              <a:gd name="T19" fmla="*/ 151 h 471"/>
              <a:gd name="T20" fmla="*/ 178 w 480"/>
              <a:gd name="T21" fmla="*/ 168 h 471"/>
              <a:gd name="T22" fmla="*/ 178 w 480"/>
              <a:gd name="T23" fmla="*/ 221 h 471"/>
              <a:gd name="T24" fmla="*/ 231 w 480"/>
              <a:gd name="T25" fmla="*/ 249 h 471"/>
              <a:gd name="T26" fmla="*/ 266 w 480"/>
              <a:gd name="T27" fmla="*/ 257 h 471"/>
              <a:gd name="T28" fmla="*/ 266 w 480"/>
              <a:gd name="T29" fmla="*/ 284 h 471"/>
              <a:gd name="T30" fmla="*/ 222 w 480"/>
              <a:gd name="T31" fmla="*/ 293 h 471"/>
              <a:gd name="T32" fmla="*/ 205 w 480"/>
              <a:gd name="T33" fmla="*/ 266 h 471"/>
              <a:gd name="T34" fmla="*/ 187 w 480"/>
              <a:gd name="T35" fmla="*/ 257 h 471"/>
              <a:gd name="T36" fmla="*/ 169 w 480"/>
              <a:gd name="T37" fmla="*/ 275 h 471"/>
              <a:gd name="T38" fmla="*/ 195 w 480"/>
              <a:gd name="T39" fmla="*/ 311 h 471"/>
              <a:gd name="T40" fmla="*/ 275 w 480"/>
              <a:gd name="T41" fmla="*/ 319 h 471"/>
              <a:gd name="T42" fmla="*/ 311 w 480"/>
              <a:gd name="T43" fmla="*/ 266 h 471"/>
              <a:gd name="T44" fmla="*/ 293 w 480"/>
              <a:gd name="T45" fmla="*/ 231 h 471"/>
              <a:gd name="T46" fmla="*/ 240 w 480"/>
              <a:gd name="T47" fmla="*/ 0 h 471"/>
              <a:gd name="T48" fmla="*/ 240 w 480"/>
              <a:gd name="T49" fmla="*/ 470 h 471"/>
              <a:gd name="T50" fmla="*/ 240 w 480"/>
              <a:gd name="T51" fmla="*/ 0 h 471"/>
              <a:gd name="T52" fmla="*/ 293 w 480"/>
              <a:gd name="T53" fmla="*/ 364 h 471"/>
              <a:gd name="T54" fmla="*/ 240 w 480"/>
              <a:gd name="T55" fmla="*/ 364 h 471"/>
              <a:gd name="T56" fmla="*/ 124 w 480"/>
              <a:gd name="T57" fmla="*/ 213 h 471"/>
              <a:gd name="T58" fmla="*/ 187 w 480"/>
              <a:gd name="T59" fmla="*/ 98 h 471"/>
              <a:gd name="T60" fmla="*/ 240 w 480"/>
              <a:gd name="T61" fmla="*/ 107 h 471"/>
              <a:gd name="T62" fmla="*/ 364 w 480"/>
              <a:gd name="T63" fmla="*/ 266 h 471"/>
              <a:gd name="T64" fmla="*/ 293 w 480"/>
              <a:gd name="T65" fmla="*/ 36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471">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4" name="Freeform 120">
            <a:extLst>
              <a:ext uri="{FF2B5EF4-FFF2-40B4-BE49-F238E27FC236}">
                <a16:creationId xmlns:a16="http://schemas.microsoft.com/office/drawing/2014/main" id="{8CB60A1A-1E72-09C9-2D1F-2606CDFCA2EA}"/>
              </a:ext>
            </a:extLst>
          </p:cNvPr>
          <p:cNvSpPr>
            <a:spLocks noChangeArrowheads="1"/>
          </p:cNvSpPr>
          <p:nvPr/>
        </p:nvSpPr>
        <p:spPr bwMode="auto">
          <a:xfrm>
            <a:off x="7896523" y="3483041"/>
            <a:ext cx="478299" cy="419216"/>
          </a:xfrm>
          <a:custGeom>
            <a:avLst/>
            <a:gdLst>
              <a:gd name="T0" fmla="*/ 363 w 497"/>
              <a:gd name="T1" fmla="*/ 222 h 435"/>
              <a:gd name="T2" fmla="*/ 363 w 497"/>
              <a:gd name="T3" fmla="*/ 222 h 435"/>
              <a:gd name="T4" fmla="*/ 354 w 497"/>
              <a:gd name="T5" fmla="*/ 203 h 435"/>
              <a:gd name="T6" fmla="*/ 354 w 497"/>
              <a:gd name="T7" fmla="*/ 159 h 435"/>
              <a:gd name="T8" fmla="*/ 247 w 497"/>
              <a:gd name="T9" fmla="*/ 159 h 435"/>
              <a:gd name="T10" fmla="*/ 239 w 497"/>
              <a:gd name="T11" fmla="*/ 150 h 435"/>
              <a:gd name="T12" fmla="*/ 230 w 497"/>
              <a:gd name="T13" fmla="*/ 89 h 435"/>
              <a:gd name="T14" fmla="*/ 71 w 497"/>
              <a:gd name="T15" fmla="*/ 159 h 435"/>
              <a:gd name="T16" fmla="*/ 0 w 497"/>
              <a:gd name="T17" fmla="*/ 293 h 435"/>
              <a:gd name="T18" fmla="*/ 203 w 497"/>
              <a:gd name="T19" fmla="*/ 434 h 435"/>
              <a:gd name="T20" fmla="*/ 425 w 497"/>
              <a:gd name="T21" fmla="*/ 284 h 435"/>
              <a:gd name="T22" fmla="*/ 363 w 497"/>
              <a:gd name="T23" fmla="*/ 222 h 435"/>
              <a:gd name="T24" fmla="*/ 203 w 497"/>
              <a:gd name="T25" fmla="*/ 390 h 435"/>
              <a:gd name="T26" fmla="*/ 203 w 497"/>
              <a:gd name="T27" fmla="*/ 390 h 435"/>
              <a:gd name="T28" fmla="*/ 53 w 497"/>
              <a:gd name="T29" fmla="*/ 310 h 435"/>
              <a:gd name="T30" fmla="*/ 186 w 497"/>
              <a:gd name="T31" fmla="*/ 203 h 435"/>
              <a:gd name="T32" fmla="*/ 336 w 497"/>
              <a:gd name="T33" fmla="*/ 284 h 435"/>
              <a:gd name="T34" fmla="*/ 203 w 497"/>
              <a:gd name="T35" fmla="*/ 390 h 435"/>
              <a:gd name="T36" fmla="*/ 496 w 497"/>
              <a:gd name="T37" fmla="*/ 150 h 435"/>
              <a:gd name="T38" fmla="*/ 496 w 497"/>
              <a:gd name="T39" fmla="*/ 150 h 435"/>
              <a:gd name="T40" fmla="*/ 345 w 497"/>
              <a:gd name="T41" fmla="*/ 0 h 435"/>
              <a:gd name="T42" fmla="*/ 327 w 497"/>
              <a:gd name="T43" fmla="*/ 18 h 435"/>
              <a:gd name="T44" fmla="*/ 345 w 497"/>
              <a:gd name="T45" fmla="*/ 36 h 435"/>
              <a:gd name="T46" fmla="*/ 460 w 497"/>
              <a:gd name="T47" fmla="*/ 150 h 435"/>
              <a:gd name="T48" fmla="*/ 478 w 497"/>
              <a:gd name="T49" fmla="*/ 168 h 435"/>
              <a:gd name="T50" fmla="*/ 496 w 497"/>
              <a:gd name="T51" fmla="*/ 150 h 435"/>
              <a:gd name="T52" fmla="*/ 425 w 497"/>
              <a:gd name="T53" fmla="*/ 150 h 435"/>
              <a:gd name="T54" fmla="*/ 425 w 497"/>
              <a:gd name="T55" fmla="*/ 150 h 435"/>
              <a:gd name="T56" fmla="*/ 345 w 497"/>
              <a:gd name="T57" fmla="*/ 71 h 435"/>
              <a:gd name="T58" fmla="*/ 327 w 497"/>
              <a:gd name="T59" fmla="*/ 89 h 435"/>
              <a:gd name="T60" fmla="*/ 345 w 497"/>
              <a:gd name="T61" fmla="*/ 106 h 435"/>
              <a:gd name="T62" fmla="*/ 390 w 497"/>
              <a:gd name="T63" fmla="*/ 159 h 435"/>
              <a:gd name="T64" fmla="*/ 416 w 497"/>
              <a:gd name="T65" fmla="*/ 168 h 435"/>
              <a:gd name="T66" fmla="*/ 425 w 497"/>
              <a:gd name="T67" fmla="*/ 150 h 435"/>
              <a:gd name="T68" fmla="*/ 159 w 497"/>
              <a:gd name="T69" fmla="*/ 257 h 435"/>
              <a:gd name="T70" fmla="*/ 159 w 497"/>
              <a:gd name="T71" fmla="*/ 257 h 435"/>
              <a:gd name="T72" fmla="*/ 115 w 497"/>
              <a:gd name="T73" fmla="*/ 310 h 435"/>
              <a:gd name="T74" fmla="*/ 186 w 497"/>
              <a:gd name="T75" fmla="*/ 354 h 435"/>
              <a:gd name="T76" fmla="*/ 230 w 497"/>
              <a:gd name="T77" fmla="*/ 293 h 435"/>
              <a:gd name="T78" fmla="*/ 159 w 497"/>
              <a:gd name="T79" fmla="*/ 25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7" h="435">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5" name="Freeform 121">
            <a:extLst>
              <a:ext uri="{FF2B5EF4-FFF2-40B4-BE49-F238E27FC236}">
                <a16:creationId xmlns:a16="http://schemas.microsoft.com/office/drawing/2014/main" id="{4A719162-6E34-CFD3-74DC-94ECA7C1696B}"/>
              </a:ext>
            </a:extLst>
          </p:cNvPr>
          <p:cNvSpPr>
            <a:spLocks noChangeArrowheads="1"/>
          </p:cNvSpPr>
          <p:nvPr/>
        </p:nvSpPr>
        <p:spPr bwMode="auto">
          <a:xfrm>
            <a:off x="1228476" y="4481842"/>
            <a:ext cx="317929" cy="402333"/>
          </a:xfrm>
          <a:custGeom>
            <a:avLst/>
            <a:gdLst>
              <a:gd name="T0" fmla="*/ 213 w 329"/>
              <a:gd name="T1" fmla="*/ 213 h 418"/>
              <a:gd name="T2" fmla="*/ 213 w 329"/>
              <a:gd name="T3" fmla="*/ 213 h 418"/>
              <a:gd name="T4" fmla="*/ 98 w 329"/>
              <a:gd name="T5" fmla="*/ 88 h 418"/>
              <a:gd name="T6" fmla="*/ 124 w 329"/>
              <a:gd name="T7" fmla="*/ 0 h 418"/>
              <a:gd name="T8" fmla="*/ 36 w 329"/>
              <a:gd name="T9" fmla="*/ 26 h 418"/>
              <a:gd name="T10" fmla="*/ 9 w 329"/>
              <a:gd name="T11" fmla="*/ 61 h 418"/>
              <a:gd name="T12" fmla="*/ 80 w 329"/>
              <a:gd name="T13" fmla="*/ 389 h 418"/>
              <a:gd name="T14" fmla="*/ 124 w 329"/>
              <a:gd name="T15" fmla="*/ 407 h 418"/>
              <a:gd name="T16" fmla="*/ 169 w 329"/>
              <a:gd name="T17" fmla="*/ 398 h 418"/>
              <a:gd name="T18" fmla="*/ 98 w 329"/>
              <a:gd name="T19" fmla="*/ 372 h 418"/>
              <a:gd name="T20" fmla="*/ 133 w 329"/>
              <a:gd name="T21" fmla="*/ 292 h 418"/>
              <a:gd name="T22" fmla="*/ 240 w 329"/>
              <a:gd name="T23" fmla="*/ 327 h 418"/>
              <a:gd name="T24" fmla="*/ 213 w 329"/>
              <a:gd name="T25" fmla="*/ 21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18">
                <a:moveTo>
                  <a:pt x="213" y="213"/>
                </a:moveTo>
                <a:lnTo>
                  <a:pt x="213" y="213"/>
                </a:lnTo>
                <a:cubicBezTo>
                  <a:pt x="151" y="186"/>
                  <a:pt x="98" y="151"/>
                  <a:pt x="98" y="88"/>
                </a:cubicBezTo>
                <a:cubicBezTo>
                  <a:pt x="98" y="61"/>
                  <a:pt x="98" y="26"/>
                  <a:pt x="124" y="0"/>
                </a:cubicBezTo>
                <a:cubicBezTo>
                  <a:pt x="36" y="26"/>
                  <a:pt x="36" y="26"/>
                  <a:pt x="36" y="26"/>
                </a:cubicBezTo>
                <a:cubicBezTo>
                  <a:pt x="18" y="26"/>
                  <a:pt x="0" y="44"/>
                  <a:pt x="9" y="61"/>
                </a:cubicBezTo>
                <a:cubicBezTo>
                  <a:pt x="80" y="389"/>
                  <a:pt x="80" y="389"/>
                  <a:pt x="80" y="389"/>
                </a:cubicBezTo>
                <a:cubicBezTo>
                  <a:pt x="89" y="407"/>
                  <a:pt x="106" y="417"/>
                  <a:pt x="124" y="407"/>
                </a:cubicBezTo>
                <a:cubicBezTo>
                  <a:pt x="169" y="398"/>
                  <a:pt x="169" y="398"/>
                  <a:pt x="169" y="398"/>
                </a:cubicBezTo>
                <a:cubicBezTo>
                  <a:pt x="151" y="398"/>
                  <a:pt x="124" y="389"/>
                  <a:pt x="98" y="372"/>
                </a:cubicBezTo>
                <a:cubicBezTo>
                  <a:pt x="133" y="292"/>
                  <a:pt x="133" y="292"/>
                  <a:pt x="133" y="292"/>
                </a:cubicBezTo>
                <a:cubicBezTo>
                  <a:pt x="133" y="292"/>
                  <a:pt x="178" y="327"/>
                  <a:pt x="240" y="327"/>
                </a:cubicBezTo>
                <a:cubicBezTo>
                  <a:pt x="302" y="327"/>
                  <a:pt x="328" y="257"/>
                  <a:pt x="213" y="213"/>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36" name="Freeform 122">
            <a:extLst>
              <a:ext uri="{FF2B5EF4-FFF2-40B4-BE49-F238E27FC236}">
                <a16:creationId xmlns:a16="http://schemas.microsoft.com/office/drawing/2014/main" id="{2C1A40A5-F9CF-CD14-5DDA-1525DB2579B5}"/>
              </a:ext>
            </a:extLst>
          </p:cNvPr>
          <p:cNvSpPr>
            <a:spLocks noChangeArrowheads="1"/>
          </p:cNvSpPr>
          <p:nvPr/>
        </p:nvSpPr>
        <p:spPr bwMode="auto">
          <a:xfrm>
            <a:off x="1380406" y="4431199"/>
            <a:ext cx="309487" cy="393893"/>
          </a:xfrm>
          <a:custGeom>
            <a:avLst/>
            <a:gdLst>
              <a:gd name="T0" fmla="*/ 311 w 320"/>
              <a:gd name="T1" fmla="*/ 345 h 408"/>
              <a:gd name="T2" fmla="*/ 311 w 320"/>
              <a:gd name="T3" fmla="*/ 345 h 408"/>
              <a:gd name="T4" fmla="*/ 240 w 320"/>
              <a:gd name="T5" fmla="*/ 26 h 408"/>
              <a:gd name="T6" fmla="*/ 196 w 320"/>
              <a:gd name="T7" fmla="*/ 0 h 408"/>
              <a:gd name="T8" fmla="*/ 125 w 320"/>
              <a:gd name="T9" fmla="*/ 17 h 408"/>
              <a:gd name="T10" fmla="*/ 213 w 320"/>
              <a:gd name="T11" fmla="*/ 44 h 408"/>
              <a:gd name="T12" fmla="*/ 187 w 320"/>
              <a:gd name="T13" fmla="*/ 123 h 408"/>
              <a:gd name="T14" fmla="*/ 99 w 320"/>
              <a:gd name="T15" fmla="*/ 97 h 408"/>
              <a:gd name="T16" fmla="*/ 125 w 320"/>
              <a:gd name="T17" fmla="*/ 195 h 408"/>
              <a:gd name="T18" fmla="*/ 240 w 320"/>
              <a:gd name="T19" fmla="*/ 336 h 408"/>
              <a:gd name="T20" fmla="*/ 222 w 320"/>
              <a:gd name="T21" fmla="*/ 407 h 408"/>
              <a:gd name="T22" fmla="*/ 284 w 320"/>
              <a:gd name="T23" fmla="*/ 389 h 408"/>
              <a:gd name="T24" fmla="*/ 311 w 320"/>
              <a:gd name="T25" fmla="*/ 34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0" h="408">
                <a:moveTo>
                  <a:pt x="311" y="345"/>
                </a:moveTo>
                <a:lnTo>
                  <a:pt x="311" y="345"/>
                </a:lnTo>
                <a:cubicBezTo>
                  <a:pt x="240" y="26"/>
                  <a:pt x="240" y="26"/>
                  <a:pt x="240" y="26"/>
                </a:cubicBezTo>
                <a:cubicBezTo>
                  <a:pt x="231" y="8"/>
                  <a:pt x="213" y="0"/>
                  <a:pt x="196" y="0"/>
                </a:cubicBezTo>
                <a:cubicBezTo>
                  <a:pt x="125" y="17"/>
                  <a:pt x="125" y="17"/>
                  <a:pt x="125" y="17"/>
                </a:cubicBezTo>
                <a:cubicBezTo>
                  <a:pt x="143" y="17"/>
                  <a:pt x="178" y="26"/>
                  <a:pt x="213" y="44"/>
                </a:cubicBezTo>
                <a:cubicBezTo>
                  <a:pt x="187" y="123"/>
                  <a:pt x="187" y="123"/>
                  <a:pt x="187" y="123"/>
                </a:cubicBezTo>
                <a:cubicBezTo>
                  <a:pt x="187" y="123"/>
                  <a:pt x="160" y="97"/>
                  <a:pt x="99" y="97"/>
                </a:cubicBezTo>
                <a:cubicBezTo>
                  <a:pt x="36" y="88"/>
                  <a:pt x="0" y="159"/>
                  <a:pt x="125" y="195"/>
                </a:cubicBezTo>
                <a:cubicBezTo>
                  <a:pt x="213" y="230"/>
                  <a:pt x="240" y="283"/>
                  <a:pt x="240" y="336"/>
                </a:cubicBezTo>
                <a:cubicBezTo>
                  <a:pt x="240" y="363"/>
                  <a:pt x="231" y="389"/>
                  <a:pt x="222" y="407"/>
                </a:cubicBezTo>
                <a:cubicBezTo>
                  <a:pt x="284" y="389"/>
                  <a:pt x="284" y="389"/>
                  <a:pt x="284" y="389"/>
                </a:cubicBezTo>
                <a:cubicBezTo>
                  <a:pt x="302" y="380"/>
                  <a:pt x="319" y="363"/>
                  <a:pt x="311" y="345"/>
                </a:cubicBezTo>
              </a:path>
            </a:pathLst>
          </a:custGeom>
          <a:solidFill>
            <a:schemeClr val="tx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2" name="Slide Number Placeholder 1">
            <a:extLst>
              <a:ext uri="{FF2B5EF4-FFF2-40B4-BE49-F238E27FC236}">
                <a16:creationId xmlns:a16="http://schemas.microsoft.com/office/drawing/2014/main" id="{E8C47AD0-18E8-3B39-AA07-5D535D71F23D}"/>
              </a:ext>
            </a:extLst>
          </p:cNvPr>
          <p:cNvSpPr>
            <a:spLocks noGrp="1"/>
          </p:cNvSpPr>
          <p:nvPr>
            <p:ph type="sldNum" sz="quarter" idx="12"/>
          </p:nvPr>
        </p:nvSpPr>
        <p:spPr/>
        <p:txBody>
          <a:bodyPr/>
          <a:lstStyle/>
          <a:p>
            <a:fld id="{7737D3DD-0AB3-4F16-99FA-6262B2B4036D}" type="slidenum">
              <a:rPr lang="en-MY" smtClean="0"/>
              <a:t>29</a:t>
            </a:fld>
            <a:endParaRPr lang="en-MY"/>
          </a:p>
        </p:txBody>
      </p:sp>
      <p:pic>
        <p:nvPicPr>
          <p:cNvPr id="4" name="Picture 3">
            <a:extLst>
              <a:ext uri="{FF2B5EF4-FFF2-40B4-BE49-F238E27FC236}">
                <a16:creationId xmlns:a16="http://schemas.microsoft.com/office/drawing/2014/main" id="{7FACFBE2-8351-DF3A-009A-C23F9FFF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595" y="4348740"/>
            <a:ext cx="375442" cy="383655"/>
          </a:xfrm>
          <a:prstGeom prst="rect">
            <a:avLst/>
          </a:prstGeom>
        </p:spPr>
      </p:pic>
    </p:spTree>
    <p:extLst>
      <p:ext uri="{BB962C8B-B14F-4D97-AF65-F5344CB8AC3E}">
        <p14:creationId xmlns:p14="http://schemas.microsoft.com/office/powerpoint/2010/main" val="199008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0A1D4B-B8AB-E542-44C2-7821E42AFAE0}"/>
              </a:ext>
            </a:extLst>
          </p:cNvPr>
          <p:cNvSpPr txBox="1"/>
          <p:nvPr/>
        </p:nvSpPr>
        <p:spPr>
          <a:xfrm>
            <a:off x="4246895" y="4790793"/>
            <a:ext cx="5943600" cy="338554"/>
          </a:xfrm>
          <a:prstGeom prst="rect">
            <a:avLst/>
          </a:prstGeom>
          <a:noFill/>
        </p:spPr>
        <p:txBody>
          <a:bodyPr wrap="square" rtlCol="0">
            <a:spAutoFit/>
          </a:bodyPr>
          <a:lstStyle/>
          <a:p>
            <a:r>
              <a:rPr lang="en-MY" sz="1600" spc="300" dirty="0">
                <a:solidFill>
                  <a:schemeClr val="tx1">
                    <a:lumMod val="75000"/>
                    <a:lumOff val="25000"/>
                  </a:schemeClr>
                </a:solidFill>
              </a:rPr>
              <a:t>PRESENTATION TITLE / DESCRIPTION</a:t>
            </a:r>
          </a:p>
        </p:txBody>
      </p:sp>
      <p:sp>
        <p:nvSpPr>
          <p:cNvPr id="3" name="TextBox 2">
            <a:extLst>
              <a:ext uri="{FF2B5EF4-FFF2-40B4-BE49-F238E27FC236}">
                <a16:creationId xmlns:a16="http://schemas.microsoft.com/office/drawing/2014/main" id="{FA22FE14-4D31-9066-788E-550367FE7507}"/>
              </a:ext>
            </a:extLst>
          </p:cNvPr>
          <p:cNvSpPr txBox="1"/>
          <p:nvPr/>
        </p:nvSpPr>
        <p:spPr>
          <a:xfrm>
            <a:off x="4246895" y="4287638"/>
            <a:ext cx="5943600" cy="461665"/>
          </a:xfrm>
          <a:prstGeom prst="rect">
            <a:avLst/>
          </a:prstGeom>
          <a:noFill/>
        </p:spPr>
        <p:txBody>
          <a:bodyPr wrap="square" rtlCol="0">
            <a:spAutoFit/>
          </a:bodyPr>
          <a:lstStyle/>
          <a:p>
            <a:r>
              <a:rPr lang="en-MY" sz="2400" spc="300" dirty="0">
                <a:solidFill>
                  <a:schemeClr val="tx1">
                    <a:lumMod val="75000"/>
                    <a:lumOff val="25000"/>
                  </a:schemeClr>
                </a:solidFill>
              </a:rPr>
              <a:t>PRESENTATION SLIDE</a:t>
            </a:r>
          </a:p>
        </p:txBody>
      </p:sp>
      <p:sp>
        <p:nvSpPr>
          <p:cNvPr id="4" name="TextBox 3">
            <a:extLst>
              <a:ext uri="{FF2B5EF4-FFF2-40B4-BE49-F238E27FC236}">
                <a16:creationId xmlns:a16="http://schemas.microsoft.com/office/drawing/2014/main" id="{8FA2359B-FA47-8309-5FD5-D51DACB42789}"/>
              </a:ext>
            </a:extLst>
          </p:cNvPr>
          <p:cNvSpPr txBox="1"/>
          <p:nvPr/>
        </p:nvSpPr>
        <p:spPr>
          <a:xfrm>
            <a:off x="4246895" y="2661180"/>
            <a:ext cx="5132079" cy="1323439"/>
          </a:xfrm>
          <a:prstGeom prst="rect">
            <a:avLst/>
          </a:prstGeom>
          <a:noFill/>
        </p:spPr>
        <p:txBody>
          <a:bodyPr wrap="square" rtlCol="0">
            <a:spAutoFit/>
          </a:bodyPr>
          <a:lstStyle/>
          <a:p>
            <a:r>
              <a:rPr lang="en-US" sz="4000" b="1" kern="0" dirty="0">
                <a:solidFill>
                  <a:srgbClr val="6C1D35"/>
                </a:solidFill>
              </a:rPr>
              <a:t>UNIVERSITI TEKNOLOGI MALAYSIA</a:t>
            </a: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8941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F9274F-897B-0C41-C96A-2EB17A972C32}"/>
              </a:ext>
            </a:extLst>
          </p:cNvPr>
          <p:cNvGrpSpPr/>
          <p:nvPr/>
        </p:nvGrpSpPr>
        <p:grpSpPr>
          <a:xfrm>
            <a:off x="5862426" y="2252424"/>
            <a:ext cx="5265908" cy="2893260"/>
            <a:chOff x="-548507" y="477868"/>
            <a:chExt cx="11570449" cy="6357177"/>
          </a:xfrm>
        </p:grpSpPr>
        <p:sp>
          <p:nvSpPr>
            <p:cNvPr id="3" name="Freeform: Shape 2">
              <a:extLst>
                <a:ext uri="{FF2B5EF4-FFF2-40B4-BE49-F238E27FC236}">
                  <a16:creationId xmlns:a16="http://schemas.microsoft.com/office/drawing/2014/main" id="{AC09AD16-B7B6-CAD5-A92D-C1C0C0DFF75B}"/>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169B11C1-1490-E56D-F030-3986A529496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73CEE6D6-9D3B-A1D4-8D0F-8DF48239027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8A3D3FF-419C-F2BB-B80C-E078C1CA119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CA00FC6-9639-D596-433A-C711F480ED9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BA29FD9C-8BED-E994-8CDD-F5E7A82D725D}"/>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C59FEF6-7922-F3F5-98FD-B47BA8FC451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7349908-0475-B150-1C93-29209C15204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B9B03E3-2A36-D2EB-FE33-63277CF872DD}"/>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ED20F838-26FD-C9A5-80A0-F94A8ECA0E5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8599C97-9FEF-CB83-886B-FFD50336E15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53AAA6A-4494-4EB8-53EC-920C5780557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5" name="Group 5">
            <a:extLst>
              <a:ext uri="{FF2B5EF4-FFF2-40B4-BE49-F238E27FC236}">
                <a16:creationId xmlns:a16="http://schemas.microsoft.com/office/drawing/2014/main" id="{AA577EE4-0CA7-4A2F-1F24-4CAF45ED31A4}"/>
              </a:ext>
            </a:extLst>
          </p:cNvPr>
          <p:cNvGrpSpPr/>
          <p:nvPr/>
        </p:nvGrpSpPr>
        <p:grpSpPr>
          <a:xfrm>
            <a:off x="2134559" y="1944689"/>
            <a:ext cx="2029599" cy="3505672"/>
            <a:chOff x="1438761" y="2033015"/>
            <a:chExt cx="1980000" cy="3420000"/>
          </a:xfrm>
        </p:grpSpPr>
        <p:sp>
          <p:nvSpPr>
            <p:cNvPr id="16" name="Rounded Rectangle 41">
              <a:extLst>
                <a:ext uri="{FF2B5EF4-FFF2-40B4-BE49-F238E27FC236}">
                  <a16:creationId xmlns:a16="http://schemas.microsoft.com/office/drawing/2014/main" id="{2C643D3A-70DA-6FC5-3913-83A008BCA872}"/>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42">
              <a:extLst>
                <a:ext uri="{FF2B5EF4-FFF2-40B4-BE49-F238E27FC236}">
                  <a16:creationId xmlns:a16="http://schemas.microsoft.com/office/drawing/2014/main" id="{949FDD4C-7118-679B-9C02-082A5597A75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23AE1190-E7D1-FA78-AA94-2A448487A015}"/>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19FD2680-E5B5-AE5E-33AE-ECB8B46BDB69}"/>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B914370C-EE71-7879-E387-EF257E80E538}"/>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21" name="Group 20">
            <a:extLst>
              <a:ext uri="{FF2B5EF4-FFF2-40B4-BE49-F238E27FC236}">
                <a16:creationId xmlns:a16="http://schemas.microsoft.com/office/drawing/2014/main" id="{03329C5C-DDC5-D7A3-BD2B-E5855DCE8F89}"/>
              </a:ext>
            </a:extLst>
          </p:cNvPr>
          <p:cNvGrpSpPr/>
          <p:nvPr/>
        </p:nvGrpSpPr>
        <p:grpSpPr>
          <a:xfrm>
            <a:off x="2226836" y="2237590"/>
            <a:ext cx="1843284" cy="2832420"/>
            <a:chOff x="6789723" y="2740037"/>
            <a:chExt cx="3769912" cy="2315965"/>
          </a:xfrm>
        </p:grpSpPr>
        <p:sp>
          <p:nvSpPr>
            <p:cNvPr id="22" name="Freeform: Shape 21">
              <a:extLst>
                <a:ext uri="{FF2B5EF4-FFF2-40B4-BE49-F238E27FC236}">
                  <a16:creationId xmlns:a16="http://schemas.microsoft.com/office/drawing/2014/main" id="{B6C21150-D444-8472-3EDC-C25E9D054391}"/>
                </a:ext>
              </a:extLst>
            </p:cNvPr>
            <p:cNvSpPr/>
            <p:nvPr/>
          </p:nvSpPr>
          <p:spPr>
            <a:xfrm>
              <a:off x="6789723" y="2740037"/>
              <a:ext cx="3769912" cy="2303836"/>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4CF689B-F6A3-00F8-2458-141003730634}"/>
                </a:ext>
              </a:extLst>
            </p:cNvPr>
            <p:cNvSpPr/>
            <p:nvPr/>
          </p:nvSpPr>
          <p:spPr>
            <a:xfrm>
              <a:off x="8066033" y="2752166"/>
              <a:ext cx="2493602" cy="2303836"/>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90891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41A9E-3170-950E-DE2A-586DDA26D889}"/>
              </a:ext>
            </a:extLst>
          </p:cNvPr>
          <p:cNvSpPr>
            <a:spLocks noGrp="1"/>
          </p:cNvSpPr>
          <p:nvPr>
            <p:ph type="sldNum" sz="quarter" idx="12"/>
          </p:nvPr>
        </p:nvSpPr>
        <p:spPr/>
        <p:txBody>
          <a:bodyPr/>
          <a:lstStyle/>
          <a:p>
            <a:fld id="{7737D3DD-0AB3-4F16-99FA-6262B2B4036D}" type="slidenum">
              <a:rPr lang="en-MY" smtClean="0"/>
              <a:t>31</a:t>
            </a:fld>
            <a:endParaRPr lang="en-MY"/>
          </a:p>
        </p:txBody>
      </p:sp>
      <p:pic>
        <p:nvPicPr>
          <p:cNvPr id="13" name="Picture 12">
            <a:extLst>
              <a:ext uri="{FF2B5EF4-FFF2-40B4-BE49-F238E27FC236}">
                <a16:creationId xmlns:a16="http://schemas.microsoft.com/office/drawing/2014/main" id="{BA568382-E5B5-7523-8F99-342827733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00" y="1130400"/>
            <a:ext cx="961800" cy="961800"/>
          </a:xfrm>
          <a:prstGeom prst="rect">
            <a:avLst/>
          </a:prstGeom>
        </p:spPr>
      </p:pic>
      <p:pic>
        <p:nvPicPr>
          <p:cNvPr id="23" name="Picture 22">
            <a:extLst>
              <a:ext uri="{FF2B5EF4-FFF2-40B4-BE49-F238E27FC236}">
                <a16:creationId xmlns:a16="http://schemas.microsoft.com/office/drawing/2014/main" id="{B27224DD-5442-DD18-4972-32BE09575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800" y="1130400"/>
            <a:ext cx="961800" cy="961800"/>
          </a:xfrm>
          <a:prstGeom prst="rect">
            <a:avLst/>
          </a:prstGeom>
        </p:spPr>
      </p:pic>
      <p:pic>
        <p:nvPicPr>
          <p:cNvPr id="25" name="Picture 24">
            <a:extLst>
              <a:ext uri="{FF2B5EF4-FFF2-40B4-BE49-F238E27FC236}">
                <a16:creationId xmlns:a16="http://schemas.microsoft.com/office/drawing/2014/main" id="{E60FAC43-782F-CAC7-10F3-11A9B0827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6600" y="1130400"/>
            <a:ext cx="961800" cy="961800"/>
          </a:xfrm>
          <a:prstGeom prst="rect">
            <a:avLst/>
          </a:prstGeom>
        </p:spPr>
      </p:pic>
      <p:pic>
        <p:nvPicPr>
          <p:cNvPr id="27" name="Picture 26">
            <a:extLst>
              <a:ext uri="{FF2B5EF4-FFF2-40B4-BE49-F238E27FC236}">
                <a16:creationId xmlns:a16="http://schemas.microsoft.com/office/drawing/2014/main" id="{6C2EE5A6-C084-EE9E-F245-27B5242EE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400" y="1130400"/>
            <a:ext cx="961800" cy="961800"/>
          </a:xfrm>
          <a:prstGeom prst="rect">
            <a:avLst/>
          </a:prstGeom>
        </p:spPr>
      </p:pic>
      <p:pic>
        <p:nvPicPr>
          <p:cNvPr id="35" name="Picture 34">
            <a:extLst>
              <a:ext uri="{FF2B5EF4-FFF2-40B4-BE49-F238E27FC236}">
                <a16:creationId xmlns:a16="http://schemas.microsoft.com/office/drawing/2014/main" id="{7B53F9D2-AC65-1B84-5E31-3BBEFAE05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200" y="1130400"/>
            <a:ext cx="961800" cy="961800"/>
          </a:xfrm>
          <a:prstGeom prst="rect">
            <a:avLst/>
          </a:prstGeom>
        </p:spPr>
      </p:pic>
      <p:pic>
        <p:nvPicPr>
          <p:cNvPr id="37" name="Picture 36">
            <a:extLst>
              <a:ext uri="{FF2B5EF4-FFF2-40B4-BE49-F238E27FC236}">
                <a16:creationId xmlns:a16="http://schemas.microsoft.com/office/drawing/2014/main" id="{6F3A37EA-096E-F28E-48FC-085836B008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2000" y="1130400"/>
            <a:ext cx="961800" cy="961800"/>
          </a:xfrm>
          <a:prstGeom prst="rect">
            <a:avLst/>
          </a:prstGeom>
        </p:spPr>
      </p:pic>
      <p:pic>
        <p:nvPicPr>
          <p:cNvPr id="39" name="Picture 38">
            <a:extLst>
              <a:ext uri="{FF2B5EF4-FFF2-40B4-BE49-F238E27FC236}">
                <a16:creationId xmlns:a16="http://schemas.microsoft.com/office/drawing/2014/main" id="{BFFCB631-3DE3-28BB-82FE-2088C6505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3800" y="1130400"/>
            <a:ext cx="961800" cy="961800"/>
          </a:xfrm>
          <a:prstGeom prst="rect">
            <a:avLst/>
          </a:prstGeom>
        </p:spPr>
      </p:pic>
      <p:pic>
        <p:nvPicPr>
          <p:cNvPr id="50" name="Picture 49">
            <a:extLst>
              <a:ext uri="{FF2B5EF4-FFF2-40B4-BE49-F238E27FC236}">
                <a16:creationId xmlns:a16="http://schemas.microsoft.com/office/drawing/2014/main" id="{E671BC63-4E6B-FF1D-B5B1-9430AA164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5600" y="1130400"/>
            <a:ext cx="961800" cy="961800"/>
          </a:xfrm>
          <a:prstGeom prst="rect">
            <a:avLst/>
          </a:prstGeom>
        </p:spPr>
      </p:pic>
      <p:pic>
        <p:nvPicPr>
          <p:cNvPr id="52" name="Picture 51">
            <a:extLst>
              <a:ext uri="{FF2B5EF4-FFF2-40B4-BE49-F238E27FC236}">
                <a16:creationId xmlns:a16="http://schemas.microsoft.com/office/drawing/2014/main" id="{4C2A5E3D-A0D0-2CBA-28C0-CC9A205FF2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000" y="2092200"/>
            <a:ext cx="961800" cy="961800"/>
          </a:xfrm>
          <a:prstGeom prst="rect">
            <a:avLst/>
          </a:prstGeom>
        </p:spPr>
      </p:pic>
      <p:pic>
        <p:nvPicPr>
          <p:cNvPr id="64" name="Picture 63">
            <a:extLst>
              <a:ext uri="{FF2B5EF4-FFF2-40B4-BE49-F238E27FC236}">
                <a16:creationId xmlns:a16="http://schemas.microsoft.com/office/drawing/2014/main" id="{7D0F9023-AC41-4EED-0E65-45486C48A8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800" y="2092200"/>
            <a:ext cx="961800" cy="961800"/>
          </a:xfrm>
          <a:prstGeom prst="rect">
            <a:avLst/>
          </a:prstGeom>
        </p:spPr>
      </p:pic>
      <p:pic>
        <p:nvPicPr>
          <p:cNvPr id="66" name="Picture 65">
            <a:extLst>
              <a:ext uri="{FF2B5EF4-FFF2-40B4-BE49-F238E27FC236}">
                <a16:creationId xmlns:a16="http://schemas.microsoft.com/office/drawing/2014/main" id="{59A2C82C-2CF2-25D6-B057-6009023BF1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6600" y="2092200"/>
            <a:ext cx="961800" cy="961800"/>
          </a:xfrm>
          <a:prstGeom prst="rect">
            <a:avLst/>
          </a:prstGeom>
        </p:spPr>
      </p:pic>
      <p:pic>
        <p:nvPicPr>
          <p:cNvPr id="79" name="Picture 78">
            <a:extLst>
              <a:ext uri="{FF2B5EF4-FFF2-40B4-BE49-F238E27FC236}">
                <a16:creationId xmlns:a16="http://schemas.microsoft.com/office/drawing/2014/main" id="{73B16BD9-4114-D83A-5E05-30310BB043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8400" y="2092200"/>
            <a:ext cx="961800" cy="961800"/>
          </a:xfrm>
          <a:prstGeom prst="rect">
            <a:avLst/>
          </a:prstGeom>
        </p:spPr>
      </p:pic>
      <p:pic>
        <p:nvPicPr>
          <p:cNvPr id="81" name="Picture 80">
            <a:extLst>
              <a:ext uri="{FF2B5EF4-FFF2-40B4-BE49-F238E27FC236}">
                <a16:creationId xmlns:a16="http://schemas.microsoft.com/office/drawing/2014/main" id="{131FCAC3-13BF-C9C7-50F8-D5863843846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70200" y="2092200"/>
            <a:ext cx="961800" cy="961800"/>
          </a:xfrm>
          <a:prstGeom prst="rect">
            <a:avLst/>
          </a:prstGeom>
        </p:spPr>
      </p:pic>
      <p:pic>
        <p:nvPicPr>
          <p:cNvPr id="83" name="Picture 82">
            <a:extLst>
              <a:ext uri="{FF2B5EF4-FFF2-40B4-BE49-F238E27FC236}">
                <a16:creationId xmlns:a16="http://schemas.microsoft.com/office/drawing/2014/main" id="{CE74926E-A11E-E523-9455-8891CAC8AC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2000" y="2092200"/>
            <a:ext cx="961800" cy="961800"/>
          </a:xfrm>
          <a:prstGeom prst="rect">
            <a:avLst/>
          </a:prstGeom>
        </p:spPr>
      </p:pic>
      <p:pic>
        <p:nvPicPr>
          <p:cNvPr id="85" name="Picture 84">
            <a:extLst>
              <a:ext uri="{FF2B5EF4-FFF2-40B4-BE49-F238E27FC236}">
                <a16:creationId xmlns:a16="http://schemas.microsoft.com/office/drawing/2014/main" id="{1FD9DDC6-2229-BF87-2D24-CF9E9BEE24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93800" y="2092200"/>
            <a:ext cx="961800" cy="961800"/>
          </a:xfrm>
          <a:prstGeom prst="rect">
            <a:avLst/>
          </a:prstGeom>
        </p:spPr>
      </p:pic>
      <p:pic>
        <p:nvPicPr>
          <p:cNvPr id="87" name="Picture 86">
            <a:extLst>
              <a:ext uri="{FF2B5EF4-FFF2-40B4-BE49-F238E27FC236}">
                <a16:creationId xmlns:a16="http://schemas.microsoft.com/office/drawing/2014/main" id="{C5B87671-261E-1E98-7B19-AFF8D228D5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55600" y="2092200"/>
            <a:ext cx="961800" cy="961800"/>
          </a:xfrm>
          <a:prstGeom prst="rect">
            <a:avLst/>
          </a:prstGeom>
        </p:spPr>
      </p:pic>
      <p:pic>
        <p:nvPicPr>
          <p:cNvPr id="89" name="Picture 88">
            <a:extLst>
              <a:ext uri="{FF2B5EF4-FFF2-40B4-BE49-F238E27FC236}">
                <a16:creationId xmlns:a16="http://schemas.microsoft.com/office/drawing/2014/main" id="{D1AE6F75-9B0E-38FC-AE14-CD17D3B64C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17400" y="2092200"/>
            <a:ext cx="961800" cy="961800"/>
          </a:xfrm>
          <a:prstGeom prst="rect">
            <a:avLst/>
          </a:prstGeom>
        </p:spPr>
      </p:pic>
      <p:pic>
        <p:nvPicPr>
          <p:cNvPr id="91" name="Picture 90">
            <a:extLst>
              <a:ext uri="{FF2B5EF4-FFF2-40B4-BE49-F238E27FC236}">
                <a16:creationId xmlns:a16="http://schemas.microsoft.com/office/drawing/2014/main" id="{E6379BFB-26C0-0146-0BDE-153BCDF1D67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36621" y="5196932"/>
            <a:ext cx="4729403" cy="355919"/>
          </a:xfrm>
          <a:prstGeom prst="rect">
            <a:avLst/>
          </a:prstGeom>
        </p:spPr>
      </p:pic>
      <p:pic>
        <p:nvPicPr>
          <p:cNvPr id="93" name="Picture 92">
            <a:extLst>
              <a:ext uri="{FF2B5EF4-FFF2-40B4-BE49-F238E27FC236}">
                <a16:creationId xmlns:a16="http://schemas.microsoft.com/office/drawing/2014/main" id="{202AEF1C-7319-D714-5583-FB7C18C331C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36620" y="5653254"/>
            <a:ext cx="4729403" cy="355919"/>
          </a:xfrm>
          <a:prstGeom prst="rect">
            <a:avLst/>
          </a:prstGeom>
        </p:spPr>
      </p:pic>
      <p:pic>
        <p:nvPicPr>
          <p:cNvPr id="95" name="Picture 94">
            <a:extLst>
              <a:ext uri="{FF2B5EF4-FFF2-40B4-BE49-F238E27FC236}">
                <a16:creationId xmlns:a16="http://schemas.microsoft.com/office/drawing/2014/main" id="{4C1D6BA8-1016-A797-65A2-41BF1FC2BA5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46745" y="4214961"/>
            <a:ext cx="3470110" cy="1159931"/>
          </a:xfrm>
          <a:prstGeom prst="rect">
            <a:avLst/>
          </a:prstGeom>
        </p:spPr>
      </p:pic>
      <p:pic>
        <p:nvPicPr>
          <p:cNvPr id="97" name="Picture 96">
            <a:extLst>
              <a:ext uri="{FF2B5EF4-FFF2-40B4-BE49-F238E27FC236}">
                <a16:creationId xmlns:a16="http://schemas.microsoft.com/office/drawing/2014/main" id="{AEF88B97-62F9-8F16-E044-0A5B4C0A7AE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47900" y="4010893"/>
            <a:ext cx="4809000" cy="361909"/>
          </a:xfrm>
          <a:prstGeom prst="rect">
            <a:avLst/>
          </a:prstGeom>
        </p:spPr>
      </p:pic>
      <p:pic>
        <p:nvPicPr>
          <p:cNvPr id="99" name="Picture 98">
            <a:extLst>
              <a:ext uri="{FF2B5EF4-FFF2-40B4-BE49-F238E27FC236}">
                <a16:creationId xmlns:a16="http://schemas.microsoft.com/office/drawing/2014/main" id="{87211E78-FF53-FF17-D39F-BDE7748DE3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47900" y="4433018"/>
            <a:ext cx="4809000" cy="361909"/>
          </a:xfrm>
          <a:prstGeom prst="rect">
            <a:avLst/>
          </a:prstGeom>
        </p:spPr>
      </p:pic>
    </p:spTree>
    <p:extLst>
      <p:ext uri="{BB962C8B-B14F-4D97-AF65-F5344CB8AC3E}">
        <p14:creationId xmlns:p14="http://schemas.microsoft.com/office/powerpoint/2010/main" val="146773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32A7B-17DE-A49A-0D98-B172644510D5}"/>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624BE87F-5B1E-B127-DCFD-1E4D48217575}"/>
              </a:ext>
            </a:extLst>
          </p:cNvPr>
          <p:cNvSpPr>
            <a:spLocks noGrp="1"/>
          </p:cNvSpPr>
          <p:nvPr>
            <p:ph type="sldNum" sz="quarter" idx="10"/>
          </p:nvPr>
        </p:nvSpPr>
        <p:spPr/>
        <p:txBody>
          <a:bodyPr/>
          <a:lstStyle/>
          <a:p>
            <a:fld id="{7737D3DD-0AB3-4F16-99FA-6262B2B4036D}" type="slidenum">
              <a:rPr lang="en-MY" smtClean="0"/>
              <a:t>32</a:t>
            </a:fld>
            <a:endParaRPr lang="en-MY"/>
          </a:p>
        </p:txBody>
      </p:sp>
      <p:pic>
        <p:nvPicPr>
          <p:cNvPr id="50" name="Picture 49">
            <a:extLst>
              <a:ext uri="{FF2B5EF4-FFF2-40B4-BE49-F238E27FC236}">
                <a16:creationId xmlns:a16="http://schemas.microsoft.com/office/drawing/2014/main" id="{1EC0F348-2D30-7AC1-3CE0-4197AE98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188" y="3429000"/>
            <a:ext cx="5327003" cy="400892"/>
          </a:xfrm>
          <a:prstGeom prst="rect">
            <a:avLst/>
          </a:prstGeom>
        </p:spPr>
      </p:pic>
      <p:pic>
        <p:nvPicPr>
          <p:cNvPr id="52" name="Picture 51">
            <a:extLst>
              <a:ext uri="{FF2B5EF4-FFF2-40B4-BE49-F238E27FC236}">
                <a16:creationId xmlns:a16="http://schemas.microsoft.com/office/drawing/2014/main" id="{851558A9-F831-677E-BB04-1C0F9AD97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089" y="2894401"/>
            <a:ext cx="5327003" cy="400892"/>
          </a:xfrm>
          <a:prstGeom prst="rect">
            <a:avLst/>
          </a:prstGeom>
        </p:spPr>
      </p:pic>
      <p:pic>
        <p:nvPicPr>
          <p:cNvPr id="54" name="Picture 53">
            <a:extLst>
              <a:ext uri="{FF2B5EF4-FFF2-40B4-BE49-F238E27FC236}">
                <a16:creationId xmlns:a16="http://schemas.microsoft.com/office/drawing/2014/main" id="{FCCD5C17-9FCF-9090-0510-5284D0FCF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563" y="2684422"/>
            <a:ext cx="3612283" cy="1221741"/>
          </a:xfrm>
          <a:prstGeom prst="rect">
            <a:avLst/>
          </a:prstGeom>
        </p:spPr>
      </p:pic>
    </p:spTree>
    <p:extLst>
      <p:ext uri="{BB962C8B-B14F-4D97-AF65-F5344CB8AC3E}">
        <p14:creationId xmlns:p14="http://schemas.microsoft.com/office/powerpoint/2010/main" val="150277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6896CFD-2A25-C02C-DFD9-CBB8D67797DA}"/>
              </a:ext>
            </a:extLst>
          </p:cNvPr>
          <p:cNvSpPr>
            <a:spLocks noGrp="1"/>
          </p:cNvSpPr>
          <p:nvPr>
            <p:ph type="title"/>
          </p:nvPr>
        </p:nvSpPr>
        <p:spPr>
          <a:xfrm>
            <a:off x="831850" y="1047751"/>
            <a:ext cx="10515600" cy="1500187"/>
          </a:xfrm>
        </p:spPr>
        <p:txBody>
          <a:bodyPr/>
          <a:lstStyle/>
          <a:p>
            <a:endParaRPr lang="en-US"/>
          </a:p>
        </p:txBody>
      </p:sp>
      <p:sp>
        <p:nvSpPr>
          <p:cNvPr id="9" name="TextBox 8">
            <a:extLst>
              <a:ext uri="{FF2B5EF4-FFF2-40B4-BE49-F238E27FC236}">
                <a16:creationId xmlns:a16="http://schemas.microsoft.com/office/drawing/2014/main" id="{730EACC6-2D61-9CD7-383F-34F4A25AD011}"/>
              </a:ext>
            </a:extLst>
          </p:cNvPr>
          <p:cNvSpPr txBox="1"/>
          <p:nvPr/>
        </p:nvSpPr>
        <p:spPr>
          <a:xfrm>
            <a:off x="1798115" y="3128557"/>
            <a:ext cx="4024134" cy="1938992"/>
          </a:xfrm>
          <a:prstGeom prst="rect">
            <a:avLst/>
          </a:prstGeom>
          <a:noFill/>
        </p:spPr>
        <p:txBody>
          <a:bodyPr wrap="square" lIns="0" rIns="0" rtlCol="0">
            <a:spAutoFit/>
          </a:bodyPr>
          <a:lstStyle/>
          <a:p>
            <a:pPr algn="just"/>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endParaRPr lang="en-US" sz="1200" dirty="0">
              <a:ea typeface="Roboto Condensed Light" panose="02000000000000000000" pitchFamily="2" charset="0"/>
              <a:cs typeface="Roboto Condensed Light" panose="02000000000000000000" pitchFamily="2" charset="0"/>
            </a:endParaRPr>
          </a:p>
        </p:txBody>
      </p:sp>
      <p:sp>
        <p:nvSpPr>
          <p:cNvPr id="14" name="TextBox 13">
            <a:extLst>
              <a:ext uri="{FF2B5EF4-FFF2-40B4-BE49-F238E27FC236}">
                <a16:creationId xmlns:a16="http://schemas.microsoft.com/office/drawing/2014/main" id="{17667E44-8503-533B-F3AE-F803596C04DE}"/>
              </a:ext>
            </a:extLst>
          </p:cNvPr>
          <p:cNvSpPr txBox="1"/>
          <p:nvPr/>
        </p:nvSpPr>
        <p:spPr>
          <a:xfrm>
            <a:off x="6283176" y="3128557"/>
            <a:ext cx="4024134" cy="1938992"/>
          </a:xfrm>
          <a:prstGeom prst="rect">
            <a:avLst/>
          </a:prstGeom>
          <a:noFill/>
        </p:spPr>
        <p:txBody>
          <a:bodyPr wrap="square" lIns="0" rIns="0" rtlCol="0">
            <a:spAutoFit/>
          </a:bodyPr>
          <a:lstStyle/>
          <a:p>
            <a:pPr algn="just"/>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endParaRPr lang="en-US" sz="1200" dirty="0">
              <a:ea typeface="Roboto Condensed Light" panose="02000000000000000000" pitchFamily="2" charset="0"/>
              <a:cs typeface="Roboto Condensed Light" panose="02000000000000000000" pitchFamily="2" charset="0"/>
            </a:endParaRPr>
          </a:p>
        </p:txBody>
      </p:sp>
      <p:pic>
        <p:nvPicPr>
          <p:cNvPr id="3" name="Picture 2">
            <a:extLst>
              <a:ext uri="{FF2B5EF4-FFF2-40B4-BE49-F238E27FC236}">
                <a16:creationId xmlns:a16="http://schemas.microsoft.com/office/drawing/2014/main" id="{60BB93CE-FE44-B264-B29B-62D7A4855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48224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FB2F59-E19D-7E86-09AC-E5DBDF5DED6E}"/>
              </a:ext>
            </a:extLst>
          </p:cNvPr>
          <p:cNvSpPr txBox="1"/>
          <p:nvPr/>
        </p:nvSpPr>
        <p:spPr>
          <a:xfrm>
            <a:off x="1524000" y="2615593"/>
            <a:ext cx="9144000" cy="3046988"/>
          </a:xfrm>
          <a:prstGeom prst="rect">
            <a:avLst/>
          </a:prstGeom>
          <a:noFill/>
        </p:spPr>
        <p:txBody>
          <a:bodyPr wrap="square" lIns="0" rIns="0" rtlCol="0">
            <a:spAutoFit/>
          </a:bodyPr>
          <a:lstStyle/>
          <a:p>
            <a:pPr algn="ctr"/>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p>
          <a:p>
            <a:pPr algn="ctr"/>
            <a:endParaRPr lang="en-US" sz="1200" dirty="0">
              <a:solidFill>
                <a:srgbClr val="666666"/>
              </a:solidFill>
            </a:endParaRPr>
          </a:p>
          <a:p>
            <a:pPr algn="ctr"/>
            <a:r>
              <a:rPr lang="en-US" sz="1200" b="0" i="0" dirty="0">
                <a:solidFill>
                  <a:srgbClr val="666666"/>
                </a:solidFill>
                <a:effectLst/>
              </a:rPr>
              <a:t>Aenean </a:t>
            </a:r>
            <a:r>
              <a:rPr lang="en-US" sz="1200" b="0" i="0" dirty="0" err="1">
                <a:solidFill>
                  <a:srgbClr val="666666"/>
                </a:solidFill>
                <a:effectLst/>
              </a:rPr>
              <a:t>leo</a:t>
            </a:r>
            <a:r>
              <a:rPr lang="en-US" sz="1200" b="0" i="0" dirty="0">
                <a:solidFill>
                  <a:srgbClr val="666666"/>
                </a:solidFill>
                <a:effectLst/>
              </a:rPr>
              <a:t> ligula, </a:t>
            </a:r>
            <a:r>
              <a:rPr lang="en-US" sz="1200" b="0" i="0" dirty="0" err="1">
                <a:solidFill>
                  <a:srgbClr val="666666"/>
                </a:solidFill>
                <a:effectLst/>
              </a:rPr>
              <a:t>porttitor</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vitae, </a:t>
            </a:r>
            <a:r>
              <a:rPr lang="en-US" sz="1200" b="0" i="0" dirty="0" err="1">
                <a:solidFill>
                  <a:srgbClr val="666666"/>
                </a:solidFill>
                <a:effectLst/>
              </a:rPr>
              <a:t>eleifend</a:t>
            </a:r>
            <a:r>
              <a:rPr lang="en-US" sz="1200" b="0" i="0" dirty="0">
                <a:solidFill>
                  <a:srgbClr val="666666"/>
                </a:solidFill>
                <a:effectLst/>
              </a:rPr>
              <a:t> ac,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Aliquam</a:t>
            </a:r>
            <a:r>
              <a:rPr lang="en-US" sz="1200" b="0" i="0" dirty="0">
                <a:solidFill>
                  <a:srgbClr val="666666"/>
                </a:solidFill>
                <a:effectLst/>
              </a:rPr>
              <a:t> lorem ante, </a:t>
            </a:r>
            <a:r>
              <a:rPr lang="en-US" sz="1200" b="0" i="0" dirty="0" err="1">
                <a:solidFill>
                  <a:srgbClr val="666666"/>
                </a:solidFill>
                <a:effectLst/>
              </a:rPr>
              <a:t>dapibus</a:t>
            </a:r>
            <a:r>
              <a:rPr lang="en-US" sz="1200" b="0" i="0" dirty="0">
                <a:solidFill>
                  <a:srgbClr val="666666"/>
                </a:solidFill>
                <a:effectLst/>
              </a:rPr>
              <a:t> in, </a:t>
            </a:r>
            <a:r>
              <a:rPr lang="en-US" sz="1200" b="0" i="0" dirty="0" err="1">
                <a:solidFill>
                  <a:srgbClr val="666666"/>
                </a:solidFill>
                <a:effectLst/>
              </a:rPr>
              <a:t>viverra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feugiat</a:t>
            </a:r>
            <a:r>
              <a:rPr lang="en-US" sz="1200" b="0" i="0" dirty="0">
                <a:solidFill>
                  <a:srgbClr val="666666"/>
                </a:solidFill>
                <a:effectLst/>
              </a:rPr>
              <a:t> a, </a:t>
            </a:r>
            <a:r>
              <a:rPr lang="en-US" sz="1200" b="0" i="0" dirty="0" err="1">
                <a:solidFill>
                  <a:srgbClr val="666666"/>
                </a:solidFill>
                <a:effectLst/>
              </a:rPr>
              <a:t>tellus</a:t>
            </a:r>
            <a:r>
              <a:rPr lang="en-US" sz="1200" b="0" i="0" dirty="0">
                <a:solidFill>
                  <a:srgbClr val="666666"/>
                </a:solidFill>
                <a:effectLst/>
              </a:rPr>
              <a:t>. </a:t>
            </a:r>
            <a:r>
              <a:rPr lang="en-US" sz="1200" b="0" i="0" dirty="0" err="1">
                <a:solidFill>
                  <a:srgbClr val="666666"/>
                </a:solidFill>
                <a:effectLst/>
              </a:rPr>
              <a:t>Phasellus</a:t>
            </a:r>
            <a:r>
              <a:rPr lang="en-US" sz="1200" b="0" i="0" dirty="0">
                <a:solidFill>
                  <a:srgbClr val="666666"/>
                </a:solidFill>
                <a:effectLst/>
              </a:rPr>
              <a:t> </a:t>
            </a:r>
            <a:r>
              <a:rPr lang="en-US" sz="1200" b="0" i="0" dirty="0" err="1">
                <a:solidFill>
                  <a:srgbClr val="666666"/>
                </a:solidFill>
                <a:effectLst/>
              </a:rPr>
              <a:t>viverra</a:t>
            </a:r>
            <a:r>
              <a:rPr lang="en-US" sz="1200" b="0" i="0" dirty="0">
                <a:solidFill>
                  <a:srgbClr val="666666"/>
                </a:solidFill>
                <a:effectLst/>
              </a:rPr>
              <a:t>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metus</a:t>
            </a:r>
            <a:r>
              <a:rPr lang="en-US" sz="1200" b="0" i="0" dirty="0">
                <a:solidFill>
                  <a:srgbClr val="666666"/>
                </a:solidFill>
                <a:effectLst/>
              </a:rPr>
              <a:t> </a:t>
            </a:r>
            <a:r>
              <a:rPr lang="en-US" sz="1200" b="0" i="0" dirty="0" err="1">
                <a:solidFill>
                  <a:srgbClr val="666666"/>
                </a:solidFill>
                <a:effectLst/>
              </a:rPr>
              <a:t>varius</a:t>
            </a:r>
            <a:r>
              <a:rPr lang="en-US" sz="1200" b="0" i="0" dirty="0">
                <a:solidFill>
                  <a:srgbClr val="666666"/>
                </a:solidFill>
                <a:effectLst/>
              </a:rPr>
              <a:t> </a:t>
            </a:r>
            <a:r>
              <a:rPr lang="en-US" sz="1200" b="0" i="0" dirty="0" err="1">
                <a:solidFill>
                  <a:srgbClr val="666666"/>
                </a:solidFill>
                <a:effectLst/>
              </a:rPr>
              <a:t>laoreet</a:t>
            </a:r>
            <a:r>
              <a:rPr lang="en-US" sz="1200" b="0" i="0" dirty="0">
                <a:solidFill>
                  <a:srgbClr val="666666"/>
                </a:solidFill>
                <a:effectLst/>
              </a:rPr>
              <a:t>. </a:t>
            </a:r>
            <a:r>
              <a:rPr lang="en-US" sz="1200" b="0" i="0" dirty="0" err="1">
                <a:solidFill>
                  <a:srgbClr val="666666"/>
                </a:solidFill>
                <a:effectLst/>
              </a:rPr>
              <a:t>Quisque</a:t>
            </a:r>
            <a:r>
              <a:rPr lang="en-US" sz="1200" b="0" i="0" dirty="0">
                <a:solidFill>
                  <a:srgbClr val="666666"/>
                </a:solidFill>
                <a:effectLst/>
              </a:rPr>
              <a:t> </a:t>
            </a:r>
            <a:r>
              <a:rPr lang="en-US" sz="1200" b="0" i="0" dirty="0" err="1">
                <a:solidFill>
                  <a:srgbClr val="666666"/>
                </a:solidFill>
                <a:effectLst/>
              </a:rPr>
              <a:t>rutrum</a:t>
            </a:r>
            <a:r>
              <a:rPr lang="en-US" sz="1200" b="0" i="0" dirty="0">
                <a:solidFill>
                  <a:srgbClr val="666666"/>
                </a:solidFill>
                <a:effectLst/>
              </a:rPr>
              <a:t>. Aenean </a:t>
            </a:r>
            <a:r>
              <a:rPr lang="en-US" sz="1200" b="0" i="0" dirty="0" err="1">
                <a:solidFill>
                  <a:srgbClr val="666666"/>
                </a:solidFill>
                <a:effectLst/>
              </a:rPr>
              <a:t>imperdiet</a:t>
            </a:r>
            <a:r>
              <a:rPr lang="en-US" sz="1200" b="0" i="0" dirty="0">
                <a:solidFill>
                  <a:srgbClr val="666666"/>
                </a:solidFill>
                <a:effectLst/>
              </a:rPr>
              <a:t>. </a:t>
            </a:r>
            <a:r>
              <a:rPr lang="en-US" sz="1200" b="0" i="0" dirty="0" err="1">
                <a:solidFill>
                  <a:srgbClr val="666666"/>
                </a:solidFill>
                <a:effectLst/>
              </a:rPr>
              <a:t>Etiam</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nisi vel </a:t>
            </a:r>
            <a:r>
              <a:rPr lang="en-US" sz="1200" b="0" i="0" dirty="0" err="1">
                <a:solidFill>
                  <a:srgbClr val="666666"/>
                </a:solidFill>
                <a:effectLst/>
              </a:rPr>
              <a:t>augue</a:t>
            </a:r>
            <a:r>
              <a:rPr lang="en-US" sz="1200" b="0" i="0" dirty="0">
                <a:solidFill>
                  <a:srgbClr val="666666"/>
                </a:solidFill>
                <a:effectLst/>
              </a:rPr>
              <a:t>. </a:t>
            </a:r>
            <a:r>
              <a:rPr lang="en-US" sz="1200" b="0" i="0" dirty="0" err="1">
                <a:solidFill>
                  <a:srgbClr val="666666"/>
                </a:solidFill>
                <a:effectLst/>
              </a:rPr>
              <a:t>Curabitur</a:t>
            </a:r>
            <a:r>
              <a:rPr lang="en-US" sz="1200" b="0" i="0" dirty="0">
                <a:solidFill>
                  <a:srgbClr val="666666"/>
                </a:solidFill>
                <a:effectLst/>
              </a:rPr>
              <a:t> </a:t>
            </a:r>
            <a:r>
              <a:rPr lang="en-US" sz="1200" b="0" i="0" dirty="0" err="1">
                <a:solidFill>
                  <a:srgbClr val="666666"/>
                </a:solidFill>
                <a:effectLst/>
              </a:rPr>
              <a:t>ullamcorper</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nisi. Nam </a:t>
            </a:r>
            <a:r>
              <a:rPr lang="en-US" sz="1200" b="0" i="0" dirty="0" err="1">
                <a:solidFill>
                  <a:srgbClr val="666666"/>
                </a:solidFill>
                <a:effectLst/>
              </a:rPr>
              <a:t>eget</a:t>
            </a:r>
            <a:r>
              <a:rPr lang="en-US" sz="1200" b="0" i="0" dirty="0">
                <a:solidFill>
                  <a:srgbClr val="666666"/>
                </a:solidFill>
                <a:effectLst/>
              </a:rPr>
              <a:t> dui. </a:t>
            </a:r>
            <a:r>
              <a:rPr lang="en-US" sz="1200" b="0" i="0" dirty="0" err="1">
                <a:solidFill>
                  <a:srgbClr val="666666"/>
                </a:solidFill>
                <a:effectLst/>
              </a:rPr>
              <a:t>Etiam</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Maecenas tempus, </a:t>
            </a:r>
            <a:r>
              <a:rPr lang="en-US" sz="1200" b="0" i="0" dirty="0" err="1">
                <a:solidFill>
                  <a:srgbClr val="666666"/>
                </a:solidFill>
                <a:effectLst/>
              </a:rPr>
              <a:t>tellus</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condimentum</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sem</a:t>
            </a:r>
            <a:r>
              <a:rPr lang="en-US" sz="1200" b="0" i="0" dirty="0">
                <a:solidFill>
                  <a:srgbClr val="666666"/>
                </a:solidFill>
                <a:effectLst/>
              </a:rPr>
              <a:t> </a:t>
            </a:r>
            <a:r>
              <a:rPr lang="en-US" sz="1200" b="0" i="0" dirty="0" err="1">
                <a:solidFill>
                  <a:srgbClr val="666666"/>
                </a:solidFill>
                <a:effectLst/>
              </a:rPr>
              <a:t>quam</a:t>
            </a:r>
            <a:r>
              <a:rPr lang="en-US" sz="1200" b="0" i="0" dirty="0">
                <a:solidFill>
                  <a:srgbClr val="666666"/>
                </a:solidFill>
                <a:effectLst/>
              </a:rPr>
              <a:t> semper libero,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sem</a:t>
            </a:r>
            <a:r>
              <a:rPr lang="en-US" sz="1200" b="0" i="0" dirty="0">
                <a:solidFill>
                  <a:srgbClr val="666666"/>
                </a:solidFill>
                <a:effectLst/>
              </a:rPr>
              <a:t> </a:t>
            </a:r>
            <a:r>
              <a:rPr lang="en-US" sz="1200" b="0" i="0" dirty="0" err="1">
                <a:solidFill>
                  <a:srgbClr val="666666"/>
                </a:solidFill>
                <a:effectLst/>
              </a:rPr>
              <a:t>neque</a:t>
            </a:r>
            <a:r>
              <a:rPr lang="en-US" sz="1200" b="0" i="0" dirty="0">
                <a:solidFill>
                  <a:srgbClr val="666666"/>
                </a:solidFill>
                <a:effectLst/>
              </a:rPr>
              <a:t> sed ipsum. Nam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nunc</a:t>
            </a:r>
            <a:r>
              <a:rPr lang="en-US" sz="1200" b="0" i="0" dirty="0">
                <a:solidFill>
                  <a:srgbClr val="666666"/>
                </a:solidFill>
                <a:effectLst/>
              </a:rPr>
              <a:t>, </a:t>
            </a:r>
            <a:r>
              <a:rPr lang="en-US" sz="1200" b="0" i="0" dirty="0" err="1">
                <a:solidFill>
                  <a:srgbClr val="666666"/>
                </a:solidFill>
                <a:effectLst/>
              </a:rPr>
              <a:t>blandit</a:t>
            </a:r>
            <a:r>
              <a:rPr lang="en-US" sz="1200" b="0" i="0" dirty="0">
                <a:solidFill>
                  <a:srgbClr val="666666"/>
                </a:solidFill>
                <a:effectLst/>
              </a:rPr>
              <a:t> vel, </a:t>
            </a:r>
            <a:r>
              <a:rPr lang="en-US" sz="1200" b="0" i="0" dirty="0" err="1">
                <a:solidFill>
                  <a:srgbClr val="666666"/>
                </a:solidFill>
                <a:effectLst/>
              </a:rPr>
              <a:t>luctus</a:t>
            </a:r>
            <a:r>
              <a:rPr lang="en-US" sz="1200" b="0" i="0" dirty="0">
                <a:solidFill>
                  <a:srgbClr val="666666"/>
                </a:solidFill>
                <a:effectLst/>
              </a:rPr>
              <a:t> pulvinar, </a:t>
            </a:r>
            <a:r>
              <a:rPr lang="en-US" sz="1200" b="0" i="0" dirty="0" err="1">
                <a:solidFill>
                  <a:srgbClr val="666666"/>
                </a:solidFill>
                <a:effectLst/>
              </a:rPr>
              <a:t>hendrerit</a:t>
            </a:r>
            <a:r>
              <a:rPr lang="en-US" sz="1200" b="0" i="0" dirty="0">
                <a:solidFill>
                  <a:srgbClr val="666666"/>
                </a:solidFill>
                <a:effectLst/>
              </a:rPr>
              <a:t> id, lorem. Maecenas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odio</a:t>
            </a:r>
            <a:r>
              <a:rPr lang="en-US" sz="1200" b="0" i="0" dirty="0">
                <a:solidFill>
                  <a:srgbClr val="666666"/>
                </a:solidFill>
                <a:effectLst/>
              </a:rPr>
              <a:t> et ante </a:t>
            </a:r>
            <a:r>
              <a:rPr lang="en-US" sz="1200" b="0" i="0" dirty="0" err="1">
                <a:solidFill>
                  <a:srgbClr val="666666"/>
                </a:solidFill>
                <a:effectLst/>
              </a:rPr>
              <a:t>tincidunt</a:t>
            </a:r>
            <a:r>
              <a:rPr lang="en-US" sz="1200" b="0" i="0" dirty="0">
                <a:solidFill>
                  <a:srgbClr val="666666"/>
                </a:solidFill>
                <a:effectLst/>
              </a:rPr>
              <a:t> tempus. Donec vitae </a:t>
            </a:r>
            <a:r>
              <a:rPr lang="en-US" sz="1200" b="0" i="0" dirty="0" err="1">
                <a:solidFill>
                  <a:srgbClr val="666666"/>
                </a:solidFill>
                <a:effectLst/>
              </a:rPr>
              <a:t>sapien</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libero </a:t>
            </a:r>
            <a:r>
              <a:rPr lang="en-US" sz="1200" b="0" i="0" dirty="0" err="1">
                <a:solidFill>
                  <a:srgbClr val="666666"/>
                </a:solidFill>
                <a:effectLst/>
              </a:rPr>
              <a:t>venenatis</a:t>
            </a:r>
            <a:r>
              <a:rPr lang="en-US" sz="1200" b="0" i="0" dirty="0">
                <a:solidFill>
                  <a:srgbClr val="666666"/>
                </a:solidFill>
                <a:effectLst/>
              </a:rPr>
              <a:t> </a:t>
            </a:r>
            <a:r>
              <a:rPr lang="en-US" sz="1200" b="0" i="0" dirty="0" err="1">
                <a:solidFill>
                  <a:srgbClr val="666666"/>
                </a:solidFill>
                <a:effectLst/>
              </a:rPr>
              <a:t>faucibus</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ante. </a:t>
            </a:r>
            <a:r>
              <a:rPr lang="en-US" sz="1200" b="0" i="0" dirty="0" err="1">
                <a:solidFill>
                  <a:srgbClr val="666666"/>
                </a:solidFill>
                <a:effectLst/>
              </a:rPr>
              <a:t>Etiam</a:t>
            </a:r>
            <a:r>
              <a:rPr lang="en-US" sz="1200" b="0" i="0" dirty="0">
                <a:solidFill>
                  <a:srgbClr val="666666"/>
                </a:solidFill>
                <a:effectLst/>
              </a:rPr>
              <a:t>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orci</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eros </a:t>
            </a:r>
            <a:r>
              <a:rPr lang="en-US" sz="1200" b="0" i="0" dirty="0" err="1">
                <a:solidFill>
                  <a:srgbClr val="666666"/>
                </a:solidFill>
                <a:effectLst/>
              </a:rPr>
              <a:t>faucibus</a:t>
            </a:r>
            <a:r>
              <a:rPr lang="en-US" sz="1200" b="0" i="0" dirty="0">
                <a:solidFill>
                  <a:srgbClr val="666666"/>
                </a:solidFill>
                <a:effectLst/>
              </a:rPr>
              <a:t> </a:t>
            </a:r>
            <a:r>
              <a:rPr lang="en-US" sz="1200" b="0" i="0" dirty="0" err="1">
                <a:solidFill>
                  <a:srgbClr val="666666"/>
                </a:solidFill>
                <a:effectLst/>
              </a:rPr>
              <a:t>tincidunt</a:t>
            </a:r>
            <a:r>
              <a:rPr lang="en-US" sz="1200" b="0" i="0" dirty="0">
                <a:solidFill>
                  <a:srgbClr val="666666"/>
                </a:solidFill>
                <a:effectLst/>
              </a:rPr>
              <a:t>.</a:t>
            </a:r>
          </a:p>
          <a:p>
            <a:pPr algn="ctr"/>
            <a:endParaRPr lang="en-US" sz="1200" dirty="0">
              <a:solidFill>
                <a:srgbClr val="666666"/>
              </a:solidFill>
              <a:ea typeface="Roboto Condensed Light" panose="02000000000000000000" pitchFamily="2" charset="0"/>
              <a:cs typeface="Roboto Condensed Light" panose="02000000000000000000" pitchFamily="2" charset="0"/>
            </a:endParaRPr>
          </a:p>
          <a:p>
            <a:pPr algn="ctr"/>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p>
          <a:p>
            <a:pPr algn="ctr"/>
            <a:endParaRPr lang="en-US" sz="1200" dirty="0">
              <a:ea typeface="Roboto Condensed Light" panose="02000000000000000000" pitchFamily="2" charset="0"/>
              <a:cs typeface="Roboto Condensed Light" panose="02000000000000000000" pitchFamily="2" charset="0"/>
            </a:endParaRPr>
          </a:p>
        </p:txBody>
      </p:sp>
      <p:sp>
        <p:nvSpPr>
          <p:cNvPr id="7" name="Title 1">
            <a:extLst>
              <a:ext uri="{FF2B5EF4-FFF2-40B4-BE49-F238E27FC236}">
                <a16:creationId xmlns:a16="http://schemas.microsoft.com/office/drawing/2014/main" id="{DC33507F-306A-4550-E549-C869A96AD1F4}"/>
              </a:ext>
            </a:extLst>
          </p:cNvPr>
          <p:cNvSpPr>
            <a:spLocks noGrp="1"/>
          </p:cNvSpPr>
          <p:nvPr>
            <p:ph type="ctrTitle"/>
          </p:nvPr>
        </p:nvSpPr>
        <p:spPr>
          <a:xfrm>
            <a:off x="1524000" y="1122363"/>
            <a:ext cx="9144000" cy="1381125"/>
          </a:xfrm>
        </p:spPr>
        <p:txBody>
          <a:bodyPr/>
          <a:lstStyle/>
          <a:p>
            <a:endParaRPr lang="en-US"/>
          </a:p>
        </p:txBody>
      </p:sp>
      <p:pic>
        <p:nvPicPr>
          <p:cNvPr id="2" name="Picture 1">
            <a:extLst>
              <a:ext uri="{FF2B5EF4-FFF2-40B4-BE49-F238E27FC236}">
                <a16:creationId xmlns:a16="http://schemas.microsoft.com/office/drawing/2014/main" id="{045E698A-0049-78A0-7E7E-D51BF2E6D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85335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C12763-9475-AE00-434A-31F721C5B9A4}"/>
              </a:ext>
            </a:extLst>
          </p:cNvPr>
          <p:cNvSpPr txBox="1"/>
          <p:nvPr/>
        </p:nvSpPr>
        <p:spPr>
          <a:xfrm>
            <a:off x="998669" y="3779017"/>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5" name="TextBox 4">
            <a:extLst>
              <a:ext uri="{FF2B5EF4-FFF2-40B4-BE49-F238E27FC236}">
                <a16:creationId xmlns:a16="http://schemas.microsoft.com/office/drawing/2014/main" id="{49AB57DA-B5B0-EFA5-BDA3-C8370762771A}"/>
              </a:ext>
            </a:extLst>
          </p:cNvPr>
          <p:cNvSpPr txBox="1"/>
          <p:nvPr/>
        </p:nvSpPr>
        <p:spPr>
          <a:xfrm>
            <a:off x="928096" y="3510174"/>
            <a:ext cx="2557175" cy="307777"/>
          </a:xfrm>
          <a:prstGeom prst="rect">
            <a:avLst/>
          </a:prstGeom>
          <a:noFill/>
        </p:spPr>
        <p:txBody>
          <a:bodyPr wrap="none" rtlCol="0">
            <a:spAutoFit/>
          </a:bodyPr>
          <a:lstStyle/>
          <a:p>
            <a:pPr algn="ctr"/>
            <a:r>
              <a:rPr lang="en-US" sz="1400" dirty="0"/>
              <a:t>LORUM IPSUM DOLOR SIT AMET</a:t>
            </a:r>
          </a:p>
        </p:txBody>
      </p:sp>
      <p:grpSp>
        <p:nvGrpSpPr>
          <p:cNvPr id="12" name="Group 11">
            <a:extLst>
              <a:ext uri="{FF2B5EF4-FFF2-40B4-BE49-F238E27FC236}">
                <a16:creationId xmlns:a16="http://schemas.microsoft.com/office/drawing/2014/main" id="{E3804633-828B-77D7-A1C8-54D11659CB97}"/>
              </a:ext>
            </a:extLst>
          </p:cNvPr>
          <p:cNvGrpSpPr/>
          <p:nvPr/>
        </p:nvGrpSpPr>
        <p:grpSpPr>
          <a:xfrm>
            <a:off x="4530097" y="2814547"/>
            <a:ext cx="582460" cy="582460"/>
            <a:chOff x="4592877" y="2531202"/>
            <a:chExt cx="776613" cy="776613"/>
          </a:xfrm>
        </p:grpSpPr>
        <p:sp>
          <p:nvSpPr>
            <p:cNvPr id="13" name="Oval 12">
              <a:extLst>
                <a:ext uri="{FF2B5EF4-FFF2-40B4-BE49-F238E27FC236}">
                  <a16:creationId xmlns:a16="http://schemas.microsoft.com/office/drawing/2014/main" id="{4FB3BA71-5B35-B13A-1311-30411CCD41CA}"/>
                </a:ext>
              </a:extLst>
            </p:cNvPr>
            <p:cNvSpPr/>
            <p:nvPr/>
          </p:nvSpPr>
          <p:spPr>
            <a:xfrm>
              <a:off x="4592877" y="2531202"/>
              <a:ext cx="776613" cy="776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 name="Group 13">
              <a:extLst>
                <a:ext uri="{FF2B5EF4-FFF2-40B4-BE49-F238E27FC236}">
                  <a16:creationId xmlns:a16="http://schemas.microsoft.com/office/drawing/2014/main" id="{8D980150-235A-33DC-25D2-FBD25CE5DD67}"/>
                </a:ext>
              </a:extLst>
            </p:cNvPr>
            <p:cNvGrpSpPr/>
            <p:nvPr/>
          </p:nvGrpSpPr>
          <p:grpSpPr>
            <a:xfrm>
              <a:off x="4740676" y="2693289"/>
              <a:ext cx="481012" cy="452438"/>
              <a:chOff x="8106304" y="3879322"/>
              <a:chExt cx="481012" cy="452438"/>
            </a:xfrm>
            <a:solidFill>
              <a:schemeClr val="bg1"/>
            </a:solidFill>
          </p:grpSpPr>
          <p:sp>
            <p:nvSpPr>
              <p:cNvPr id="15" name="Freeform 32">
                <a:extLst>
                  <a:ext uri="{FF2B5EF4-FFF2-40B4-BE49-F238E27FC236}">
                    <a16:creationId xmlns:a16="http://schemas.microsoft.com/office/drawing/2014/main" id="{29A5D22D-5FD3-DE6E-70B7-F1E45F2CB247}"/>
                  </a:ext>
                </a:extLst>
              </p:cNvPr>
              <p:cNvSpPr>
                <a:spLocks noEditPoints="1"/>
              </p:cNvSpPr>
              <p:nvPr/>
            </p:nvSpPr>
            <p:spPr bwMode="auto">
              <a:xfrm>
                <a:off x="8166629" y="3939647"/>
                <a:ext cx="361950" cy="241300"/>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33">
                <a:extLst>
                  <a:ext uri="{FF2B5EF4-FFF2-40B4-BE49-F238E27FC236}">
                    <a16:creationId xmlns:a16="http://schemas.microsoft.com/office/drawing/2014/main" id="{6B213234-B0EC-E7FD-4118-071B8893A2DD}"/>
                  </a:ext>
                </a:extLst>
              </p:cNvPr>
              <p:cNvSpPr>
                <a:spLocks noEditPoints="1"/>
              </p:cNvSpPr>
              <p:nvPr/>
            </p:nvSpPr>
            <p:spPr bwMode="auto">
              <a:xfrm>
                <a:off x="8106304" y="3879322"/>
                <a:ext cx="481012" cy="452438"/>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grpSp>
        <p:nvGrpSpPr>
          <p:cNvPr id="17" name="Group 16">
            <a:extLst>
              <a:ext uri="{FF2B5EF4-FFF2-40B4-BE49-F238E27FC236}">
                <a16:creationId xmlns:a16="http://schemas.microsoft.com/office/drawing/2014/main" id="{33C5322B-F665-E02E-5A29-76EDF2E3E036}"/>
              </a:ext>
            </a:extLst>
          </p:cNvPr>
          <p:cNvGrpSpPr/>
          <p:nvPr/>
        </p:nvGrpSpPr>
        <p:grpSpPr>
          <a:xfrm>
            <a:off x="7152903" y="2814547"/>
            <a:ext cx="582460" cy="582460"/>
            <a:chOff x="6822510" y="2531202"/>
            <a:chExt cx="776613" cy="776613"/>
          </a:xfrm>
        </p:grpSpPr>
        <p:sp>
          <p:nvSpPr>
            <p:cNvPr id="18" name="Oval 17">
              <a:extLst>
                <a:ext uri="{FF2B5EF4-FFF2-40B4-BE49-F238E27FC236}">
                  <a16:creationId xmlns:a16="http://schemas.microsoft.com/office/drawing/2014/main" id="{22AF954C-B6FE-EC43-4FA0-14F5CED4CF87}"/>
                </a:ext>
              </a:extLst>
            </p:cNvPr>
            <p:cNvSpPr/>
            <p:nvPr/>
          </p:nvSpPr>
          <p:spPr>
            <a:xfrm>
              <a:off x="6822510" y="2531202"/>
              <a:ext cx="776613" cy="776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34">
              <a:extLst>
                <a:ext uri="{FF2B5EF4-FFF2-40B4-BE49-F238E27FC236}">
                  <a16:creationId xmlns:a16="http://schemas.microsoft.com/office/drawing/2014/main" id="{5FA6B053-AF3C-82F2-3DCA-BE242773AC1E}"/>
                </a:ext>
              </a:extLst>
            </p:cNvPr>
            <p:cNvSpPr>
              <a:spLocks noEditPoints="1"/>
            </p:cNvSpPr>
            <p:nvPr/>
          </p:nvSpPr>
          <p:spPr bwMode="auto">
            <a:xfrm>
              <a:off x="6962371" y="2678208"/>
              <a:ext cx="496887" cy="482600"/>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a:extLst>
              <a:ext uri="{FF2B5EF4-FFF2-40B4-BE49-F238E27FC236}">
                <a16:creationId xmlns:a16="http://schemas.microsoft.com/office/drawing/2014/main" id="{1EE6D357-60D7-F257-94EF-AF2A5CCAA4A6}"/>
              </a:ext>
            </a:extLst>
          </p:cNvPr>
          <p:cNvGrpSpPr/>
          <p:nvPr/>
        </p:nvGrpSpPr>
        <p:grpSpPr>
          <a:xfrm>
            <a:off x="1910687" y="2814547"/>
            <a:ext cx="582460" cy="582460"/>
            <a:chOff x="2363244" y="2531202"/>
            <a:chExt cx="776613" cy="776613"/>
          </a:xfrm>
        </p:grpSpPr>
        <p:sp>
          <p:nvSpPr>
            <p:cNvPr id="21" name="Oval 20">
              <a:extLst>
                <a:ext uri="{FF2B5EF4-FFF2-40B4-BE49-F238E27FC236}">
                  <a16:creationId xmlns:a16="http://schemas.microsoft.com/office/drawing/2014/main" id="{CCAF82F7-55A4-AD43-CAF0-2D777F7800A7}"/>
                </a:ext>
              </a:extLst>
            </p:cNvPr>
            <p:cNvSpPr/>
            <p:nvPr/>
          </p:nvSpPr>
          <p:spPr>
            <a:xfrm>
              <a:off x="2363244" y="2531202"/>
              <a:ext cx="776613" cy="77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 name="Group 21">
              <a:extLst>
                <a:ext uri="{FF2B5EF4-FFF2-40B4-BE49-F238E27FC236}">
                  <a16:creationId xmlns:a16="http://schemas.microsoft.com/office/drawing/2014/main" id="{BA68B415-54F9-5294-B445-8C8E33309810}"/>
                </a:ext>
              </a:extLst>
            </p:cNvPr>
            <p:cNvGrpSpPr/>
            <p:nvPr/>
          </p:nvGrpSpPr>
          <p:grpSpPr>
            <a:xfrm>
              <a:off x="2586449" y="2678208"/>
              <a:ext cx="330200" cy="482600"/>
              <a:chOff x="6258454" y="3849160"/>
              <a:chExt cx="330200" cy="482600"/>
            </a:xfrm>
            <a:solidFill>
              <a:schemeClr val="bg1"/>
            </a:solidFill>
          </p:grpSpPr>
          <p:sp>
            <p:nvSpPr>
              <p:cNvPr id="23" name="Freeform 35">
                <a:extLst>
                  <a:ext uri="{FF2B5EF4-FFF2-40B4-BE49-F238E27FC236}">
                    <a16:creationId xmlns:a16="http://schemas.microsoft.com/office/drawing/2014/main" id="{26F5C6FB-D9FD-9530-3A38-9AACE2BBC088}"/>
                  </a:ext>
                </a:extLst>
              </p:cNvPr>
              <p:cNvSpPr>
                <a:spLocks noEditPoints="1"/>
              </p:cNvSpPr>
              <p:nvPr/>
            </p:nvSpPr>
            <p:spPr bwMode="auto">
              <a:xfrm>
                <a:off x="6258454"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36">
                <a:extLst>
                  <a:ext uri="{FF2B5EF4-FFF2-40B4-BE49-F238E27FC236}">
                    <a16:creationId xmlns:a16="http://schemas.microsoft.com/office/drawing/2014/main" id="{FD0D6017-56CC-1D4E-A086-2D0F483D2074}"/>
                  </a:ext>
                </a:extLst>
              </p:cNvPr>
              <p:cNvSpPr>
                <a:spLocks/>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25" name="Group 24">
            <a:extLst>
              <a:ext uri="{FF2B5EF4-FFF2-40B4-BE49-F238E27FC236}">
                <a16:creationId xmlns:a16="http://schemas.microsoft.com/office/drawing/2014/main" id="{DABFF113-E47B-F8CE-073A-400218575C00}"/>
              </a:ext>
            </a:extLst>
          </p:cNvPr>
          <p:cNvGrpSpPr/>
          <p:nvPr/>
        </p:nvGrpSpPr>
        <p:grpSpPr>
          <a:xfrm>
            <a:off x="9775709" y="2814547"/>
            <a:ext cx="582460" cy="582460"/>
            <a:chOff x="9052143" y="2531202"/>
            <a:chExt cx="776613" cy="776613"/>
          </a:xfrm>
        </p:grpSpPr>
        <p:sp>
          <p:nvSpPr>
            <p:cNvPr id="26" name="Oval 25">
              <a:extLst>
                <a:ext uri="{FF2B5EF4-FFF2-40B4-BE49-F238E27FC236}">
                  <a16:creationId xmlns:a16="http://schemas.microsoft.com/office/drawing/2014/main" id="{083720EB-6B4D-0E7D-7BBF-A757E4734260}"/>
                </a:ext>
              </a:extLst>
            </p:cNvPr>
            <p:cNvSpPr/>
            <p:nvPr/>
          </p:nvSpPr>
          <p:spPr>
            <a:xfrm>
              <a:off x="9052143" y="2531202"/>
              <a:ext cx="776613" cy="776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26">
              <a:extLst>
                <a:ext uri="{FF2B5EF4-FFF2-40B4-BE49-F238E27FC236}">
                  <a16:creationId xmlns:a16="http://schemas.microsoft.com/office/drawing/2014/main" id="{F11328AF-595D-0944-8571-708FA42BA1AC}"/>
                </a:ext>
              </a:extLst>
            </p:cNvPr>
            <p:cNvGrpSpPr/>
            <p:nvPr/>
          </p:nvGrpSpPr>
          <p:grpSpPr>
            <a:xfrm>
              <a:off x="9195766" y="2716308"/>
              <a:ext cx="481012" cy="406400"/>
              <a:chOff x="8106304" y="2931585"/>
              <a:chExt cx="481012" cy="406400"/>
            </a:xfrm>
            <a:solidFill>
              <a:schemeClr val="bg1"/>
            </a:solidFill>
          </p:grpSpPr>
          <p:sp>
            <p:nvSpPr>
              <p:cNvPr id="28" name="Freeform 42">
                <a:extLst>
                  <a:ext uri="{FF2B5EF4-FFF2-40B4-BE49-F238E27FC236}">
                    <a16:creationId xmlns:a16="http://schemas.microsoft.com/office/drawing/2014/main" id="{6CEAA32E-20E9-09E9-0DEC-F151B663AB86}"/>
                  </a:ext>
                </a:extLst>
              </p:cNvPr>
              <p:cNvSpPr>
                <a:spLocks noEditPoints="1"/>
              </p:cNvSpPr>
              <p:nvPr/>
            </p:nvSpPr>
            <p:spPr bwMode="auto">
              <a:xfrm>
                <a:off x="8226954" y="3037947"/>
                <a:ext cx="241300" cy="2397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0 w 64"/>
                  <a:gd name="T11" fmla="*/ 48 h 64"/>
                  <a:gd name="T12" fmla="*/ 16 w 64"/>
                  <a:gd name="T13" fmla="*/ 50 h 64"/>
                  <a:gd name="T14" fmla="*/ 14 w 64"/>
                  <a:gd name="T15" fmla="*/ 16 h 64"/>
                  <a:gd name="T16" fmla="*/ 48 w 64"/>
                  <a:gd name="T17" fmla="*/ 14 h 64"/>
                  <a:gd name="T18" fmla="*/ 50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50" y="48"/>
                    </a:moveTo>
                    <a:cubicBezTo>
                      <a:pt x="42" y="58"/>
                      <a:pt x="26" y="59"/>
                      <a:pt x="16" y="50"/>
                    </a:cubicBezTo>
                    <a:cubicBezTo>
                      <a:pt x="6" y="42"/>
                      <a:pt x="5" y="26"/>
                      <a:pt x="14" y="16"/>
                    </a:cubicBezTo>
                    <a:cubicBezTo>
                      <a:pt x="22" y="6"/>
                      <a:pt x="38" y="5"/>
                      <a:pt x="48" y="14"/>
                    </a:cubicBezTo>
                    <a:cubicBezTo>
                      <a:pt x="58" y="22"/>
                      <a:pt x="59" y="38"/>
                      <a:pt x="50" y="48"/>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9" name="Freeform 43">
                <a:extLst>
                  <a:ext uri="{FF2B5EF4-FFF2-40B4-BE49-F238E27FC236}">
                    <a16:creationId xmlns:a16="http://schemas.microsoft.com/office/drawing/2014/main" id="{C94643F3-922B-C0BB-41E8-D1A4122E51A4}"/>
                  </a:ext>
                </a:extLst>
              </p:cNvPr>
              <p:cNvSpPr>
                <a:spLocks/>
              </p:cNvSpPr>
              <p:nvPr/>
            </p:nvSpPr>
            <p:spPr bwMode="auto">
              <a:xfrm>
                <a:off x="8287279" y="3096685"/>
                <a:ext cx="68262" cy="6826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7" y="0"/>
                      <a:pt x="0" y="7"/>
                      <a:pt x="0" y="16"/>
                    </a:cubicBezTo>
                    <a:cubicBezTo>
                      <a:pt x="0" y="16"/>
                      <a:pt x="0" y="16"/>
                      <a:pt x="0" y="16"/>
                    </a:cubicBezTo>
                    <a:cubicBezTo>
                      <a:pt x="0" y="17"/>
                      <a:pt x="1" y="18"/>
                      <a:pt x="2" y="18"/>
                    </a:cubicBezTo>
                    <a:cubicBezTo>
                      <a:pt x="3" y="18"/>
                      <a:pt x="4" y="17"/>
                      <a:pt x="4" y="16"/>
                    </a:cubicBezTo>
                    <a:cubicBezTo>
                      <a:pt x="4" y="16"/>
                      <a:pt x="4" y="16"/>
                      <a:pt x="4" y="16"/>
                    </a:cubicBezTo>
                    <a:cubicBezTo>
                      <a:pt x="4" y="9"/>
                      <a:pt x="9" y="4"/>
                      <a:pt x="16" y="4"/>
                    </a:cubicBezTo>
                    <a:cubicBezTo>
                      <a:pt x="17" y="4"/>
                      <a:pt x="18" y="3"/>
                      <a:pt x="18" y="2"/>
                    </a:cubicBezTo>
                    <a:cubicBezTo>
                      <a:pt x="18" y="1"/>
                      <a:pt x="17" y="0"/>
                      <a:pt x="16"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30" name="Freeform 44">
                <a:extLst>
                  <a:ext uri="{FF2B5EF4-FFF2-40B4-BE49-F238E27FC236}">
                    <a16:creationId xmlns:a16="http://schemas.microsoft.com/office/drawing/2014/main" id="{8B583F3A-A4AD-1CF2-9FEF-BF3571A0088F}"/>
                  </a:ext>
                </a:extLst>
              </p:cNvPr>
              <p:cNvSpPr>
                <a:spLocks noEditPoints="1"/>
              </p:cNvSpPr>
              <p:nvPr/>
            </p:nvSpPr>
            <p:spPr bwMode="auto">
              <a:xfrm>
                <a:off x="8106304" y="2931585"/>
                <a:ext cx="481012" cy="406400"/>
              </a:xfrm>
              <a:custGeom>
                <a:avLst/>
                <a:gdLst>
                  <a:gd name="T0" fmla="*/ 118 w 128"/>
                  <a:gd name="T1" fmla="*/ 24 h 108"/>
                  <a:gd name="T2" fmla="*/ 101 w 128"/>
                  <a:gd name="T3" fmla="*/ 21 h 108"/>
                  <a:gd name="T4" fmla="*/ 95 w 128"/>
                  <a:gd name="T5" fmla="*/ 8 h 108"/>
                  <a:gd name="T6" fmla="*/ 84 w 128"/>
                  <a:gd name="T7" fmla="*/ 0 h 108"/>
                  <a:gd name="T8" fmla="*/ 44 w 128"/>
                  <a:gd name="T9" fmla="*/ 0 h 108"/>
                  <a:gd name="T10" fmla="*/ 33 w 128"/>
                  <a:gd name="T11" fmla="*/ 8 h 108"/>
                  <a:gd name="T12" fmla="*/ 27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1 w 128"/>
                  <a:gd name="T41" fmla="*/ 32 h 108"/>
                  <a:gd name="T42" fmla="*/ 33 w 128"/>
                  <a:gd name="T43" fmla="*/ 28 h 108"/>
                  <a:gd name="T44" fmla="*/ 40 w 128"/>
                  <a:gd name="T45" fmla="*/ 11 h 108"/>
                  <a:gd name="T46" fmla="*/ 44 w 128"/>
                  <a:gd name="T47" fmla="*/ 8 h 108"/>
                  <a:gd name="T48" fmla="*/ 84 w 128"/>
                  <a:gd name="T49" fmla="*/ 8 h 108"/>
                  <a:gd name="T50" fmla="*/ 88 w 128"/>
                  <a:gd name="T51" fmla="*/ 11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5" y="8"/>
                      <a:pt x="95" y="8"/>
                      <a:pt x="95" y="8"/>
                    </a:cubicBezTo>
                    <a:cubicBezTo>
                      <a:pt x="93" y="3"/>
                      <a:pt x="89" y="0"/>
                      <a:pt x="84" y="0"/>
                    </a:cubicBezTo>
                    <a:cubicBezTo>
                      <a:pt x="44" y="0"/>
                      <a:pt x="44" y="0"/>
                      <a:pt x="44" y="0"/>
                    </a:cubicBezTo>
                    <a:cubicBezTo>
                      <a:pt x="39" y="0"/>
                      <a:pt x="35" y="3"/>
                      <a:pt x="33" y="8"/>
                    </a:cubicBezTo>
                    <a:cubicBezTo>
                      <a:pt x="27" y="21"/>
                      <a:pt x="27" y="21"/>
                      <a:pt x="27" y="21"/>
                    </a:cubicBezTo>
                    <a:cubicBezTo>
                      <a:pt x="10" y="24"/>
                      <a:pt x="10" y="24"/>
                      <a:pt x="10" y="24"/>
                    </a:cubicBezTo>
                    <a:cubicBezTo>
                      <a:pt x="4" y="25"/>
                      <a:pt x="0" y="30"/>
                      <a:pt x="0" y="36"/>
                    </a:cubicBezTo>
                    <a:cubicBezTo>
                      <a:pt x="0" y="96"/>
                      <a:pt x="0" y="96"/>
                      <a:pt x="0" y="96"/>
                    </a:cubicBezTo>
                    <a:cubicBezTo>
                      <a:pt x="0" y="103"/>
                      <a:pt x="5" y="108"/>
                      <a:pt x="12" y="108"/>
                    </a:cubicBezTo>
                    <a:cubicBezTo>
                      <a:pt x="116" y="108"/>
                      <a:pt x="116" y="108"/>
                      <a:pt x="116" y="108"/>
                    </a:cubicBezTo>
                    <a:cubicBezTo>
                      <a:pt x="123" y="108"/>
                      <a:pt x="128" y="103"/>
                      <a:pt x="128" y="96"/>
                    </a:cubicBezTo>
                    <a:cubicBezTo>
                      <a:pt x="128" y="36"/>
                      <a:pt x="128" y="36"/>
                      <a:pt x="128" y="36"/>
                    </a:cubicBezTo>
                    <a:cubicBezTo>
                      <a:pt x="128" y="30"/>
                      <a:pt x="124" y="25"/>
                      <a:pt x="118" y="24"/>
                    </a:cubicBezTo>
                    <a:close/>
                    <a:moveTo>
                      <a:pt x="120" y="96"/>
                    </a:moveTo>
                    <a:cubicBezTo>
                      <a:pt x="120" y="98"/>
                      <a:pt x="118" y="100"/>
                      <a:pt x="116" y="100"/>
                    </a:cubicBezTo>
                    <a:cubicBezTo>
                      <a:pt x="12" y="100"/>
                      <a:pt x="12" y="100"/>
                      <a:pt x="12" y="100"/>
                    </a:cubicBezTo>
                    <a:cubicBezTo>
                      <a:pt x="10" y="100"/>
                      <a:pt x="8" y="98"/>
                      <a:pt x="8" y="96"/>
                    </a:cubicBezTo>
                    <a:cubicBezTo>
                      <a:pt x="8" y="36"/>
                      <a:pt x="8" y="36"/>
                      <a:pt x="8" y="36"/>
                    </a:cubicBezTo>
                    <a:cubicBezTo>
                      <a:pt x="8" y="34"/>
                      <a:pt x="9" y="32"/>
                      <a:pt x="11" y="32"/>
                    </a:cubicBezTo>
                    <a:cubicBezTo>
                      <a:pt x="33" y="28"/>
                      <a:pt x="33" y="28"/>
                      <a:pt x="33" y="28"/>
                    </a:cubicBezTo>
                    <a:cubicBezTo>
                      <a:pt x="40" y="11"/>
                      <a:pt x="40" y="11"/>
                      <a:pt x="40" y="11"/>
                    </a:cubicBezTo>
                    <a:cubicBezTo>
                      <a:pt x="41" y="9"/>
                      <a:pt x="42" y="8"/>
                      <a:pt x="44" y="8"/>
                    </a:cubicBezTo>
                    <a:cubicBezTo>
                      <a:pt x="84" y="8"/>
                      <a:pt x="84" y="8"/>
                      <a:pt x="84" y="8"/>
                    </a:cubicBezTo>
                    <a:cubicBezTo>
                      <a:pt x="86" y="8"/>
                      <a:pt x="87" y="9"/>
                      <a:pt x="88" y="11"/>
                    </a:cubicBezTo>
                    <a:cubicBezTo>
                      <a:pt x="95" y="28"/>
                      <a:pt x="95" y="28"/>
                      <a:pt x="95" y="28"/>
                    </a:cubicBezTo>
                    <a:cubicBezTo>
                      <a:pt x="117" y="32"/>
                      <a:pt x="117" y="32"/>
                      <a:pt x="117" y="32"/>
                    </a:cubicBezTo>
                    <a:cubicBezTo>
                      <a:pt x="119" y="32"/>
                      <a:pt x="120" y="34"/>
                      <a:pt x="120" y="36"/>
                    </a:cubicBezTo>
                    <a:lnTo>
                      <a:pt x="120" y="96"/>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sp>
        <p:nvSpPr>
          <p:cNvPr id="34" name="Title 3">
            <a:extLst>
              <a:ext uri="{FF2B5EF4-FFF2-40B4-BE49-F238E27FC236}">
                <a16:creationId xmlns:a16="http://schemas.microsoft.com/office/drawing/2014/main" id="{6A6FAA6A-D5A2-D497-081C-DCE5B78111EB}"/>
              </a:ext>
            </a:extLst>
          </p:cNvPr>
          <p:cNvSpPr>
            <a:spLocks noGrp="1"/>
          </p:cNvSpPr>
          <p:nvPr>
            <p:ph type="title"/>
          </p:nvPr>
        </p:nvSpPr>
        <p:spPr>
          <a:xfrm>
            <a:off x="838200" y="365125"/>
            <a:ext cx="10515600" cy="1325563"/>
          </a:xfrm>
        </p:spPr>
        <p:txBody>
          <a:bodyPr/>
          <a:lstStyle/>
          <a:p>
            <a:endParaRPr lang="en-US" dirty="0"/>
          </a:p>
        </p:txBody>
      </p:sp>
      <p:sp>
        <p:nvSpPr>
          <p:cNvPr id="35" name="TextBox 34">
            <a:extLst>
              <a:ext uri="{FF2B5EF4-FFF2-40B4-BE49-F238E27FC236}">
                <a16:creationId xmlns:a16="http://schemas.microsoft.com/office/drawing/2014/main" id="{3047D21A-D362-8E31-F6C9-834ABCF8E4BF}"/>
              </a:ext>
            </a:extLst>
          </p:cNvPr>
          <p:cNvSpPr txBox="1"/>
          <p:nvPr/>
        </p:nvSpPr>
        <p:spPr>
          <a:xfrm>
            <a:off x="3596212" y="3779017"/>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6" name="TextBox 35">
            <a:extLst>
              <a:ext uri="{FF2B5EF4-FFF2-40B4-BE49-F238E27FC236}">
                <a16:creationId xmlns:a16="http://schemas.microsoft.com/office/drawing/2014/main" id="{8C1C5A0C-F547-5582-B01D-8C742856BE24}"/>
              </a:ext>
            </a:extLst>
          </p:cNvPr>
          <p:cNvSpPr txBox="1"/>
          <p:nvPr/>
        </p:nvSpPr>
        <p:spPr>
          <a:xfrm>
            <a:off x="3525639" y="3510174"/>
            <a:ext cx="2557175" cy="307777"/>
          </a:xfrm>
          <a:prstGeom prst="rect">
            <a:avLst/>
          </a:prstGeom>
          <a:noFill/>
        </p:spPr>
        <p:txBody>
          <a:bodyPr wrap="none" rtlCol="0">
            <a:spAutoFit/>
          </a:bodyPr>
          <a:lstStyle/>
          <a:p>
            <a:pPr algn="ctr"/>
            <a:r>
              <a:rPr lang="en-US" sz="1400" dirty="0"/>
              <a:t>LORUM IPSUM DOLOR SIT AMET</a:t>
            </a:r>
          </a:p>
        </p:txBody>
      </p:sp>
      <p:sp>
        <p:nvSpPr>
          <p:cNvPr id="37" name="TextBox 36">
            <a:extLst>
              <a:ext uri="{FF2B5EF4-FFF2-40B4-BE49-F238E27FC236}">
                <a16:creationId xmlns:a16="http://schemas.microsoft.com/office/drawing/2014/main" id="{F3D1CC01-E371-76D8-B094-B2831BE38DE4}"/>
              </a:ext>
            </a:extLst>
          </p:cNvPr>
          <p:cNvSpPr txBox="1"/>
          <p:nvPr/>
        </p:nvSpPr>
        <p:spPr>
          <a:xfrm>
            <a:off x="6223960" y="3769216"/>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8" name="TextBox 37">
            <a:extLst>
              <a:ext uri="{FF2B5EF4-FFF2-40B4-BE49-F238E27FC236}">
                <a16:creationId xmlns:a16="http://schemas.microsoft.com/office/drawing/2014/main" id="{245932C9-8632-2A4A-51B0-F3258DB70723}"/>
              </a:ext>
            </a:extLst>
          </p:cNvPr>
          <p:cNvSpPr txBox="1"/>
          <p:nvPr/>
        </p:nvSpPr>
        <p:spPr>
          <a:xfrm>
            <a:off x="6153387" y="3500373"/>
            <a:ext cx="2557175" cy="307777"/>
          </a:xfrm>
          <a:prstGeom prst="rect">
            <a:avLst/>
          </a:prstGeom>
          <a:noFill/>
        </p:spPr>
        <p:txBody>
          <a:bodyPr wrap="none" rtlCol="0">
            <a:spAutoFit/>
          </a:bodyPr>
          <a:lstStyle/>
          <a:p>
            <a:pPr algn="ctr"/>
            <a:r>
              <a:rPr lang="en-US" sz="1400" dirty="0"/>
              <a:t>LORUM IPSUM DOLOR SIT AMET</a:t>
            </a:r>
          </a:p>
        </p:txBody>
      </p:sp>
      <p:sp>
        <p:nvSpPr>
          <p:cNvPr id="39" name="TextBox 38">
            <a:extLst>
              <a:ext uri="{FF2B5EF4-FFF2-40B4-BE49-F238E27FC236}">
                <a16:creationId xmlns:a16="http://schemas.microsoft.com/office/drawing/2014/main" id="{8F1AD2B4-8D00-2766-D2AC-CCC4CF9206B1}"/>
              </a:ext>
            </a:extLst>
          </p:cNvPr>
          <p:cNvSpPr txBox="1"/>
          <p:nvPr/>
        </p:nvSpPr>
        <p:spPr>
          <a:xfrm>
            <a:off x="8786838" y="3764754"/>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0" name="TextBox 39">
            <a:extLst>
              <a:ext uri="{FF2B5EF4-FFF2-40B4-BE49-F238E27FC236}">
                <a16:creationId xmlns:a16="http://schemas.microsoft.com/office/drawing/2014/main" id="{E9828113-B122-BA4A-510D-48A4211D2B1F}"/>
              </a:ext>
            </a:extLst>
          </p:cNvPr>
          <p:cNvSpPr txBox="1"/>
          <p:nvPr/>
        </p:nvSpPr>
        <p:spPr>
          <a:xfrm>
            <a:off x="8716265" y="3495911"/>
            <a:ext cx="2557175" cy="307777"/>
          </a:xfrm>
          <a:prstGeom prst="rect">
            <a:avLst/>
          </a:prstGeom>
          <a:noFill/>
        </p:spPr>
        <p:txBody>
          <a:bodyPr wrap="none" rtlCol="0">
            <a:spAutoFit/>
          </a:bodyPr>
          <a:lstStyle/>
          <a:p>
            <a:pPr algn="ctr"/>
            <a:r>
              <a:rPr lang="en-US" sz="1400" dirty="0"/>
              <a:t>LORUM IPSUM DOLOR SIT AMET</a:t>
            </a:r>
          </a:p>
        </p:txBody>
      </p:sp>
      <p:pic>
        <p:nvPicPr>
          <p:cNvPr id="2" name="Picture 1">
            <a:extLst>
              <a:ext uri="{FF2B5EF4-FFF2-40B4-BE49-F238E27FC236}">
                <a16:creationId xmlns:a16="http://schemas.microsoft.com/office/drawing/2014/main" id="{349D8A22-FDE9-03B0-EABB-6E05E539B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7" name="TextBox 6">
            <a:extLst>
              <a:ext uri="{FF2B5EF4-FFF2-40B4-BE49-F238E27FC236}">
                <a16:creationId xmlns:a16="http://schemas.microsoft.com/office/drawing/2014/main" id="{3734ECD7-E53A-1FC4-6DA9-EDE5E3843265}"/>
              </a:ext>
            </a:extLst>
          </p:cNvPr>
          <p:cNvSpPr txBox="1"/>
          <p:nvPr/>
        </p:nvSpPr>
        <p:spPr>
          <a:xfrm>
            <a:off x="1430705" y="1922489"/>
            <a:ext cx="9144000" cy="461665"/>
          </a:xfrm>
          <a:prstGeom prst="rect">
            <a:avLst/>
          </a:prstGeom>
          <a:noFill/>
        </p:spPr>
        <p:txBody>
          <a:bodyPr wrap="square" lIns="0" rIns="0" rtlCol="0">
            <a:spAutoFit/>
          </a:bodyPr>
          <a:lstStyle/>
          <a:p>
            <a:pPr algn="ctr"/>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endParaRPr lang="en-US" sz="1200" dirty="0">
              <a:ea typeface="Roboto Condensed Light" panose="02000000000000000000" pitchFamily="2" charset="0"/>
              <a:cs typeface="Roboto Condensed Light" panose="02000000000000000000" pitchFamily="2" charset="0"/>
            </a:endParaRPr>
          </a:p>
        </p:txBody>
      </p:sp>
      <p:sp>
        <p:nvSpPr>
          <p:cNvPr id="8" name="TextBox 7">
            <a:extLst>
              <a:ext uri="{FF2B5EF4-FFF2-40B4-BE49-F238E27FC236}">
                <a16:creationId xmlns:a16="http://schemas.microsoft.com/office/drawing/2014/main" id="{843ED69A-B60D-1833-C5A3-5E87E5AF4649}"/>
              </a:ext>
            </a:extLst>
          </p:cNvPr>
          <p:cNvSpPr txBox="1"/>
          <p:nvPr/>
        </p:nvSpPr>
        <p:spPr>
          <a:xfrm>
            <a:off x="1676400" y="4964632"/>
            <a:ext cx="9144000" cy="1015663"/>
          </a:xfrm>
          <a:prstGeom prst="rect">
            <a:avLst/>
          </a:prstGeom>
          <a:noFill/>
        </p:spPr>
        <p:txBody>
          <a:bodyPr wrap="square" lIns="0" rIns="0" rtlCol="0">
            <a:spAutoFit/>
          </a:bodyPr>
          <a:lstStyle/>
          <a:p>
            <a:pPr algn="ctr"/>
            <a:r>
              <a:rPr lang="en-US" sz="1200" b="0" i="0" dirty="0">
                <a:solidFill>
                  <a:srgbClr val="666666"/>
                </a:solidFill>
                <a:effectLst/>
              </a:rPr>
              <a:t>Lorem ipsum dolor sit </a:t>
            </a:r>
            <a:r>
              <a:rPr lang="en-US" sz="1200" b="0" i="0" dirty="0" err="1">
                <a:solidFill>
                  <a:srgbClr val="666666"/>
                </a:solidFill>
                <a:effectLst/>
              </a:rPr>
              <a:t>amet</a:t>
            </a:r>
            <a:r>
              <a:rPr lang="en-US" sz="1200" b="0" i="0" dirty="0">
                <a:solidFill>
                  <a:srgbClr val="666666"/>
                </a:solidFill>
                <a:effectLst/>
              </a:rPr>
              <a:t>, </a:t>
            </a:r>
            <a:r>
              <a:rPr lang="en-US" sz="1200" b="0" i="0" dirty="0" err="1">
                <a:solidFill>
                  <a:srgbClr val="666666"/>
                </a:solidFill>
                <a:effectLst/>
              </a:rPr>
              <a:t>consectetuer</a:t>
            </a:r>
            <a:r>
              <a:rPr lang="en-US" sz="1200" b="0" i="0" dirty="0">
                <a:solidFill>
                  <a:srgbClr val="666666"/>
                </a:solidFill>
                <a:effectLst/>
              </a:rPr>
              <a:t> </a:t>
            </a:r>
            <a:r>
              <a:rPr lang="en-US" sz="1200" b="0" i="0" dirty="0" err="1">
                <a:solidFill>
                  <a:srgbClr val="666666"/>
                </a:solidFill>
                <a:effectLst/>
              </a:rPr>
              <a:t>adipiscing</a:t>
            </a:r>
            <a:r>
              <a:rPr lang="en-US" sz="1200" b="0" i="0" dirty="0">
                <a:solidFill>
                  <a:srgbClr val="666666"/>
                </a:solidFill>
                <a:effectLst/>
              </a:rPr>
              <a:t> </a:t>
            </a:r>
            <a:r>
              <a:rPr lang="en-US" sz="1200" b="0" i="0" dirty="0" err="1">
                <a:solidFill>
                  <a:srgbClr val="666666"/>
                </a:solidFill>
                <a:effectLst/>
              </a:rPr>
              <a:t>elit</a:t>
            </a:r>
            <a:r>
              <a:rPr lang="en-US" sz="1200" b="0" i="0" dirty="0">
                <a:solidFill>
                  <a:srgbClr val="666666"/>
                </a:solidFill>
                <a:effectLst/>
              </a:rPr>
              <a:t>. Aenean </a:t>
            </a:r>
            <a:r>
              <a:rPr lang="en-US" sz="1200" b="0" i="0" dirty="0" err="1">
                <a:solidFill>
                  <a:srgbClr val="666666"/>
                </a:solidFill>
                <a:effectLst/>
              </a:rPr>
              <a:t>commodo</a:t>
            </a:r>
            <a:r>
              <a:rPr lang="en-US" sz="1200" b="0" i="0" dirty="0">
                <a:solidFill>
                  <a:srgbClr val="666666"/>
                </a:solidFill>
                <a:effectLst/>
              </a:rPr>
              <a:t> ligula </a:t>
            </a:r>
            <a:r>
              <a:rPr lang="en-US" sz="1200" b="0" i="0" dirty="0" err="1">
                <a:solidFill>
                  <a:srgbClr val="666666"/>
                </a:solidFill>
                <a:effectLst/>
              </a:rPr>
              <a:t>eget</a:t>
            </a:r>
            <a:r>
              <a:rPr lang="en-US" sz="1200" b="0" i="0" dirty="0">
                <a:solidFill>
                  <a:srgbClr val="666666"/>
                </a:solidFill>
                <a:effectLst/>
              </a:rPr>
              <a:t> dolor. Aenean </a:t>
            </a:r>
            <a:r>
              <a:rPr lang="en-US" sz="1200" b="0" i="0" dirty="0" err="1">
                <a:solidFill>
                  <a:srgbClr val="666666"/>
                </a:solidFill>
                <a:effectLst/>
              </a:rPr>
              <a:t>massa</a:t>
            </a:r>
            <a:r>
              <a:rPr lang="en-US" sz="1200" b="0" i="0" dirty="0">
                <a:solidFill>
                  <a:srgbClr val="666666"/>
                </a:solidFill>
                <a:effectLst/>
              </a:rPr>
              <a:t>. Cum sociis </a:t>
            </a:r>
            <a:r>
              <a:rPr lang="en-US" sz="1200" b="0" i="0" dirty="0" err="1">
                <a:solidFill>
                  <a:srgbClr val="666666"/>
                </a:solidFill>
                <a:effectLst/>
              </a:rPr>
              <a:t>natoque</a:t>
            </a:r>
            <a:r>
              <a:rPr lang="en-US" sz="1200" b="0" i="0" dirty="0">
                <a:solidFill>
                  <a:srgbClr val="666666"/>
                </a:solidFill>
                <a:effectLst/>
              </a:rPr>
              <a:t> </a:t>
            </a:r>
            <a:r>
              <a:rPr lang="en-US" sz="1200" b="0" i="0" dirty="0" err="1">
                <a:solidFill>
                  <a:srgbClr val="666666"/>
                </a:solidFill>
                <a:effectLst/>
              </a:rPr>
              <a:t>penatibus</a:t>
            </a:r>
            <a:r>
              <a:rPr lang="en-US" sz="1200" b="0" i="0" dirty="0">
                <a:solidFill>
                  <a:srgbClr val="666666"/>
                </a:solidFill>
                <a:effectLst/>
              </a:rPr>
              <a:t> et </a:t>
            </a:r>
            <a:r>
              <a:rPr lang="en-US" sz="1200" b="0" i="0" dirty="0" err="1">
                <a:solidFill>
                  <a:srgbClr val="666666"/>
                </a:solidFill>
                <a:effectLst/>
              </a:rPr>
              <a:t>magnis</a:t>
            </a:r>
            <a:r>
              <a:rPr lang="en-US" sz="1200" b="0" i="0" dirty="0">
                <a:solidFill>
                  <a:srgbClr val="666666"/>
                </a:solidFill>
                <a:effectLst/>
              </a:rPr>
              <a:t> dis parturient </a:t>
            </a:r>
            <a:r>
              <a:rPr lang="en-US" sz="1200" b="0" i="0" dirty="0" err="1">
                <a:solidFill>
                  <a:srgbClr val="666666"/>
                </a:solidFill>
                <a:effectLst/>
              </a:rPr>
              <a:t>montes</a:t>
            </a:r>
            <a:r>
              <a:rPr lang="en-US" sz="1200" b="0" i="0" dirty="0">
                <a:solidFill>
                  <a:srgbClr val="666666"/>
                </a:solidFill>
                <a:effectLst/>
              </a:rPr>
              <a:t>, </a:t>
            </a:r>
            <a:r>
              <a:rPr lang="en-US" sz="1200" b="0" i="0" dirty="0" err="1">
                <a:solidFill>
                  <a:srgbClr val="666666"/>
                </a:solidFill>
                <a:effectLst/>
              </a:rPr>
              <a:t>nascetur</a:t>
            </a:r>
            <a:r>
              <a:rPr lang="en-US" sz="1200" b="0" i="0" dirty="0">
                <a:solidFill>
                  <a:srgbClr val="666666"/>
                </a:solidFill>
                <a:effectLst/>
              </a:rPr>
              <a:t> </a:t>
            </a:r>
            <a:r>
              <a:rPr lang="en-US" sz="1200" b="0" i="0" dirty="0" err="1">
                <a:solidFill>
                  <a:srgbClr val="666666"/>
                </a:solidFill>
                <a:effectLst/>
              </a:rPr>
              <a:t>ridiculus</a:t>
            </a:r>
            <a:r>
              <a:rPr lang="en-US" sz="1200" b="0" i="0" dirty="0">
                <a:solidFill>
                  <a:srgbClr val="666666"/>
                </a:solidFill>
                <a:effectLst/>
              </a:rPr>
              <a:t> mus. Donec </a:t>
            </a:r>
            <a:r>
              <a:rPr lang="en-US" sz="1200" b="0" i="0" dirty="0" err="1">
                <a:solidFill>
                  <a:srgbClr val="666666"/>
                </a:solidFill>
                <a:effectLst/>
              </a:rPr>
              <a:t>quam</a:t>
            </a:r>
            <a:r>
              <a:rPr lang="en-US" sz="1200" b="0" i="0" dirty="0">
                <a:solidFill>
                  <a:srgbClr val="666666"/>
                </a:solidFill>
                <a:effectLst/>
              </a:rPr>
              <a:t>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ultricies</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pellentesque</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sem. </a:t>
            </a:r>
            <a:r>
              <a:rPr lang="en-US" sz="1200" b="0" i="0" dirty="0" err="1">
                <a:solidFill>
                  <a:srgbClr val="666666"/>
                </a:solidFill>
                <a:effectLst/>
              </a:rPr>
              <a:t>Nulla</a:t>
            </a:r>
            <a:r>
              <a:rPr lang="en-US" sz="1200" b="0" i="0" dirty="0">
                <a:solidFill>
                  <a:srgbClr val="666666"/>
                </a:solidFill>
                <a:effectLst/>
              </a:rPr>
              <a:t> </a:t>
            </a:r>
            <a:r>
              <a:rPr lang="en-US" sz="1200" b="0" i="0" dirty="0" err="1">
                <a:solidFill>
                  <a:srgbClr val="666666"/>
                </a:solidFill>
                <a:effectLst/>
              </a:rPr>
              <a:t>consequat</a:t>
            </a:r>
            <a:r>
              <a:rPr lang="en-US" sz="1200" b="0" i="0" dirty="0">
                <a:solidFill>
                  <a:srgbClr val="666666"/>
                </a:solidFill>
                <a:effectLst/>
              </a:rPr>
              <a:t> </a:t>
            </a:r>
            <a:r>
              <a:rPr lang="en-US" sz="1200" b="0" i="0" dirty="0" err="1">
                <a:solidFill>
                  <a:srgbClr val="666666"/>
                </a:solidFill>
                <a:effectLst/>
              </a:rPr>
              <a:t>massa</a:t>
            </a:r>
            <a:r>
              <a:rPr lang="en-US" sz="1200" b="0" i="0" dirty="0">
                <a:solidFill>
                  <a:srgbClr val="666666"/>
                </a:solidFill>
                <a:effectLst/>
              </a:rPr>
              <a:t> </a:t>
            </a:r>
            <a:r>
              <a:rPr lang="en-US" sz="1200" b="0" i="0" dirty="0" err="1">
                <a:solidFill>
                  <a:srgbClr val="666666"/>
                </a:solidFill>
                <a:effectLst/>
              </a:rPr>
              <a:t>quis</a:t>
            </a:r>
            <a:r>
              <a:rPr lang="en-US" sz="1200" b="0" i="0" dirty="0">
                <a:solidFill>
                  <a:srgbClr val="666666"/>
                </a:solidFill>
                <a:effectLst/>
              </a:rPr>
              <a:t> </a:t>
            </a:r>
            <a:r>
              <a:rPr lang="en-US" sz="1200" b="0" i="0" dirty="0" err="1">
                <a:solidFill>
                  <a:srgbClr val="666666"/>
                </a:solidFill>
                <a:effectLst/>
              </a:rPr>
              <a:t>enim</a:t>
            </a:r>
            <a:r>
              <a:rPr lang="en-US" sz="1200" b="0" i="0" dirty="0">
                <a:solidFill>
                  <a:srgbClr val="666666"/>
                </a:solidFill>
                <a:effectLst/>
              </a:rPr>
              <a:t>. Donec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fringilla</a:t>
            </a:r>
            <a:r>
              <a:rPr lang="en-US" sz="1200" b="0" i="0" dirty="0">
                <a:solidFill>
                  <a:srgbClr val="666666"/>
                </a:solidFill>
                <a:effectLst/>
              </a:rPr>
              <a:t> vel, </a:t>
            </a:r>
            <a:r>
              <a:rPr lang="en-US" sz="1200" b="0" i="0" dirty="0" err="1">
                <a:solidFill>
                  <a:srgbClr val="666666"/>
                </a:solidFill>
                <a:effectLst/>
              </a:rPr>
              <a:t>aliquet</a:t>
            </a:r>
            <a:r>
              <a:rPr lang="en-US" sz="1200" b="0" i="0" dirty="0">
                <a:solidFill>
                  <a:srgbClr val="666666"/>
                </a:solidFill>
                <a:effectLst/>
              </a:rPr>
              <a:t> </a:t>
            </a:r>
            <a:r>
              <a:rPr lang="en-US" sz="1200" b="0" i="0" dirty="0" err="1">
                <a:solidFill>
                  <a:srgbClr val="666666"/>
                </a:solidFill>
                <a:effectLst/>
              </a:rPr>
              <a:t>nec</a:t>
            </a:r>
            <a:r>
              <a:rPr lang="en-US" sz="1200" b="0" i="0" dirty="0">
                <a:solidFill>
                  <a:srgbClr val="666666"/>
                </a:solidFill>
                <a:effectLst/>
              </a:rPr>
              <a:t>,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eget</a:t>
            </a:r>
            <a:r>
              <a:rPr lang="en-US" sz="1200" b="0" i="0" dirty="0">
                <a:solidFill>
                  <a:srgbClr val="666666"/>
                </a:solidFill>
                <a:effectLst/>
              </a:rPr>
              <a:t>, </a:t>
            </a:r>
            <a:r>
              <a:rPr lang="en-US" sz="1200" b="0" i="0" dirty="0" err="1">
                <a:solidFill>
                  <a:srgbClr val="666666"/>
                </a:solidFill>
                <a:effectLst/>
              </a:rPr>
              <a:t>arcu</a:t>
            </a:r>
            <a:r>
              <a:rPr lang="en-US" sz="1200" b="0" i="0" dirty="0">
                <a:solidFill>
                  <a:srgbClr val="666666"/>
                </a:solidFill>
                <a:effectLst/>
              </a:rPr>
              <a:t>. In </a:t>
            </a:r>
            <a:r>
              <a:rPr lang="en-US" sz="1200" b="0" i="0" dirty="0" err="1">
                <a:solidFill>
                  <a:srgbClr val="666666"/>
                </a:solidFill>
                <a:effectLst/>
              </a:rPr>
              <a:t>enim</a:t>
            </a:r>
            <a:r>
              <a:rPr lang="en-US" sz="1200" b="0" i="0" dirty="0">
                <a:solidFill>
                  <a:srgbClr val="666666"/>
                </a:solidFill>
                <a:effectLst/>
              </a:rPr>
              <a:t>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rhoncus</a:t>
            </a:r>
            <a:r>
              <a:rPr lang="en-US" sz="1200" b="0" i="0" dirty="0">
                <a:solidFill>
                  <a:srgbClr val="666666"/>
                </a:solidFill>
                <a:effectLst/>
              </a:rPr>
              <a:t> </a:t>
            </a:r>
            <a:r>
              <a:rPr lang="en-US" sz="1200" b="0" i="0" dirty="0" err="1">
                <a:solidFill>
                  <a:srgbClr val="666666"/>
                </a:solidFill>
                <a:effectLst/>
              </a:rPr>
              <a:t>ut</a:t>
            </a:r>
            <a:r>
              <a:rPr lang="en-US" sz="1200" b="0" i="0" dirty="0">
                <a:solidFill>
                  <a:srgbClr val="666666"/>
                </a:solidFill>
                <a:effectLst/>
              </a:rPr>
              <a:t>, </a:t>
            </a:r>
            <a:r>
              <a:rPr lang="en-US" sz="1200" b="0" i="0" dirty="0" err="1">
                <a:solidFill>
                  <a:srgbClr val="666666"/>
                </a:solidFill>
                <a:effectLst/>
              </a:rPr>
              <a:t>imperdiet</a:t>
            </a:r>
            <a:r>
              <a:rPr lang="en-US" sz="1200" b="0" i="0" dirty="0">
                <a:solidFill>
                  <a:srgbClr val="666666"/>
                </a:solidFill>
                <a:effectLst/>
              </a:rPr>
              <a:t> a, </a:t>
            </a:r>
            <a:r>
              <a:rPr lang="en-US" sz="1200" b="0" i="0" dirty="0" err="1">
                <a:solidFill>
                  <a:srgbClr val="666666"/>
                </a:solidFill>
                <a:effectLst/>
              </a:rPr>
              <a:t>venenatis</a:t>
            </a:r>
            <a:r>
              <a:rPr lang="en-US" sz="1200" b="0" i="0" dirty="0">
                <a:solidFill>
                  <a:srgbClr val="666666"/>
                </a:solidFill>
                <a:effectLst/>
              </a:rPr>
              <a:t> vitae, </a:t>
            </a:r>
            <a:r>
              <a:rPr lang="en-US" sz="1200" b="0" i="0" dirty="0" err="1">
                <a:solidFill>
                  <a:srgbClr val="666666"/>
                </a:solidFill>
                <a:effectLst/>
              </a:rPr>
              <a:t>justo</a:t>
            </a:r>
            <a:r>
              <a:rPr lang="en-US" sz="1200" b="0" i="0" dirty="0">
                <a:solidFill>
                  <a:srgbClr val="666666"/>
                </a:solidFill>
                <a:effectLst/>
              </a:rPr>
              <a:t>. </a:t>
            </a:r>
            <a:r>
              <a:rPr lang="en-US" sz="1200" b="0" i="0" dirty="0" err="1">
                <a:solidFill>
                  <a:srgbClr val="666666"/>
                </a:solidFill>
                <a:effectLst/>
              </a:rPr>
              <a:t>Nullam</a:t>
            </a:r>
            <a:r>
              <a:rPr lang="en-US" sz="1200" b="0" i="0" dirty="0">
                <a:solidFill>
                  <a:srgbClr val="666666"/>
                </a:solidFill>
                <a:effectLst/>
              </a:rPr>
              <a:t> dictum </a:t>
            </a:r>
            <a:r>
              <a:rPr lang="en-US" sz="1200" b="0" i="0" dirty="0" err="1">
                <a:solidFill>
                  <a:srgbClr val="666666"/>
                </a:solidFill>
                <a:effectLst/>
              </a:rPr>
              <a:t>felis</a:t>
            </a:r>
            <a:r>
              <a:rPr lang="en-US" sz="1200" b="0" i="0" dirty="0">
                <a:solidFill>
                  <a:srgbClr val="666666"/>
                </a:solidFill>
                <a:effectLst/>
              </a:rPr>
              <a:t> </a:t>
            </a:r>
            <a:r>
              <a:rPr lang="en-US" sz="1200" b="0" i="0" dirty="0" err="1">
                <a:solidFill>
                  <a:srgbClr val="666666"/>
                </a:solidFill>
                <a:effectLst/>
              </a:rPr>
              <a:t>eu</a:t>
            </a:r>
            <a:r>
              <a:rPr lang="en-US" sz="1200" b="0" i="0" dirty="0">
                <a:solidFill>
                  <a:srgbClr val="666666"/>
                </a:solidFill>
                <a:effectLst/>
              </a:rPr>
              <a:t> </a:t>
            </a:r>
            <a:r>
              <a:rPr lang="en-US" sz="1200" b="0" i="0" dirty="0" err="1">
                <a:solidFill>
                  <a:srgbClr val="666666"/>
                </a:solidFill>
                <a:effectLst/>
              </a:rPr>
              <a:t>pede</a:t>
            </a:r>
            <a:r>
              <a:rPr lang="en-US" sz="1200" b="0" i="0" dirty="0">
                <a:solidFill>
                  <a:srgbClr val="666666"/>
                </a:solidFill>
                <a:effectLst/>
              </a:rPr>
              <a:t> </a:t>
            </a:r>
            <a:r>
              <a:rPr lang="en-US" sz="1200" b="0" i="0" dirty="0" err="1">
                <a:solidFill>
                  <a:srgbClr val="666666"/>
                </a:solidFill>
                <a:effectLst/>
              </a:rPr>
              <a:t>mollis</a:t>
            </a:r>
            <a:r>
              <a:rPr lang="en-US" sz="1200" b="0" i="0" dirty="0">
                <a:solidFill>
                  <a:srgbClr val="666666"/>
                </a:solidFill>
                <a:effectLst/>
              </a:rPr>
              <a:t> </a:t>
            </a:r>
            <a:r>
              <a:rPr lang="en-US" sz="1200" b="0" i="0" dirty="0" err="1">
                <a:solidFill>
                  <a:srgbClr val="666666"/>
                </a:solidFill>
                <a:effectLst/>
              </a:rPr>
              <a:t>pretium</a:t>
            </a:r>
            <a:r>
              <a:rPr lang="en-US" sz="1200" b="0" i="0" dirty="0">
                <a:solidFill>
                  <a:srgbClr val="666666"/>
                </a:solidFill>
                <a:effectLst/>
              </a:rPr>
              <a:t>. Integer </a:t>
            </a:r>
            <a:r>
              <a:rPr lang="en-US" sz="1200" b="0" i="0" dirty="0" err="1">
                <a:solidFill>
                  <a:srgbClr val="666666"/>
                </a:solidFill>
                <a:effectLst/>
              </a:rPr>
              <a:t>tincidunt</a:t>
            </a:r>
            <a:r>
              <a:rPr lang="en-US" sz="1200" b="0" i="0" dirty="0">
                <a:solidFill>
                  <a:srgbClr val="666666"/>
                </a:solidFill>
                <a:effectLst/>
              </a:rPr>
              <a:t>. Cras </a:t>
            </a:r>
            <a:r>
              <a:rPr lang="en-US" sz="1200" b="0" i="0" dirty="0" err="1">
                <a:solidFill>
                  <a:srgbClr val="666666"/>
                </a:solidFill>
                <a:effectLst/>
              </a:rPr>
              <a:t>dapibus</a:t>
            </a:r>
            <a:r>
              <a:rPr lang="en-US" sz="1200" b="0" i="0" dirty="0">
                <a:solidFill>
                  <a:srgbClr val="666666"/>
                </a:solidFill>
                <a:effectLst/>
              </a:rPr>
              <a:t>. </a:t>
            </a:r>
            <a:r>
              <a:rPr lang="en-US" sz="1200" b="0" i="0" dirty="0" err="1">
                <a:solidFill>
                  <a:srgbClr val="666666"/>
                </a:solidFill>
                <a:effectLst/>
              </a:rPr>
              <a:t>Vivamus</a:t>
            </a:r>
            <a:r>
              <a:rPr lang="en-US" sz="1200" b="0" i="0" dirty="0">
                <a:solidFill>
                  <a:srgbClr val="666666"/>
                </a:solidFill>
                <a:effectLst/>
              </a:rPr>
              <a:t> </a:t>
            </a:r>
            <a:r>
              <a:rPr lang="en-US" sz="1200" b="0" i="0" dirty="0" err="1">
                <a:solidFill>
                  <a:srgbClr val="666666"/>
                </a:solidFill>
                <a:effectLst/>
              </a:rPr>
              <a:t>elementum</a:t>
            </a:r>
            <a:r>
              <a:rPr lang="en-US" sz="1200" b="0" i="0" dirty="0">
                <a:solidFill>
                  <a:srgbClr val="666666"/>
                </a:solidFill>
                <a:effectLst/>
              </a:rPr>
              <a:t> semper nisi. Aenean </a:t>
            </a:r>
            <a:r>
              <a:rPr lang="en-US" sz="1200" b="0" i="0" dirty="0" err="1">
                <a:solidFill>
                  <a:srgbClr val="666666"/>
                </a:solidFill>
                <a:effectLst/>
              </a:rPr>
              <a:t>vulputate</a:t>
            </a:r>
            <a:r>
              <a:rPr lang="en-US" sz="1200" b="0" i="0" dirty="0">
                <a:solidFill>
                  <a:srgbClr val="666666"/>
                </a:solidFill>
                <a:effectLst/>
              </a:rPr>
              <a:t> </a:t>
            </a:r>
            <a:r>
              <a:rPr lang="en-US" sz="1200" b="0" i="0" dirty="0" err="1">
                <a:solidFill>
                  <a:srgbClr val="666666"/>
                </a:solidFill>
                <a:effectLst/>
              </a:rPr>
              <a:t>eleifend</a:t>
            </a:r>
            <a:r>
              <a:rPr lang="en-US" sz="1200" b="0" i="0" dirty="0">
                <a:solidFill>
                  <a:srgbClr val="666666"/>
                </a:solidFill>
                <a:effectLst/>
              </a:rPr>
              <a:t> </a:t>
            </a:r>
            <a:r>
              <a:rPr lang="en-US" sz="1200" b="0" i="0" dirty="0" err="1">
                <a:solidFill>
                  <a:srgbClr val="666666"/>
                </a:solidFill>
                <a:effectLst/>
              </a:rPr>
              <a:t>tellus</a:t>
            </a:r>
            <a:r>
              <a:rPr lang="en-US" sz="1200" b="0" i="0" dirty="0">
                <a:solidFill>
                  <a:srgbClr val="666666"/>
                </a:solidFill>
                <a:effectLst/>
              </a:rPr>
              <a:t>. </a:t>
            </a:r>
          </a:p>
          <a:p>
            <a:pPr algn="ctr"/>
            <a:endParaRPr lang="en-US" sz="1200" dirty="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15184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12CF-61BE-A88B-76FD-2E1C6A882311}"/>
              </a:ext>
            </a:extLst>
          </p:cNvPr>
          <p:cNvSpPr>
            <a:spLocks noGrp="1"/>
          </p:cNvSpPr>
          <p:nvPr>
            <p:ph type="title"/>
          </p:nvPr>
        </p:nvSpPr>
        <p:spPr/>
        <p:txBody>
          <a:bodyPr/>
          <a:lstStyle/>
          <a:p>
            <a:endParaRPr lang="en-US"/>
          </a:p>
        </p:txBody>
      </p:sp>
      <p:sp>
        <p:nvSpPr>
          <p:cNvPr id="4" name="Oval 3">
            <a:extLst>
              <a:ext uri="{FF2B5EF4-FFF2-40B4-BE49-F238E27FC236}">
                <a16:creationId xmlns:a16="http://schemas.microsoft.com/office/drawing/2014/main" id="{0396A5E9-D1D7-1B6A-1F6D-2DD218B7F8EA}"/>
              </a:ext>
            </a:extLst>
          </p:cNvPr>
          <p:cNvSpPr/>
          <p:nvPr/>
        </p:nvSpPr>
        <p:spPr>
          <a:xfrm>
            <a:off x="1147811"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Arc 4">
            <a:extLst>
              <a:ext uri="{FF2B5EF4-FFF2-40B4-BE49-F238E27FC236}">
                <a16:creationId xmlns:a16="http://schemas.microsoft.com/office/drawing/2014/main" id="{A9EC7268-198F-4198-ED76-F584F8A57F91}"/>
              </a:ext>
            </a:extLst>
          </p:cNvPr>
          <p:cNvSpPr/>
          <p:nvPr/>
        </p:nvSpPr>
        <p:spPr>
          <a:xfrm>
            <a:off x="1148657" y="3157427"/>
            <a:ext cx="1618488" cy="1618488"/>
          </a:xfrm>
          <a:prstGeom prst="arc">
            <a:avLst>
              <a:gd name="adj1" fmla="val 10766207"/>
              <a:gd name="adj2" fmla="val 0"/>
            </a:avLst>
          </a:prstGeom>
          <a:ln w="69850" cap="rnd">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Oval 5">
            <a:extLst>
              <a:ext uri="{FF2B5EF4-FFF2-40B4-BE49-F238E27FC236}">
                <a16:creationId xmlns:a16="http://schemas.microsoft.com/office/drawing/2014/main" id="{D4E66C27-26BE-8220-1444-2F5AE022FD7A}"/>
              </a:ext>
            </a:extLst>
          </p:cNvPr>
          <p:cNvSpPr/>
          <p:nvPr/>
        </p:nvSpPr>
        <p:spPr>
          <a:xfrm>
            <a:off x="2767991"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Arc 6">
            <a:extLst>
              <a:ext uri="{FF2B5EF4-FFF2-40B4-BE49-F238E27FC236}">
                <a16:creationId xmlns:a16="http://schemas.microsoft.com/office/drawing/2014/main" id="{3FB03390-1EE2-2FF5-8113-4D27447F4BCB}"/>
              </a:ext>
            </a:extLst>
          </p:cNvPr>
          <p:cNvSpPr/>
          <p:nvPr/>
        </p:nvSpPr>
        <p:spPr>
          <a:xfrm rot="10800000">
            <a:off x="2768837" y="3157427"/>
            <a:ext cx="1618488" cy="1618488"/>
          </a:xfrm>
          <a:prstGeom prst="arc">
            <a:avLst>
              <a:gd name="adj1" fmla="val 10766207"/>
              <a:gd name="adj2" fmla="val 0"/>
            </a:avLst>
          </a:prstGeom>
          <a:ln w="69850" cap="rnd">
            <a:solidFill>
              <a:schemeClr val="accent2"/>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Oval 7">
            <a:extLst>
              <a:ext uri="{FF2B5EF4-FFF2-40B4-BE49-F238E27FC236}">
                <a16:creationId xmlns:a16="http://schemas.microsoft.com/office/drawing/2014/main" id="{4E671923-7E68-E5AF-2198-A5E608A7C74A}"/>
              </a:ext>
            </a:extLst>
          </p:cNvPr>
          <p:cNvSpPr/>
          <p:nvPr/>
        </p:nvSpPr>
        <p:spPr>
          <a:xfrm>
            <a:off x="4387473"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Arc 8">
            <a:extLst>
              <a:ext uri="{FF2B5EF4-FFF2-40B4-BE49-F238E27FC236}">
                <a16:creationId xmlns:a16="http://schemas.microsoft.com/office/drawing/2014/main" id="{9BAA26EA-D518-CCE7-8C1B-072B9D8573FF}"/>
              </a:ext>
            </a:extLst>
          </p:cNvPr>
          <p:cNvSpPr/>
          <p:nvPr/>
        </p:nvSpPr>
        <p:spPr>
          <a:xfrm>
            <a:off x="4388319" y="3157427"/>
            <a:ext cx="1618488" cy="1618488"/>
          </a:xfrm>
          <a:prstGeom prst="arc">
            <a:avLst>
              <a:gd name="adj1" fmla="val 10766207"/>
              <a:gd name="adj2" fmla="val 0"/>
            </a:avLst>
          </a:prstGeom>
          <a:ln w="69850" cap="rnd">
            <a:solidFill>
              <a:schemeClr val="accent3"/>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Oval 9">
            <a:extLst>
              <a:ext uri="{FF2B5EF4-FFF2-40B4-BE49-F238E27FC236}">
                <a16:creationId xmlns:a16="http://schemas.microsoft.com/office/drawing/2014/main" id="{4AB93935-6EDA-4AB8-A6A8-3AED86CCE6E5}"/>
              </a:ext>
            </a:extLst>
          </p:cNvPr>
          <p:cNvSpPr/>
          <p:nvPr/>
        </p:nvSpPr>
        <p:spPr>
          <a:xfrm>
            <a:off x="6007653"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Arc 10">
            <a:extLst>
              <a:ext uri="{FF2B5EF4-FFF2-40B4-BE49-F238E27FC236}">
                <a16:creationId xmlns:a16="http://schemas.microsoft.com/office/drawing/2014/main" id="{12FBDB2D-AC1E-5044-2C81-3ED22987F3FD}"/>
              </a:ext>
            </a:extLst>
          </p:cNvPr>
          <p:cNvSpPr/>
          <p:nvPr/>
        </p:nvSpPr>
        <p:spPr>
          <a:xfrm rot="10800000">
            <a:off x="6008499" y="3157427"/>
            <a:ext cx="1618488" cy="1618488"/>
          </a:xfrm>
          <a:prstGeom prst="arc">
            <a:avLst>
              <a:gd name="adj1" fmla="val 10766207"/>
              <a:gd name="adj2" fmla="val 0"/>
            </a:avLst>
          </a:prstGeom>
          <a:ln w="69850" cap="rnd">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Oval 11">
            <a:extLst>
              <a:ext uri="{FF2B5EF4-FFF2-40B4-BE49-F238E27FC236}">
                <a16:creationId xmlns:a16="http://schemas.microsoft.com/office/drawing/2014/main" id="{2E54BC50-2A82-DA59-5E45-9C40CF380B2F}"/>
              </a:ext>
            </a:extLst>
          </p:cNvPr>
          <p:cNvSpPr/>
          <p:nvPr/>
        </p:nvSpPr>
        <p:spPr>
          <a:xfrm>
            <a:off x="1801082" y="3018011"/>
            <a:ext cx="313638" cy="313638"/>
          </a:xfrm>
          <a:prstGeom prst="ellipse">
            <a:avLst/>
          </a:prstGeom>
          <a:solidFill>
            <a:schemeClr val="accent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ea typeface="Open Sans" panose="020B0606030504020204" pitchFamily="34" charset="0"/>
                <a:cs typeface="Open Sans" panose="020B0606030504020204" pitchFamily="34" charset="0"/>
              </a:rPr>
              <a:t>1</a:t>
            </a:r>
          </a:p>
        </p:txBody>
      </p:sp>
      <p:sp>
        <p:nvSpPr>
          <p:cNvPr id="13" name="Oval 12">
            <a:extLst>
              <a:ext uri="{FF2B5EF4-FFF2-40B4-BE49-F238E27FC236}">
                <a16:creationId xmlns:a16="http://schemas.microsoft.com/office/drawing/2014/main" id="{29B7FB6F-B777-4C1D-9D06-166BFD33D92C}"/>
              </a:ext>
            </a:extLst>
          </p:cNvPr>
          <p:cNvSpPr/>
          <p:nvPr/>
        </p:nvSpPr>
        <p:spPr>
          <a:xfrm>
            <a:off x="3419583" y="4611392"/>
            <a:ext cx="313638" cy="313638"/>
          </a:xfrm>
          <a:prstGeom prst="ellipse">
            <a:avLst/>
          </a:prstGeom>
          <a:solidFill>
            <a:schemeClr val="accent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2</a:t>
            </a:r>
          </a:p>
        </p:txBody>
      </p:sp>
      <p:sp>
        <p:nvSpPr>
          <p:cNvPr id="14" name="Oval 13">
            <a:extLst>
              <a:ext uri="{FF2B5EF4-FFF2-40B4-BE49-F238E27FC236}">
                <a16:creationId xmlns:a16="http://schemas.microsoft.com/office/drawing/2014/main" id="{F40EF7A0-5A6E-BAA6-546E-1AFBE6AE02B4}"/>
              </a:ext>
            </a:extLst>
          </p:cNvPr>
          <p:cNvSpPr/>
          <p:nvPr/>
        </p:nvSpPr>
        <p:spPr>
          <a:xfrm>
            <a:off x="5023470" y="3017399"/>
            <a:ext cx="313638" cy="313638"/>
          </a:xfrm>
          <a:prstGeom prst="ellipse">
            <a:avLst/>
          </a:prstGeom>
          <a:solidFill>
            <a:schemeClr val="accent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3</a:t>
            </a:r>
          </a:p>
        </p:txBody>
      </p:sp>
      <p:sp>
        <p:nvSpPr>
          <p:cNvPr id="15" name="Oval 14">
            <a:extLst>
              <a:ext uri="{FF2B5EF4-FFF2-40B4-BE49-F238E27FC236}">
                <a16:creationId xmlns:a16="http://schemas.microsoft.com/office/drawing/2014/main" id="{2EC17EA8-C106-FEFA-0544-751ECEE88C7B}"/>
              </a:ext>
            </a:extLst>
          </p:cNvPr>
          <p:cNvSpPr/>
          <p:nvPr/>
        </p:nvSpPr>
        <p:spPr>
          <a:xfrm>
            <a:off x="6659232" y="4619519"/>
            <a:ext cx="313638" cy="313638"/>
          </a:xfrm>
          <a:prstGeom prst="ellipse">
            <a:avLst/>
          </a:prstGeom>
          <a:solidFill>
            <a:schemeClr val="accent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4</a:t>
            </a:r>
          </a:p>
        </p:txBody>
      </p:sp>
      <p:grpSp>
        <p:nvGrpSpPr>
          <p:cNvPr id="24" name="Group 23">
            <a:extLst>
              <a:ext uri="{FF2B5EF4-FFF2-40B4-BE49-F238E27FC236}">
                <a16:creationId xmlns:a16="http://schemas.microsoft.com/office/drawing/2014/main" id="{C7C98147-9701-A631-F27A-2649D35FE51B}"/>
              </a:ext>
            </a:extLst>
          </p:cNvPr>
          <p:cNvGrpSpPr/>
          <p:nvPr/>
        </p:nvGrpSpPr>
        <p:grpSpPr>
          <a:xfrm>
            <a:off x="4854663" y="3623771"/>
            <a:ext cx="685800" cy="685800"/>
            <a:chOff x="6719583" y="2712870"/>
            <a:chExt cx="914400" cy="914400"/>
          </a:xfrm>
        </p:grpSpPr>
        <p:sp>
          <p:nvSpPr>
            <p:cNvPr id="25" name="Oval 24">
              <a:extLst>
                <a:ext uri="{FF2B5EF4-FFF2-40B4-BE49-F238E27FC236}">
                  <a16:creationId xmlns:a16="http://schemas.microsoft.com/office/drawing/2014/main" id="{DDCDF098-4195-BA51-7B42-8184FD6D7B0B}"/>
                </a:ext>
              </a:extLst>
            </p:cNvPr>
            <p:cNvSpPr/>
            <p:nvPr/>
          </p:nvSpPr>
          <p:spPr>
            <a:xfrm>
              <a:off x="6719583" y="2712870"/>
              <a:ext cx="914400" cy="914400"/>
            </a:xfrm>
            <a:prstGeom prst="ellipse">
              <a:avLst/>
            </a:prstGeom>
            <a:solidFill>
              <a:schemeClr val="accent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6" name="Freeform 5">
              <a:extLst>
                <a:ext uri="{FF2B5EF4-FFF2-40B4-BE49-F238E27FC236}">
                  <a16:creationId xmlns:a16="http://schemas.microsoft.com/office/drawing/2014/main" id="{F640AEAE-7671-A76F-99FA-5F64AB7EF332}"/>
                </a:ext>
              </a:extLst>
            </p:cNvPr>
            <p:cNvSpPr>
              <a:spLocks noEditPoints="1"/>
            </p:cNvSpPr>
            <p:nvPr/>
          </p:nvSpPr>
          <p:spPr bwMode="auto">
            <a:xfrm>
              <a:off x="6949896" y="2930203"/>
              <a:ext cx="465137" cy="466725"/>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7" name="Group 26">
            <a:extLst>
              <a:ext uri="{FF2B5EF4-FFF2-40B4-BE49-F238E27FC236}">
                <a16:creationId xmlns:a16="http://schemas.microsoft.com/office/drawing/2014/main" id="{2ACF0582-67FB-A430-67C8-3815FCD5B5A3}"/>
              </a:ext>
            </a:extLst>
          </p:cNvPr>
          <p:cNvGrpSpPr/>
          <p:nvPr/>
        </p:nvGrpSpPr>
        <p:grpSpPr>
          <a:xfrm>
            <a:off x="6473151" y="3623771"/>
            <a:ext cx="685800" cy="685800"/>
            <a:chOff x="8877567" y="2712870"/>
            <a:chExt cx="914400" cy="914400"/>
          </a:xfrm>
        </p:grpSpPr>
        <p:sp>
          <p:nvSpPr>
            <p:cNvPr id="28" name="Oval 27">
              <a:extLst>
                <a:ext uri="{FF2B5EF4-FFF2-40B4-BE49-F238E27FC236}">
                  <a16:creationId xmlns:a16="http://schemas.microsoft.com/office/drawing/2014/main" id="{CF9ECD51-EEDB-E972-EF96-D1FF260D491B}"/>
                </a:ext>
              </a:extLst>
            </p:cNvPr>
            <p:cNvSpPr/>
            <p:nvPr/>
          </p:nvSpPr>
          <p:spPr>
            <a:xfrm>
              <a:off x="8877567" y="2712870"/>
              <a:ext cx="914400" cy="914400"/>
            </a:xfrm>
            <a:prstGeom prst="ellipse">
              <a:avLst/>
            </a:prstGeom>
            <a:solidFill>
              <a:schemeClr val="accent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29" name="Group 28">
              <a:extLst>
                <a:ext uri="{FF2B5EF4-FFF2-40B4-BE49-F238E27FC236}">
                  <a16:creationId xmlns:a16="http://schemas.microsoft.com/office/drawing/2014/main" id="{DAD01A18-9421-A417-B328-D67B17D4BE77}"/>
                </a:ext>
              </a:extLst>
            </p:cNvPr>
            <p:cNvGrpSpPr/>
            <p:nvPr/>
          </p:nvGrpSpPr>
          <p:grpSpPr>
            <a:xfrm>
              <a:off x="9094261" y="2962682"/>
              <a:ext cx="481012" cy="392113"/>
              <a:chOff x="7085013" y="4876801"/>
              <a:chExt cx="481012" cy="392113"/>
            </a:xfrm>
            <a:solidFill>
              <a:schemeClr val="bg1"/>
            </a:solidFill>
          </p:grpSpPr>
          <p:sp>
            <p:nvSpPr>
              <p:cNvPr id="30" name="Freeform 6">
                <a:extLst>
                  <a:ext uri="{FF2B5EF4-FFF2-40B4-BE49-F238E27FC236}">
                    <a16:creationId xmlns:a16="http://schemas.microsoft.com/office/drawing/2014/main" id="{46872CB2-A131-D177-C1BF-9D117D24CD1D}"/>
                  </a:ext>
                </a:extLst>
              </p:cNvPr>
              <p:cNvSpPr>
                <a:spLocks noEditPoints="1"/>
              </p:cNvSpPr>
              <p:nvPr/>
            </p:nvSpPr>
            <p:spPr bwMode="auto">
              <a:xfrm>
                <a:off x="7416800" y="4997451"/>
                <a:ext cx="88900"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7">
                <a:extLst>
                  <a:ext uri="{FF2B5EF4-FFF2-40B4-BE49-F238E27FC236}">
                    <a16:creationId xmlns:a16="http://schemas.microsoft.com/office/drawing/2014/main" id="{F77008FD-B301-7FFF-35F4-73311377685C}"/>
                  </a:ext>
                </a:extLst>
              </p:cNvPr>
              <p:cNvSpPr>
                <a:spLocks noEditPoints="1"/>
              </p:cNvSpPr>
              <p:nvPr/>
            </p:nvSpPr>
            <p:spPr bwMode="auto">
              <a:xfrm>
                <a:off x="7085013" y="4876801"/>
                <a:ext cx="481012"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32" name="Group 31">
            <a:extLst>
              <a:ext uri="{FF2B5EF4-FFF2-40B4-BE49-F238E27FC236}">
                <a16:creationId xmlns:a16="http://schemas.microsoft.com/office/drawing/2014/main" id="{CB4B5132-346E-6365-A960-A9DD8244747A}"/>
              </a:ext>
            </a:extLst>
          </p:cNvPr>
          <p:cNvGrpSpPr/>
          <p:nvPr/>
        </p:nvGrpSpPr>
        <p:grpSpPr>
          <a:xfrm>
            <a:off x="3233489" y="3623771"/>
            <a:ext cx="685800" cy="685800"/>
            <a:chOff x="4558017" y="2712870"/>
            <a:chExt cx="914400" cy="914400"/>
          </a:xfrm>
        </p:grpSpPr>
        <p:sp>
          <p:nvSpPr>
            <p:cNvPr id="33" name="Oval 32">
              <a:extLst>
                <a:ext uri="{FF2B5EF4-FFF2-40B4-BE49-F238E27FC236}">
                  <a16:creationId xmlns:a16="http://schemas.microsoft.com/office/drawing/2014/main" id="{992FDD6D-FA52-78F5-3C69-B7F6A85C140A}"/>
                </a:ext>
              </a:extLst>
            </p:cNvPr>
            <p:cNvSpPr/>
            <p:nvPr/>
          </p:nvSpPr>
          <p:spPr>
            <a:xfrm>
              <a:off x="4558017" y="2712870"/>
              <a:ext cx="914400" cy="914400"/>
            </a:xfrm>
            <a:prstGeom prst="ellipse">
              <a:avLst/>
            </a:prstGeom>
            <a:solidFill>
              <a:schemeClr val="accent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34" name="Group 33">
              <a:extLst>
                <a:ext uri="{FF2B5EF4-FFF2-40B4-BE49-F238E27FC236}">
                  <a16:creationId xmlns:a16="http://schemas.microsoft.com/office/drawing/2014/main" id="{E276CA50-1F8D-AFD0-7D16-55D9D6AE0CAE}"/>
                </a:ext>
              </a:extLst>
            </p:cNvPr>
            <p:cNvGrpSpPr/>
            <p:nvPr/>
          </p:nvGrpSpPr>
          <p:grpSpPr>
            <a:xfrm>
              <a:off x="4774711" y="2917439"/>
              <a:ext cx="481012" cy="482600"/>
              <a:chOff x="4198938" y="2905126"/>
              <a:chExt cx="481012" cy="482600"/>
            </a:xfrm>
            <a:solidFill>
              <a:schemeClr val="bg1"/>
            </a:solidFill>
          </p:grpSpPr>
          <p:sp>
            <p:nvSpPr>
              <p:cNvPr id="35" name="Freeform 57">
                <a:extLst>
                  <a:ext uri="{FF2B5EF4-FFF2-40B4-BE49-F238E27FC236}">
                    <a16:creationId xmlns:a16="http://schemas.microsoft.com/office/drawing/2014/main" id="{153D8E5E-D27D-61CB-EFF6-72920DDCFFE7}"/>
                  </a:ext>
                </a:extLst>
              </p:cNvPr>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58">
                <a:extLst>
                  <a:ext uri="{FF2B5EF4-FFF2-40B4-BE49-F238E27FC236}">
                    <a16:creationId xmlns:a16="http://schemas.microsoft.com/office/drawing/2014/main" id="{DA01613C-CEF8-C59A-BBBC-AA0D6C82ADD2}"/>
                  </a:ext>
                </a:extLst>
              </p:cNvPr>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59">
                <a:extLst>
                  <a:ext uri="{FF2B5EF4-FFF2-40B4-BE49-F238E27FC236}">
                    <a16:creationId xmlns:a16="http://schemas.microsoft.com/office/drawing/2014/main" id="{DDAD44B7-8A95-36F6-48FC-73A19E3437AA}"/>
                  </a:ext>
                </a:extLst>
              </p:cNvPr>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38" name="Group 37">
            <a:extLst>
              <a:ext uri="{FF2B5EF4-FFF2-40B4-BE49-F238E27FC236}">
                <a16:creationId xmlns:a16="http://schemas.microsoft.com/office/drawing/2014/main" id="{787285E0-83A6-4904-E29C-7AC8A59BEF3F}"/>
              </a:ext>
            </a:extLst>
          </p:cNvPr>
          <p:cNvGrpSpPr/>
          <p:nvPr/>
        </p:nvGrpSpPr>
        <p:grpSpPr>
          <a:xfrm>
            <a:off x="1615001" y="3623771"/>
            <a:ext cx="685800" cy="685800"/>
            <a:chOff x="2400033" y="2712870"/>
            <a:chExt cx="914400" cy="914400"/>
          </a:xfrm>
        </p:grpSpPr>
        <p:sp>
          <p:nvSpPr>
            <p:cNvPr id="39" name="Oval 38">
              <a:extLst>
                <a:ext uri="{FF2B5EF4-FFF2-40B4-BE49-F238E27FC236}">
                  <a16:creationId xmlns:a16="http://schemas.microsoft.com/office/drawing/2014/main" id="{43BB223C-E95E-E3CF-AE4C-FFE70DC970B9}"/>
                </a:ext>
              </a:extLst>
            </p:cNvPr>
            <p:cNvSpPr/>
            <p:nvPr/>
          </p:nvSpPr>
          <p:spPr>
            <a:xfrm>
              <a:off x="2400033" y="2712870"/>
              <a:ext cx="914400" cy="914400"/>
            </a:xfrm>
            <a:prstGeom prst="ellipse">
              <a:avLst/>
            </a:prstGeom>
            <a:solidFill>
              <a:schemeClr val="accent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40" name="Freeform 60">
              <a:extLst>
                <a:ext uri="{FF2B5EF4-FFF2-40B4-BE49-F238E27FC236}">
                  <a16:creationId xmlns:a16="http://schemas.microsoft.com/office/drawing/2014/main" id="{EE04A43C-A71F-E5D2-C65A-9418A4DABF3C}"/>
                </a:ext>
              </a:extLst>
            </p:cNvPr>
            <p:cNvSpPr>
              <a:spLocks noEditPoints="1"/>
            </p:cNvSpPr>
            <p:nvPr/>
          </p:nvSpPr>
          <p:spPr bwMode="auto">
            <a:xfrm>
              <a:off x="2616727" y="2917439"/>
              <a:ext cx="481012" cy="482600"/>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41" name="TextBox 40">
            <a:extLst>
              <a:ext uri="{FF2B5EF4-FFF2-40B4-BE49-F238E27FC236}">
                <a16:creationId xmlns:a16="http://schemas.microsoft.com/office/drawing/2014/main" id="{C1CC165D-40C1-5FB6-F9F1-B76F9A2EF185}"/>
              </a:ext>
            </a:extLst>
          </p:cNvPr>
          <p:cNvSpPr txBox="1"/>
          <p:nvPr/>
        </p:nvSpPr>
        <p:spPr>
          <a:xfrm>
            <a:off x="826996" y="2313084"/>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2" name="TextBox 41">
            <a:extLst>
              <a:ext uri="{FF2B5EF4-FFF2-40B4-BE49-F238E27FC236}">
                <a16:creationId xmlns:a16="http://schemas.microsoft.com/office/drawing/2014/main" id="{2FB36276-F9FD-ADA2-1985-72493E772D6E}"/>
              </a:ext>
            </a:extLst>
          </p:cNvPr>
          <p:cNvSpPr txBox="1"/>
          <p:nvPr/>
        </p:nvSpPr>
        <p:spPr>
          <a:xfrm>
            <a:off x="756423" y="2044241"/>
            <a:ext cx="2557175" cy="307777"/>
          </a:xfrm>
          <a:prstGeom prst="rect">
            <a:avLst/>
          </a:prstGeom>
          <a:noFill/>
        </p:spPr>
        <p:txBody>
          <a:bodyPr wrap="none" rtlCol="0">
            <a:spAutoFit/>
          </a:bodyPr>
          <a:lstStyle/>
          <a:p>
            <a:pPr algn="ctr"/>
            <a:r>
              <a:rPr lang="en-US" sz="1400" dirty="0"/>
              <a:t>LORUM IPSUM DOLOR SIT AMET</a:t>
            </a:r>
          </a:p>
        </p:txBody>
      </p:sp>
      <p:sp>
        <p:nvSpPr>
          <p:cNvPr id="43" name="TextBox 42">
            <a:extLst>
              <a:ext uri="{FF2B5EF4-FFF2-40B4-BE49-F238E27FC236}">
                <a16:creationId xmlns:a16="http://schemas.microsoft.com/office/drawing/2014/main" id="{D91C943F-9542-6128-6BB1-F29077B28134}"/>
              </a:ext>
            </a:extLst>
          </p:cNvPr>
          <p:cNvSpPr txBox="1"/>
          <p:nvPr/>
        </p:nvSpPr>
        <p:spPr>
          <a:xfrm>
            <a:off x="2448170" y="5337492"/>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4" name="TextBox 43">
            <a:extLst>
              <a:ext uri="{FF2B5EF4-FFF2-40B4-BE49-F238E27FC236}">
                <a16:creationId xmlns:a16="http://schemas.microsoft.com/office/drawing/2014/main" id="{145A5631-73CA-C88D-BA6A-383F3BC646BC}"/>
              </a:ext>
            </a:extLst>
          </p:cNvPr>
          <p:cNvSpPr txBox="1"/>
          <p:nvPr/>
        </p:nvSpPr>
        <p:spPr>
          <a:xfrm>
            <a:off x="2377597" y="5068649"/>
            <a:ext cx="2557175" cy="307777"/>
          </a:xfrm>
          <a:prstGeom prst="rect">
            <a:avLst/>
          </a:prstGeom>
          <a:noFill/>
        </p:spPr>
        <p:txBody>
          <a:bodyPr wrap="none" rtlCol="0">
            <a:spAutoFit/>
          </a:bodyPr>
          <a:lstStyle/>
          <a:p>
            <a:pPr algn="ctr"/>
            <a:r>
              <a:rPr lang="en-US" sz="1400" dirty="0"/>
              <a:t>LORUM IPSUM DOLOR SIT AMET</a:t>
            </a:r>
          </a:p>
        </p:txBody>
      </p:sp>
      <p:sp>
        <p:nvSpPr>
          <p:cNvPr id="45" name="TextBox 44">
            <a:extLst>
              <a:ext uri="{FF2B5EF4-FFF2-40B4-BE49-F238E27FC236}">
                <a16:creationId xmlns:a16="http://schemas.microsoft.com/office/drawing/2014/main" id="{350F616A-7418-D5D0-7157-1C6CC22E828C}"/>
              </a:ext>
            </a:extLst>
          </p:cNvPr>
          <p:cNvSpPr txBox="1"/>
          <p:nvPr/>
        </p:nvSpPr>
        <p:spPr>
          <a:xfrm>
            <a:off x="3986549" y="2310790"/>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6" name="TextBox 45">
            <a:extLst>
              <a:ext uri="{FF2B5EF4-FFF2-40B4-BE49-F238E27FC236}">
                <a16:creationId xmlns:a16="http://schemas.microsoft.com/office/drawing/2014/main" id="{176ED008-6377-CC13-74A9-180F8ABA19C7}"/>
              </a:ext>
            </a:extLst>
          </p:cNvPr>
          <p:cNvSpPr txBox="1"/>
          <p:nvPr/>
        </p:nvSpPr>
        <p:spPr>
          <a:xfrm>
            <a:off x="3915976" y="2041947"/>
            <a:ext cx="2557175" cy="307777"/>
          </a:xfrm>
          <a:prstGeom prst="rect">
            <a:avLst/>
          </a:prstGeom>
          <a:noFill/>
        </p:spPr>
        <p:txBody>
          <a:bodyPr wrap="none" rtlCol="0">
            <a:spAutoFit/>
          </a:bodyPr>
          <a:lstStyle/>
          <a:p>
            <a:pPr algn="ctr"/>
            <a:r>
              <a:rPr lang="en-US" sz="1400" dirty="0"/>
              <a:t>LORUM IPSUM DOLOR SIT AMET</a:t>
            </a:r>
          </a:p>
        </p:txBody>
      </p:sp>
      <p:sp>
        <p:nvSpPr>
          <p:cNvPr id="47" name="TextBox 46">
            <a:extLst>
              <a:ext uri="{FF2B5EF4-FFF2-40B4-BE49-F238E27FC236}">
                <a16:creationId xmlns:a16="http://schemas.microsoft.com/office/drawing/2014/main" id="{5AB6981A-3343-ACD8-73A9-3B46E4571F9A}"/>
              </a:ext>
            </a:extLst>
          </p:cNvPr>
          <p:cNvSpPr txBox="1"/>
          <p:nvPr/>
        </p:nvSpPr>
        <p:spPr>
          <a:xfrm>
            <a:off x="5622539" y="5337492"/>
            <a:ext cx="2406493" cy="600164"/>
          </a:xfrm>
          <a:prstGeom prst="rect">
            <a:avLst/>
          </a:prstGeom>
          <a:noFill/>
        </p:spPr>
        <p:txBody>
          <a:bodyPr wrap="square" lIns="0" rIns="0" rtlCol="0">
            <a:spAutoFit/>
          </a:bodyPr>
          <a:lstStyle/>
          <a:p>
            <a:pPr algn="ctr"/>
            <a:r>
              <a:rPr lang="en-US" sz="1100" dirty="0">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48" name="TextBox 47">
            <a:extLst>
              <a:ext uri="{FF2B5EF4-FFF2-40B4-BE49-F238E27FC236}">
                <a16:creationId xmlns:a16="http://schemas.microsoft.com/office/drawing/2014/main" id="{7281630C-3AFC-B957-530F-26497F39D76B}"/>
              </a:ext>
            </a:extLst>
          </p:cNvPr>
          <p:cNvSpPr txBox="1"/>
          <p:nvPr/>
        </p:nvSpPr>
        <p:spPr>
          <a:xfrm>
            <a:off x="5551966" y="5068649"/>
            <a:ext cx="2557175" cy="307777"/>
          </a:xfrm>
          <a:prstGeom prst="rect">
            <a:avLst/>
          </a:prstGeom>
          <a:noFill/>
        </p:spPr>
        <p:txBody>
          <a:bodyPr wrap="none" rtlCol="0">
            <a:spAutoFit/>
          </a:bodyPr>
          <a:lstStyle/>
          <a:p>
            <a:pPr algn="ctr"/>
            <a:r>
              <a:rPr lang="en-US" sz="1400" dirty="0"/>
              <a:t>LORUM IPSUM DOLOR SIT AMET</a:t>
            </a:r>
          </a:p>
        </p:txBody>
      </p:sp>
      <p:sp>
        <p:nvSpPr>
          <p:cNvPr id="50" name="TextBox 49">
            <a:extLst>
              <a:ext uri="{FF2B5EF4-FFF2-40B4-BE49-F238E27FC236}">
                <a16:creationId xmlns:a16="http://schemas.microsoft.com/office/drawing/2014/main" id="{BAC19653-4277-607A-1D22-93888C2D4A30}"/>
              </a:ext>
            </a:extLst>
          </p:cNvPr>
          <p:cNvSpPr txBox="1"/>
          <p:nvPr/>
        </p:nvSpPr>
        <p:spPr>
          <a:xfrm>
            <a:off x="8573794" y="3331037"/>
            <a:ext cx="2865600" cy="1384995"/>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51" name="TextBox 50">
            <a:extLst>
              <a:ext uri="{FF2B5EF4-FFF2-40B4-BE49-F238E27FC236}">
                <a16:creationId xmlns:a16="http://schemas.microsoft.com/office/drawing/2014/main" id="{B098C4FD-1493-6083-F73C-18AE32921796}"/>
              </a:ext>
            </a:extLst>
          </p:cNvPr>
          <p:cNvSpPr txBox="1"/>
          <p:nvPr/>
        </p:nvSpPr>
        <p:spPr>
          <a:xfrm>
            <a:off x="8573794" y="4770700"/>
            <a:ext cx="2865600" cy="1384995"/>
          </a:xfrm>
          <a:prstGeom prst="rect">
            <a:avLst/>
          </a:prstGeom>
          <a:noFill/>
        </p:spPr>
        <p:txBody>
          <a:bodyPr wrap="square" lIns="0" rIns="0" rtlCol="0">
            <a:spAutoFit/>
          </a:bodyPr>
          <a:lstStyle/>
          <a:p>
            <a:pPr algn="just"/>
            <a:r>
              <a:rPr lang="en-US" sz="1200" dirty="0">
                <a:ea typeface="Roboto Condensed Light" panose="02000000000000000000" pitchFamily="2" charset="0"/>
                <a:cs typeface="Roboto Condensed Light" panose="020000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cxnSp>
        <p:nvCxnSpPr>
          <p:cNvPr id="53" name="Straight Connector 52">
            <a:extLst>
              <a:ext uri="{FF2B5EF4-FFF2-40B4-BE49-F238E27FC236}">
                <a16:creationId xmlns:a16="http://schemas.microsoft.com/office/drawing/2014/main" id="{2CDDE96C-C2E5-7FF4-271A-DCD89DD27AE9}"/>
              </a:ext>
            </a:extLst>
          </p:cNvPr>
          <p:cNvCxnSpPr/>
          <p:nvPr/>
        </p:nvCxnSpPr>
        <p:spPr>
          <a:xfrm>
            <a:off x="8251200" y="2058677"/>
            <a:ext cx="0" cy="4258053"/>
          </a:xfrm>
          <a:prstGeom prst="line">
            <a:avLst/>
          </a:prstGeom>
          <a:ln>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BE8E74E3-D0F6-B1D8-B1C2-A1D968A23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50669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6EEF-7A9F-2219-5482-DE11B3238F93}"/>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B0FC5DD-AAE9-AB50-A01B-C231AAAAF334}"/>
              </a:ext>
            </a:extLst>
          </p:cNvPr>
          <p:cNvSpPr txBox="1"/>
          <p:nvPr/>
        </p:nvSpPr>
        <p:spPr>
          <a:xfrm>
            <a:off x="2835038" y="5014993"/>
            <a:ext cx="2885574" cy="83099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ctr"/>
            <a:r>
              <a:rPr lang="en-US" altLang="ko-KR" sz="1200" dirty="0">
                <a:solidFill>
                  <a:schemeClr val="bg1"/>
                </a:solidFill>
                <a:cs typeface="Lato" panose="020F0502020204030203" pitchFamily="34" charset="0"/>
              </a:rPr>
              <a:t>Lorem ipsum dolor sit amet, consectetur adipiscing elit, sed do eiusmod tempor incididunt ut labore et dolore magna aliqua.</a:t>
            </a:r>
          </a:p>
        </p:txBody>
      </p:sp>
      <p:sp>
        <p:nvSpPr>
          <p:cNvPr id="6" name="TextBox 5">
            <a:extLst>
              <a:ext uri="{FF2B5EF4-FFF2-40B4-BE49-F238E27FC236}">
                <a16:creationId xmlns:a16="http://schemas.microsoft.com/office/drawing/2014/main" id="{496F8B5D-3C09-DE9A-28E2-667B5EB4970F}"/>
              </a:ext>
            </a:extLst>
          </p:cNvPr>
          <p:cNvSpPr txBox="1"/>
          <p:nvPr/>
        </p:nvSpPr>
        <p:spPr>
          <a:xfrm>
            <a:off x="6628624" y="5014993"/>
            <a:ext cx="2885574" cy="83099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ctr"/>
            <a:r>
              <a:rPr lang="en-US" altLang="ko-KR" sz="1200" dirty="0">
                <a:solidFill>
                  <a:schemeClr val="bg1"/>
                </a:solidFill>
                <a:cs typeface="Lato" panose="020F0502020204030203" pitchFamily="34" charset="0"/>
              </a:rPr>
              <a:t>Lorem ipsum dolor sit amet, consectetur adipiscing elit, sed do eiusmod tempor incididunt ut labore et dolore magna aliqua.</a:t>
            </a:r>
          </a:p>
        </p:txBody>
      </p:sp>
      <p:sp>
        <p:nvSpPr>
          <p:cNvPr id="7" name="TextBox 6">
            <a:extLst>
              <a:ext uri="{FF2B5EF4-FFF2-40B4-BE49-F238E27FC236}">
                <a16:creationId xmlns:a16="http://schemas.microsoft.com/office/drawing/2014/main" id="{C23D6BA9-9D93-C618-5311-F3B90D0B98B8}"/>
              </a:ext>
            </a:extLst>
          </p:cNvPr>
          <p:cNvSpPr txBox="1"/>
          <p:nvPr/>
        </p:nvSpPr>
        <p:spPr>
          <a:xfrm>
            <a:off x="2835038" y="3192608"/>
            <a:ext cx="2885574" cy="83099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ctr"/>
            <a:r>
              <a:rPr lang="en-US" altLang="ko-KR" sz="1200" dirty="0">
                <a:solidFill>
                  <a:schemeClr val="bg1"/>
                </a:solidFill>
                <a:cs typeface="Lato" panose="020F0502020204030203" pitchFamily="34" charset="0"/>
              </a:rPr>
              <a:t>Lorem ipsum dolor sit amet, consectetur adipiscing elit, sed do eiusmod tempor incididunt ut labore et dolore magna aliqua.</a:t>
            </a:r>
          </a:p>
        </p:txBody>
      </p:sp>
      <p:sp>
        <p:nvSpPr>
          <p:cNvPr id="8" name="TextBox 7">
            <a:extLst>
              <a:ext uri="{FF2B5EF4-FFF2-40B4-BE49-F238E27FC236}">
                <a16:creationId xmlns:a16="http://schemas.microsoft.com/office/drawing/2014/main" id="{A035A321-A32C-BAB1-C191-45F6F08AC208}"/>
              </a:ext>
            </a:extLst>
          </p:cNvPr>
          <p:cNvSpPr txBox="1"/>
          <p:nvPr/>
        </p:nvSpPr>
        <p:spPr>
          <a:xfrm>
            <a:off x="6628624" y="3192608"/>
            <a:ext cx="2885574" cy="83099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ctr"/>
            <a:r>
              <a:rPr lang="en-US" altLang="ko-KR" sz="1200" dirty="0">
                <a:solidFill>
                  <a:schemeClr val="bg1"/>
                </a:solidFill>
                <a:cs typeface="Lato" panose="020F0502020204030203" pitchFamily="34" charset="0"/>
              </a:rPr>
              <a:t>Lorem ipsum dolor sit amet, consectetur adipiscing elit, sed do eiusmod tempor incididunt ut labore et dolore magna aliqua.</a:t>
            </a:r>
          </a:p>
        </p:txBody>
      </p:sp>
      <p:grpSp>
        <p:nvGrpSpPr>
          <p:cNvPr id="9" name="Google Shape;10300;p67">
            <a:extLst>
              <a:ext uri="{FF2B5EF4-FFF2-40B4-BE49-F238E27FC236}">
                <a16:creationId xmlns:a16="http://schemas.microsoft.com/office/drawing/2014/main" id="{E4F94722-688C-6A89-54CC-FF39D94972C1}"/>
              </a:ext>
            </a:extLst>
          </p:cNvPr>
          <p:cNvGrpSpPr/>
          <p:nvPr/>
        </p:nvGrpSpPr>
        <p:grpSpPr>
          <a:xfrm>
            <a:off x="7864733" y="2666893"/>
            <a:ext cx="439460" cy="309545"/>
            <a:chOff x="-1199300" y="3279250"/>
            <a:chExt cx="293025" cy="206400"/>
          </a:xfrm>
          <a:solidFill>
            <a:schemeClr val="bg1"/>
          </a:solidFill>
        </p:grpSpPr>
        <p:sp>
          <p:nvSpPr>
            <p:cNvPr id="10" name="Google Shape;10301;p67">
              <a:extLst>
                <a:ext uri="{FF2B5EF4-FFF2-40B4-BE49-F238E27FC236}">
                  <a16:creationId xmlns:a16="http://schemas.microsoft.com/office/drawing/2014/main" id="{641032CA-B490-E9CE-EC9E-E610E54F99C5}"/>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0302;p67">
              <a:extLst>
                <a:ext uri="{FF2B5EF4-FFF2-40B4-BE49-F238E27FC236}">
                  <a16:creationId xmlns:a16="http://schemas.microsoft.com/office/drawing/2014/main" id="{F13E31B9-361C-B07A-1814-498CCC378BEC}"/>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0303;p67">
              <a:extLst>
                <a:ext uri="{FF2B5EF4-FFF2-40B4-BE49-F238E27FC236}">
                  <a16:creationId xmlns:a16="http://schemas.microsoft.com/office/drawing/2014/main" id="{A62320A1-A1F0-B23C-4415-82B6026E096A}"/>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0304;p67">
              <a:extLst>
                <a:ext uri="{FF2B5EF4-FFF2-40B4-BE49-F238E27FC236}">
                  <a16:creationId xmlns:a16="http://schemas.microsoft.com/office/drawing/2014/main" id="{0F99BD6A-5117-5871-F232-CB83894C5F04}"/>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10309;p67">
            <a:extLst>
              <a:ext uri="{FF2B5EF4-FFF2-40B4-BE49-F238E27FC236}">
                <a16:creationId xmlns:a16="http://schemas.microsoft.com/office/drawing/2014/main" id="{C31193F1-D23E-15E8-3815-5C1A8A1F9BE4}"/>
              </a:ext>
            </a:extLst>
          </p:cNvPr>
          <p:cNvGrpSpPr/>
          <p:nvPr/>
        </p:nvGrpSpPr>
        <p:grpSpPr>
          <a:xfrm>
            <a:off x="4071193" y="4487512"/>
            <a:ext cx="439460" cy="437097"/>
            <a:chOff x="-6329100" y="3632100"/>
            <a:chExt cx="293025" cy="291450"/>
          </a:xfrm>
          <a:solidFill>
            <a:schemeClr val="bg1"/>
          </a:solidFill>
        </p:grpSpPr>
        <p:sp>
          <p:nvSpPr>
            <p:cNvPr id="15" name="Google Shape;10310;p67">
              <a:extLst>
                <a:ext uri="{FF2B5EF4-FFF2-40B4-BE49-F238E27FC236}">
                  <a16:creationId xmlns:a16="http://schemas.microsoft.com/office/drawing/2014/main" id="{69658FBE-7510-BC87-FC0B-5E5BC43FEF43}"/>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10311;p67">
              <a:extLst>
                <a:ext uri="{FF2B5EF4-FFF2-40B4-BE49-F238E27FC236}">
                  <a16:creationId xmlns:a16="http://schemas.microsoft.com/office/drawing/2014/main" id="{EBCDC680-0990-B22B-76FC-3F9A7858D8E3}"/>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10312;p67">
              <a:extLst>
                <a:ext uri="{FF2B5EF4-FFF2-40B4-BE49-F238E27FC236}">
                  <a16:creationId xmlns:a16="http://schemas.microsoft.com/office/drawing/2014/main" id="{995A8186-4770-2942-3F65-412D8F8E1A46}"/>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 name="Freeform 194">
            <a:extLst>
              <a:ext uri="{FF2B5EF4-FFF2-40B4-BE49-F238E27FC236}">
                <a16:creationId xmlns:a16="http://schemas.microsoft.com/office/drawing/2014/main" id="{8778391B-BD03-3384-FC34-CF184394CFB3}"/>
              </a:ext>
            </a:extLst>
          </p:cNvPr>
          <p:cNvSpPr>
            <a:spLocks noChangeAspect="1" noEditPoints="1"/>
          </p:cNvSpPr>
          <p:nvPr/>
        </p:nvSpPr>
        <p:spPr bwMode="auto">
          <a:xfrm>
            <a:off x="4049917" y="2649697"/>
            <a:ext cx="417036" cy="415536"/>
          </a:xfrm>
          <a:custGeom>
            <a:avLst/>
            <a:gdLst/>
            <a:ahLst/>
            <a:cxnLst>
              <a:cxn ang="0">
                <a:pos x="2" y="160"/>
              </a:cxn>
              <a:cxn ang="0">
                <a:pos x="15" y="202"/>
              </a:cxn>
              <a:cxn ang="0">
                <a:pos x="70" y="259"/>
              </a:cxn>
              <a:cxn ang="0">
                <a:pos x="183" y="270"/>
              </a:cxn>
              <a:cxn ang="0">
                <a:pos x="242" y="232"/>
              </a:cxn>
              <a:cxn ang="0">
                <a:pos x="267" y="193"/>
              </a:cxn>
              <a:cxn ang="0">
                <a:pos x="278" y="139"/>
              </a:cxn>
              <a:cxn ang="0">
                <a:pos x="268" y="88"/>
              </a:cxn>
              <a:cxn ang="0">
                <a:pos x="237" y="40"/>
              </a:cxn>
              <a:cxn ang="0">
                <a:pos x="196" y="12"/>
              </a:cxn>
              <a:cxn ang="0">
                <a:pos x="171" y="3"/>
              </a:cxn>
              <a:cxn ang="0">
                <a:pos x="94" y="7"/>
              </a:cxn>
              <a:cxn ang="0">
                <a:pos x="48" y="34"/>
              </a:cxn>
              <a:cxn ang="0">
                <a:pos x="15" y="75"/>
              </a:cxn>
              <a:cxn ang="0">
                <a:pos x="115" y="9"/>
              </a:cxn>
              <a:cxn ang="0">
                <a:pos x="136" y="7"/>
              </a:cxn>
              <a:cxn ang="0">
                <a:pos x="155" y="14"/>
              </a:cxn>
              <a:cxn ang="0">
                <a:pos x="172" y="14"/>
              </a:cxn>
              <a:cxn ang="0">
                <a:pos x="187" y="18"/>
              </a:cxn>
              <a:cxn ang="0">
                <a:pos x="183" y="21"/>
              </a:cxn>
              <a:cxn ang="0">
                <a:pos x="161" y="30"/>
              </a:cxn>
              <a:cxn ang="0">
                <a:pos x="164" y="44"/>
              </a:cxn>
              <a:cxn ang="0">
                <a:pos x="177" y="53"/>
              </a:cxn>
              <a:cxn ang="0">
                <a:pos x="197" y="27"/>
              </a:cxn>
              <a:cxn ang="0">
                <a:pos x="211" y="32"/>
              </a:cxn>
              <a:cxn ang="0">
                <a:pos x="223" y="38"/>
              </a:cxn>
              <a:cxn ang="0">
                <a:pos x="229" y="57"/>
              </a:cxn>
              <a:cxn ang="0">
                <a:pos x="225" y="67"/>
              </a:cxn>
              <a:cxn ang="0">
                <a:pos x="218" y="59"/>
              </a:cxn>
              <a:cxn ang="0">
                <a:pos x="200" y="62"/>
              </a:cxn>
              <a:cxn ang="0">
                <a:pos x="212" y="69"/>
              </a:cxn>
              <a:cxn ang="0">
                <a:pos x="183" y="80"/>
              </a:cxn>
              <a:cxn ang="0">
                <a:pos x="169" y="90"/>
              </a:cxn>
              <a:cxn ang="0">
                <a:pos x="151" y="107"/>
              </a:cxn>
              <a:cxn ang="0">
                <a:pos x="140" y="118"/>
              </a:cxn>
              <a:cxn ang="0">
                <a:pos x="116" y="116"/>
              </a:cxn>
              <a:cxn ang="0">
                <a:pos x="97" y="140"/>
              </a:cxn>
              <a:cxn ang="0">
                <a:pos x="122" y="138"/>
              </a:cxn>
              <a:cxn ang="0">
                <a:pos x="118" y="153"/>
              </a:cxn>
              <a:cxn ang="0">
                <a:pos x="144" y="172"/>
              </a:cxn>
              <a:cxn ang="0">
                <a:pos x="163" y="164"/>
              </a:cxn>
              <a:cxn ang="0">
                <a:pos x="179" y="170"/>
              </a:cxn>
              <a:cxn ang="0">
                <a:pos x="195" y="175"/>
              </a:cxn>
              <a:cxn ang="0">
                <a:pos x="217" y="190"/>
              </a:cxn>
              <a:cxn ang="0">
                <a:pos x="234" y="202"/>
              </a:cxn>
              <a:cxn ang="0">
                <a:pos x="170" y="266"/>
              </a:cxn>
              <a:cxn ang="0">
                <a:pos x="150" y="237"/>
              </a:cxn>
              <a:cxn ang="0">
                <a:pos x="135" y="210"/>
              </a:cxn>
              <a:cxn ang="0">
                <a:pos x="142" y="191"/>
              </a:cxn>
              <a:cxn ang="0">
                <a:pos x="137" y="177"/>
              </a:cxn>
              <a:cxn ang="0">
                <a:pos x="119" y="161"/>
              </a:cxn>
              <a:cxn ang="0">
                <a:pos x="91" y="152"/>
              </a:cxn>
              <a:cxn ang="0">
                <a:pos x="75" y="139"/>
              </a:cxn>
              <a:cxn ang="0">
                <a:pos x="62" y="112"/>
              </a:cxn>
              <a:cxn ang="0">
                <a:pos x="65" y="133"/>
              </a:cxn>
              <a:cxn ang="0">
                <a:pos x="54" y="115"/>
              </a:cxn>
              <a:cxn ang="0">
                <a:pos x="47" y="92"/>
              </a:cxn>
              <a:cxn ang="0">
                <a:pos x="61" y="63"/>
              </a:cxn>
              <a:cxn ang="0">
                <a:pos x="58" y="46"/>
              </a:cxn>
            </a:cxnLst>
            <a:rect l="0" t="0" r="r" b="b"/>
            <a:pathLst>
              <a:path w="278" h="277">
                <a:moveTo>
                  <a:pt x="3" y="111"/>
                </a:moveTo>
                <a:cubicBezTo>
                  <a:pt x="2" y="113"/>
                  <a:pt x="2" y="115"/>
                  <a:pt x="2" y="117"/>
                </a:cubicBezTo>
                <a:cubicBezTo>
                  <a:pt x="1" y="120"/>
                  <a:pt x="1" y="122"/>
                  <a:pt x="1" y="124"/>
                </a:cubicBezTo>
                <a:cubicBezTo>
                  <a:pt x="0" y="129"/>
                  <a:pt x="0" y="134"/>
                  <a:pt x="0" y="139"/>
                </a:cubicBezTo>
                <a:cubicBezTo>
                  <a:pt x="0" y="143"/>
                  <a:pt x="0" y="148"/>
                  <a:pt x="1" y="153"/>
                </a:cubicBezTo>
                <a:cubicBezTo>
                  <a:pt x="1" y="155"/>
                  <a:pt x="1" y="157"/>
                  <a:pt x="2" y="160"/>
                </a:cubicBezTo>
                <a:cubicBezTo>
                  <a:pt x="2" y="162"/>
                  <a:pt x="2" y="164"/>
                  <a:pt x="3" y="167"/>
                </a:cubicBezTo>
                <a:cubicBezTo>
                  <a:pt x="3" y="169"/>
                  <a:pt x="4" y="171"/>
                  <a:pt x="4" y="173"/>
                </a:cubicBezTo>
                <a:cubicBezTo>
                  <a:pt x="5" y="178"/>
                  <a:pt x="7" y="182"/>
                  <a:pt x="8" y="186"/>
                </a:cubicBezTo>
                <a:cubicBezTo>
                  <a:pt x="9" y="188"/>
                  <a:pt x="10" y="191"/>
                  <a:pt x="11" y="193"/>
                </a:cubicBezTo>
                <a:cubicBezTo>
                  <a:pt x="12" y="195"/>
                  <a:pt x="13" y="197"/>
                  <a:pt x="14" y="199"/>
                </a:cubicBezTo>
                <a:cubicBezTo>
                  <a:pt x="14" y="200"/>
                  <a:pt x="15" y="201"/>
                  <a:pt x="15" y="202"/>
                </a:cubicBezTo>
                <a:cubicBezTo>
                  <a:pt x="16" y="204"/>
                  <a:pt x="17" y="206"/>
                  <a:pt x="18" y="208"/>
                </a:cubicBezTo>
                <a:cubicBezTo>
                  <a:pt x="22" y="214"/>
                  <a:pt x="25" y="219"/>
                  <a:pt x="30" y="224"/>
                </a:cubicBezTo>
                <a:cubicBezTo>
                  <a:pt x="32" y="227"/>
                  <a:pt x="34" y="230"/>
                  <a:pt x="36" y="232"/>
                </a:cubicBezTo>
                <a:cubicBezTo>
                  <a:pt x="38" y="234"/>
                  <a:pt x="39" y="235"/>
                  <a:pt x="41" y="237"/>
                </a:cubicBezTo>
                <a:cubicBezTo>
                  <a:pt x="42" y="238"/>
                  <a:pt x="44" y="240"/>
                  <a:pt x="45" y="241"/>
                </a:cubicBezTo>
                <a:cubicBezTo>
                  <a:pt x="53" y="248"/>
                  <a:pt x="61" y="254"/>
                  <a:pt x="70" y="259"/>
                </a:cubicBezTo>
                <a:cubicBezTo>
                  <a:pt x="72" y="260"/>
                  <a:pt x="74" y="261"/>
                  <a:pt x="76" y="262"/>
                </a:cubicBezTo>
                <a:cubicBezTo>
                  <a:pt x="80" y="264"/>
                  <a:pt x="84" y="266"/>
                  <a:pt x="88" y="268"/>
                </a:cubicBezTo>
                <a:cubicBezTo>
                  <a:pt x="90" y="269"/>
                  <a:pt x="92" y="269"/>
                  <a:pt x="94" y="270"/>
                </a:cubicBezTo>
                <a:cubicBezTo>
                  <a:pt x="108" y="275"/>
                  <a:pt x="123" y="277"/>
                  <a:pt x="139" y="277"/>
                </a:cubicBezTo>
                <a:cubicBezTo>
                  <a:pt x="149" y="277"/>
                  <a:pt x="160" y="276"/>
                  <a:pt x="170" y="274"/>
                </a:cubicBezTo>
                <a:cubicBezTo>
                  <a:pt x="174" y="273"/>
                  <a:pt x="179" y="272"/>
                  <a:pt x="183" y="270"/>
                </a:cubicBezTo>
                <a:cubicBezTo>
                  <a:pt x="186" y="269"/>
                  <a:pt x="188" y="269"/>
                  <a:pt x="190" y="268"/>
                </a:cubicBezTo>
                <a:cubicBezTo>
                  <a:pt x="194" y="266"/>
                  <a:pt x="198" y="264"/>
                  <a:pt x="202" y="262"/>
                </a:cubicBezTo>
                <a:cubicBezTo>
                  <a:pt x="204" y="261"/>
                  <a:pt x="206" y="260"/>
                  <a:pt x="208" y="259"/>
                </a:cubicBezTo>
                <a:cubicBezTo>
                  <a:pt x="217" y="254"/>
                  <a:pt x="225" y="248"/>
                  <a:pt x="232" y="241"/>
                </a:cubicBezTo>
                <a:cubicBezTo>
                  <a:pt x="234" y="240"/>
                  <a:pt x="236" y="238"/>
                  <a:pt x="237" y="237"/>
                </a:cubicBezTo>
                <a:cubicBezTo>
                  <a:pt x="239" y="235"/>
                  <a:pt x="240" y="234"/>
                  <a:pt x="242" y="232"/>
                </a:cubicBezTo>
                <a:cubicBezTo>
                  <a:pt x="244" y="230"/>
                  <a:pt x="246" y="227"/>
                  <a:pt x="248" y="224"/>
                </a:cubicBezTo>
                <a:cubicBezTo>
                  <a:pt x="251" y="220"/>
                  <a:pt x="254" y="216"/>
                  <a:pt x="257" y="211"/>
                </a:cubicBezTo>
                <a:cubicBezTo>
                  <a:pt x="258" y="210"/>
                  <a:pt x="259" y="209"/>
                  <a:pt x="259" y="208"/>
                </a:cubicBezTo>
                <a:cubicBezTo>
                  <a:pt x="260" y="206"/>
                  <a:pt x="262" y="204"/>
                  <a:pt x="263" y="202"/>
                </a:cubicBezTo>
                <a:cubicBezTo>
                  <a:pt x="263" y="201"/>
                  <a:pt x="264" y="200"/>
                  <a:pt x="264" y="199"/>
                </a:cubicBezTo>
                <a:cubicBezTo>
                  <a:pt x="265" y="197"/>
                  <a:pt x="266" y="195"/>
                  <a:pt x="267" y="193"/>
                </a:cubicBezTo>
                <a:cubicBezTo>
                  <a:pt x="268" y="191"/>
                  <a:pt x="269" y="188"/>
                  <a:pt x="269" y="186"/>
                </a:cubicBezTo>
                <a:cubicBezTo>
                  <a:pt x="271" y="182"/>
                  <a:pt x="272" y="178"/>
                  <a:pt x="273" y="173"/>
                </a:cubicBezTo>
                <a:cubicBezTo>
                  <a:pt x="274" y="171"/>
                  <a:pt x="274" y="169"/>
                  <a:pt x="275" y="167"/>
                </a:cubicBezTo>
                <a:cubicBezTo>
                  <a:pt x="275" y="164"/>
                  <a:pt x="276" y="162"/>
                  <a:pt x="276" y="160"/>
                </a:cubicBezTo>
                <a:cubicBezTo>
                  <a:pt x="277" y="157"/>
                  <a:pt x="277" y="155"/>
                  <a:pt x="277" y="153"/>
                </a:cubicBezTo>
                <a:cubicBezTo>
                  <a:pt x="278" y="148"/>
                  <a:pt x="278" y="143"/>
                  <a:pt x="278" y="139"/>
                </a:cubicBezTo>
                <a:cubicBezTo>
                  <a:pt x="278" y="134"/>
                  <a:pt x="278" y="129"/>
                  <a:pt x="277" y="124"/>
                </a:cubicBezTo>
                <a:cubicBezTo>
                  <a:pt x="277" y="122"/>
                  <a:pt x="277" y="120"/>
                  <a:pt x="276" y="117"/>
                </a:cubicBezTo>
                <a:cubicBezTo>
                  <a:pt x="276" y="115"/>
                  <a:pt x="275" y="113"/>
                  <a:pt x="275" y="111"/>
                </a:cubicBezTo>
                <a:cubicBezTo>
                  <a:pt x="274" y="108"/>
                  <a:pt x="274" y="106"/>
                  <a:pt x="273" y="104"/>
                </a:cubicBezTo>
                <a:cubicBezTo>
                  <a:pt x="272" y="99"/>
                  <a:pt x="271" y="95"/>
                  <a:pt x="269" y="91"/>
                </a:cubicBezTo>
                <a:cubicBezTo>
                  <a:pt x="269" y="90"/>
                  <a:pt x="269" y="89"/>
                  <a:pt x="268" y="88"/>
                </a:cubicBezTo>
                <a:cubicBezTo>
                  <a:pt x="267" y="85"/>
                  <a:pt x="266" y="81"/>
                  <a:pt x="264" y="78"/>
                </a:cubicBezTo>
                <a:cubicBezTo>
                  <a:pt x="264" y="77"/>
                  <a:pt x="263" y="76"/>
                  <a:pt x="263" y="75"/>
                </a:cubicBezTo>
                <a:cubicBezTo>
                  <a:pt x="262" y="73"/>
                  <a:pt x="260" y="71"/>
                  <a:pt x="259" y="69"/>
                </a:cubicBezTo>
                <a:cubicBezTo>
                  <a:pt x="256" y="64"/>
                  <a:pt x="252" y="58"/>
                  <a:pt x="248" y="53"/>
                </a:cubicBezTo>
                <a:cubicBezTo>
                  <a:pt x="246" y="50"/>
                  <a:pt x="244" y="48"/>
                  <a:pt x="242" y="45"/>
                </a:cubicBezTo>
                <a:cubicBezTo>
                  <a:pt x="240" y="44"/>
                  <a:pt x="239" y="42"/>
                  <a:pt x="237" y="40"/>
                </a:cubicBezTo>
                <a:cubicBezTo>
                  <a:pt x="236" y="39"/>
                  <a:pt x="234" y="37"/>
                  <a:pt x="232" y="36"/>
                </a:cubicBezTo>
                <a:cubicBezTo>
                  <a:pt x="229" y="33"/>
                  <a:pt x="226" y="30"/>
                  <a:pt x="222" y="28"/>
                </a:cubicBezTo>
                <a:cubicBezTo>
                  <a:pt x="218" y="24"/>
                  <a:pt x="213" y="21"/>
                  <a:pt x="208" y="18"/>
                </a:cubicBezTo>
                <a:cubicBezTo>
                  <a:pt x="206" y="17"/>
                  <a:pt x="204" y="16"/>
                  <a:pt x="202" y="15"/>
                </a:cubicBezTo>
                <a:cubicBezTo>
                  <a:pt x="201" y="14"/>
                  <a:pt x="200" y="14"/>
                  <a:pt x="199" y="14"/>
                </a:cubicBezTo>
                <a:cubicBezTo>
                  <a:pt x="198" y="13"/>
                  <a:pt x="197" y="12"/>
                  <a:pt x="196" y="12"/>
                </a:cubicBezTo>
                <a:cubicBezTo>
                  <a:pt x="196" y="12"/>
                  <a:pt x="195" y="12"/>
                  <a:pt x="195" y="11"/>
                </a:cubicBezTo>
                <a:cubicBezTo>
                  <a:pt x="193" y="11"/>
                  <a:pt x="191" y="10"/>
                  <a:pt x="190" y="9"/>
                </a:cubicBezTo>
                <a:cubicBezTo>
                  <a:pt x="190" y="9"/>
                  <a:pt x="190" y="9"/>
                  <a:pt x="190" y="9"/>
                </a:cubicBezTo>
                <a:cubicBezTo>
                  <a:pt x="188" y="9"/>
                  <a:pt x="186" y="8"/>
                  <a:pt x="184" y="7"/>
                </a:cubicBezTo>
                <a:cubicBezTo>
                  <a:pt x="184" y="7"/>
                  <a:pt x="184" y="7"/>
                  <a:pt x="183" y="7"/>
                </a:cubicBezTo>
                <a:cubicBezTo>
                  <a:pt x="179" y="6"/>
                  <a:pt x="175" y="4"/>
                  <a:pt x="171" y="3"/>
                </a:cubicBezTo>
                <a:cubicBezTo>
                  <a:pt x="169" y="3"/>
                  <a:pt x="168" y="3"/>
                  <a:pt x="167" y="3"/>
                </a:cubicBezTo>
                <a:cubicBezTo>
                  <a:pt x="166" y="2"/>
                  <a:pt x="165" y="2"/>
                  <a:pt x="164" y="2"/>
                </a:cubicBezTo>
                <a:cubicBezTo>
                  <a:pt x="157" y="1"/>
                  <a:pt x="149" y="0"/>
                  <a:pt x="141" y="0"/>
                </a:cubicBezTo>
                <a:cubicBezTo>
                  <a:pt x="141" y="0"/>
                  <a:pt x="140" y="0"/>
                  <a:pt x="139" y="0"/>
                </a:cubicBezTo>
                <a:cubicBezTo>
                  <a:pt x="137" y="0"/>
                  <a:pt x="136" y="0"/>
                  <a:pt x="135" y="0"/>
                </a:cubicBezTo>
                <a:cubicBezTo>
                  <a:pt x="121" y="0"/>
                  <a:pt x="107" y="3"/>
                  <a:pt x="94" y="7"/>
                </a:cubicBezTo>
                <a:cubicBezTo>
                  <a:pt x="92" y="8"/>
                  <a:pt x="90" y="9"/>
                  <a:pt x="88" y="9"/>
                </a:cubicBezTo>
                <a:cubicBezTo>
                  <a:pt x="87" y="10"/>
                  <a:pt x="87" y="10"/>
                  <a:pt x="86" y="10"/>
                </a:cubicBezTo>
                <a:cubicBezTo>
                  <a:pt x="85" y="11"/>
                  <a:pt x="83" y="11"/>
                  <a:pt x="82" y="12"/>
                </a:cubicBezTo>
                <a:cubicBezTo>
                  <a:pt x="80" y="13"/>
                  <a:pt x="78" y="14"/>
                  <a:pt x="76" y="15"/>
                </a:cubicBezTo>
                <a:cubicBezTo>
                  <a:pt x="74" y="16"/>
                  <a:pt x="72" y="17"/>
                  <a:pt x="70" y="18"/>
                </a:cubicBezTo>
                <a:cubicBezTo>
                  <a:pt x="62" y="23"/>
                  <a:pt x="55" y="28"/>
                  <a:pt x="48" y="34"/>
                </a:cubicBezTo>
                <a:cubicBezTo>
                  <a:pt x="47" y="34"/>
                  <a:pt x="46" y="35"/>
                  <a:pt x="45" y="36"/>
                </a:cubicBezTo>
                <a:cubicBezTo>
                  <a:pt x="44" y="37"/>
                  <a:pt x="42" y="39"/>
                  <a:pt x="41" y="40"/>
                </a:cubicBezTo>
                <a:cubicBezTo>
                  <a:pt x="39" y="42"/>
                  <a:pt x="38" y="44"/>
                  <a:pt x="36" y="45"/>
                </a:cubicBezTo>
                <a:cubicBezTo>
                  <a:pt x="34" y="48"/>
                  <a:pt x="32" y="50"/>
                  <a:pt x="30" y="53"/>
                </a:cubicBezTo>
                <a:cubicBezTo>
                  <a:pt x="25" y="58"/>
                  <a:pt x="22" y="64"/>
                  <a:pt x="18" y="69"/>
                </a:cubicBezTo>
                <a:cubicBezTo>
                  <a:pt x="17" y="71"/>
                  <a:pt x="16" y="73"/>
                  <a:pt x="15" y="75"/>
                </a:cubicBezTo>
                <a:cubicBezTo>
                  <a:pt x="15" y="76"/>
                  <a:pt x="14" y="77"/>
                  <a:pt x="14" y="78"/>
                </a:cubicBezTo>
                <a:cubicBezTo>
                  <a:pt x="12" y="81"/>
                  <a:pt x="11" y="85"/>
                  <a:pt x="10" y="88"/>
                </a:cubicBezTo>
                <a:cubicBezTo>
                  <a:pt x="9" y="89"/>
                  <a:pt x="9" y="90"/>
                  <a:pt x="8" y="91"/>
                </a:cubicBezTo>
                <a:cubicBezTo>
                  <a:pt x="7" y="95"/>
                  <a:pt x="5" y="99"/>
                  <a:pt x="4" y="104"/>
                </a:cubicBezTo>
                <a:cubicBezTo>
                  <a:pt x="4" y="106"/>
                  <a:pt x="3" y="108"/>
                  <a:pt x="3" y="111"/>
                </a:cubicBezTo>
                <a:moveTo>
                  <a:pt x="115" y="9"/>
                </a:moveTo>
                <a:cubicBezTo>
                  <a:pt x="116" y="10"/>
                  <a:pt x="116" y="10"/>
                  <a:pt x="116" y="10"/>
                </a:cubicBezTo>
                <a:cubicBezTo>
                  <a:pt x="118" y="10"/>
                  <a:pt x="119" y="10"/>
                  <a:pt x="121" y="10"/>
                </a:cubicBezTo>
                <a:cubicBezTo>
                  <a:pt x="122" y="10"/>
                  <a:pt x="123" y="10"/>
                  <a:pt x="125" y="10"/>
                </a:cubicBezTo>
                <a:cubicBezTo>
                  <a:pt x="127" y="10"/>
                  <a:pt x="131" y="13"/>
                  <a:pt x="133" y="12"/>
                </a:cubicBezTo>
                <a:cubicBezTo>
                  <a:pt x="134" y="11"/>
                  <a:pt x="134" y="11"/>
                  <a:pt x="134" y="10"/>
                </a:cubicBezTo>
                <a:cubicBezTo>
                  <a:pt x="135" y="9"/>
                  <a:pt x="135" y="8"/>
                  <a:pt x="136" y="7"/>
                </a:cubicBezTo>
                <a:cubicBezTo>
                  <a:pt x="137" y="7"/>
                  <a:pt x="138" y="7"/>
                  <a:pt x="139" y="7"/>
                </a:cubicBezTo>
                <a:cubicBezTo>
                  <a:pt x="148" y="7"/>
                  <a:pt x="157" y="8"/>
                  <a:pt x="165" y="10"/>
                </a:cubicBezTo>
                <a:cubicBezTo>
                  <a:pt x="165" y="11"/>
                  <a:pt x="164" y="10"/>
                  <a:pt x="163" y="11"/>
                </a:cubicBezTo>
                <a:cubicBezTo>
                  <a:pt x="162" y="11"/>
                  <a:pt x="161" y="12"/>
                  <a:pt x="160" y="12"/>
                </a:cubicBezTo>
                <a:cubicBezTo>
                  <a:pt x="158" y="13"/>
                  <a:pt x="155" y="12"/>
                  <a:pt x="153" y="12"/>
                </a:cubicBezTo>
                <a:cubicBezTo>
                  <a:pt x="153" y="13"/>
                  <a:pt x="154" y="13"/>
                  <a:pt x="155" y="14"/>
                </a:cubicBezTo>
                <a:cubicBezTo>
                  <a:pt x="157" y="15"/>
                  <a:pt x="159" y="15"/>
                  <a:pt x="162" y="14"/>
                </a:cubicBezTo>
                <a:cubicBezTo>
                  <a:pt x="163" y="14"/>
                  <a:pt x="165" y="15"/>
                  <a:pt x="166" y="14"/>
                </a:cubicBezTo>
                <a:cubicBezTo>
                  <a:pt x="167" y="13"/>
                  <a:pt x="167" y="12"/>
                  <a:pt x="168" y="11"/>
                </a:cubicBezTo>
                <a:cubicBezTo>
                  <a:pt x="168" y="11"/>
                  <a:pt x="169" y="11"/>
                  <a:pt x="169" y="11"/>
                </a:cubicBezTo>
                <a:cubicBezTo>
                  <a:pt x="171" y="11"/>
                  <a:pt x="172" y="11"/>
                  <a:pt x="173" y="12"/>
                </a:cubicBezTo>
                <a:cubicBezTo>
                  <a:pt x="173" y="13"/>
                  <a:pt x="172" y="13"/>
                  <a:pt x="172" y="14"/>
                </a:cubicBezTo>
                <a:cubicBezTo>
                  <a:pt x="173" y="14"/>
                  <a:pt x="175" y="14"/>
                  <a:pt x="176" y="12"/>
                </a:cubicBezTo>
                <a:cubicBezTo>
                  <a:pt x="176" y="13"/>
                  <a:pt x="177" y="13"/>
                  <a:pt x="177" y="13"/>
                </a:cubicBezTo>
                <a:cubicBezTo>
                  <a:pt x="179" y="13"/>
                  <a:pt x="181" y="14"/>
                  <a:pt x="183" y="15"/>
                </a:cubicBezTo>
                <a:cubicBezTo>
                  <a:pt x="186" y="16"/>
                  <a:pt x="189" y="17"/>
                  <a:pt x="192" y="18"/>
                </a:cubicBezTo>
                <a:cubicBezTo>
                  <a:pt x="191" y="19"/>
                  <a:pt x="191" y="19"/>
                  <a:pt x="190" y="19"/>
                </a:cubicBezTo>
                <a:cubicBezTo>
                  <a:pt x="189" y="19"/>
                  <a:pt x="189" y="17"/>
                  <a:pt x="187" y="18"/>
                </a:cubicBezTo>
                <a:cubicBezTo>
                  <a:pt x="187" y="20"/>
                  <a:pt x="189" y="20"/>
                  <a:pt x="190" y="21"/>
                </a:cubicBezTo>
                <a:cubicBezTo>
                  <a:pt x="191" y="22"/>
                  <a:pt x="193" y="23"/>
                  <a:pt x="193" y="24"/>
                </a:cubicBezTo>
                <a:cubicBezTo>
                  <a:pt x="192" y="27"/>
                  <a:pt x="190" y="24"/>
                  <a:pt x="188" y="24"/>
                </a:cubicBezTo>
                <a:cubicBezTo>
                  <a:pt x="186" y="24"/>
                  <a:pt x="183" y="28"/>
                  <a:pt x="181" y="25"/>
                </a:cubicBezTo>
                <a:cubicBezTo>
                  <a:pt x="181" y="23"/>
                  <a:pt x="183" y="23"/>
                  <a:pt x="184" y="21"/>
                </a:cubicBezTo>
                <a:cubicBezTo>
                  <a:pt x="183" y="21"/>
                  <a:pt x="183" y="21"/>
                  <a:pt x="183" y="21"/>
                </a:cubicBezTo>
                <a:cubicBezTo>
                  <a:pt x="182" y="22"/>
                  <a:pt x="181" y="22"/>
                  <a:pt x="180" y="22"/>
                </a:cubicBezTo>
                <a:cubicBezTo>
                  <a:pt x="180" y="23"/>
                  <a:pt x="179" y="23"/>
                  <a:pt x="177" y="24"/>
                </a:cubicBezTo>
                <a:cubicBezTo>
                  <a:pt x="176" y="24"/>
                  <a:pt x="175" y="24"/>
                  <a:pt x="174" y="24"/>
                </a:cubicBezTo>
                <a:cubicBezTo>
                  <a:pt x="173" y="25"/>
                  <a:pt x="171" y="26"/>
                  <a:pt x="169" y="27"/>
                </a:cubicBezTo>
                <a:cubicBezTo>
                  <a:pt x="169" y="27"/>
                  <a:pt x="168" y="27"/>
                  <a:pt x="167" y="27"/>
                </a:cubicBezTo>
                <a:cubicBezTo>
                  <a:pt x="165" y="28"/>
                  <a:pt x="163" y="29"/>
                  <a:pt x="161" y="30"/>
                </a:cubicBezTo>
                <a:cubicBezTo>
                  <a:pt x="159" y="31"/>
                  <a:pt x="157" y="32"/>
                  <a:pt x="156" y="33"/>
                </a:cubicBezTo>
                <a:cubicBezTo>
                  <a:pt x="155" y="33"/>
                  <a:pt x="154" y="35"/>
                  <a:pt x="154" y="36"/>
                </a:cubicBezTo>
                <a:cubicBezTo>
                  <a:pt x="154" y="37"/>
                  <a:pt x="156" y="37"/>
                  <a:pt x="156" y="38"/>
                </a:cubicBezTo>
                <a:cubicBezTo>
                  <a:pt x="156" y="39"/>
                  <a:pt x="155" y="40"/>
                  <a:pt x="155" y="41"/>
                </a:cubicBezTo>
                <a:cubicBezTo>
                  <a:pt x="156" y="41"/>
                  <a:pt x="157" y="41"/>
                  <a:pt x="158" y="41"/>
                </a:cubicBezTo>
                <a:cubicBezTo>
                  <a:pt x="161" y="41"/>
                  <a:pt x="162" y="43"/>
                  <a:pt x="164" y="44"/>
                </a:cubicBezTo>
                <a:cubicBezTo>
                  <a:pt x="165" y="45"/>
                  <a:pt x="167" y="46"/>
                  <a:pt x="169" y="46"/>
                </a:cubicBezTo>
                <a:cubicBezTo>
                  <a:pt x="171" y="46"/>
                  <a:pt x="173" y="45"/>
                  <a:pt x="173" y="47"/>
                </a:cubicBezTo>
                <a:cubicBezTo>
                  <a:pt x="174" y="48"/>
                  <a:pt x="171" y="49"/>
                  <a:pt x="171" y="50"/>
                </a:cubicBezTo>
                <a:cubicBezTo>
                  <a:pt x="172" y="51"/>
                  <a:pt x="171" y="52"/>
                  <a:pt x="171" y="53"/>
                </a:cubicBezTo>
                <a:cubicBezTo>
                  <a:pt x="171" y="54"/>
                  <a:pt x="172" y="56"/>
                  <a:pt x="173" y="56"/>
                </a:cubicBezTo>
                <a:cubicBezTo>
                  <a:pt x="174" y="56"/>
                  <a:pt x="177" y="55"/>
                  <a:pt x="177" y="53"/>
                </a:cubicBezTo>
                <a:cubicBezTo>
                  <a:pt x="178" y="51"/>
                  <a:pt x="178" y="49"/>
                  <a:pt x="179" y="48"/>
                </a:cubicBezTo>
                <a:cubicBezTo>
                  <a:pt x="186" y="48"/>
                  <a:pt x="192" y="44"/>
                  <a:pt x="191" y="37"/>
                </a:cubicBezTo>
                <a:cubicBezTo>
                  <a:pt x="191" y="37"/>
                  <a:pt x="191" y="36"/>
                  <a:pt x="191" y="35"/>
                </a:cubicBezTo>
                <a:cubicBezTo>
                  <a:pt x="191" y="34"/>
                  <a:pt x="193" y="33"/>
                  <a:pt x="193" y="31"/>
                </a:cubicBezTo>
                <a:cubicBezTo>
                  <a:pt x="194" y="31"/>
                  <a:pt x="194" y="30"/>
                  <a:pt x="195" y="30"/>
                </a:cubicBezTo>
                <a:cubicBezTo>
                  <a:pt x="195" y="29"/>
                  <a:pt x="196" y="28"/>
                  <a:pt x="197" y="27"/>
                </a:cubicBezTo>
                <a:cubicBezTo>
                  <a:pt x="197" y="27"/>
                  <a:pt x="197" y="27"/>
                  <a:pt x="197" y="27"/>
                </a:cubicBezTo>
                <a:cubicBezTo>
                  <a:pt x="198" y="27"/>
                  <a:pt x="198" y="27"/>
                  <a:pt x="199" y="27"/>
                </a:cubicBezTo>
                <a:cubicBezTo>
                  <a:pt x="200" y="28"/>
                  <a:pt x="201" y="28"/>
                  <a:pt x="203" y="28"/>
                </a:cubicBezTo>
                <a:cubicBezTo>
                  <a:pt x="203" y="28"/>
                  <a:pt x="204" y="27"/>
                  <a:pt x="205" y="28"/>
                </a:cubicBezTo>
                <a:cubicBezTo>
                  <a:pt x="207" y="28"/>
                  <a:pt x="207" y="30"/>
                  <a:pt x="209" y="30"/>
                </a:cubicBezTo>
                <a:cubicBezTo>
                  <a:pt x="210" y="31"/>
                  <a:pt x="211" y="31"/>
                  <a:pt x="211" y="32"/>
                </a:cubicBezTo>
                <a:cubicBezTo>
                  <a:pt x="211" y="34"/>
                  <a:pt x="209" y="34"/>
                  <a:pt x="209" y="35"/>
                </a:cubicBezTo>
                <a:cubicBezTo>
                  <a:pt x="209" y="35"/>
                  <a:pt x="209" y="35"/>
                  <a:pt x="209" y="35"/>
                </a:cubicBezTo>
                <a:cubicBezTo>
                  <a:pt x="210" y="37"/>
                  <a:pt x="211" y="38"/>
                  <a:pt x="212" y="38"/>
                </a:cubicBezTo>
                <a:cubicBezTo>
                  <a:pt x="213" y="38"/>
                  <a:pt x="214" y="37"/>
                  <a:pt x="215" y="37"/>
                </a:cubicBezTo>
                <a:cubicBezTo>
                  <a:pt x="217" y="36"/>
                  <a:pt x="218" y="35"/>
                  <a:pt x="219" y="34"/>
                </a:cubicBezTo>
                <a:cubicBezTo>
                  <a:pt x="220" y="35"/>
                  <a:pt x="222" y="36"/>
                  <a:pt x="223" y="38"/>
                </a:cubicBezTo>
                <a:cubicBezTo>
                  <a:pt x="223" y="38"/>
                  <a:pt x="223" y="39"/>
                  <a:pt x="223" y="39"/>
                </a:cubicBezTo>
                <a:cubicBezTo>
                  <a:pt x="224" y="41"/>
                  <a:pt x="223" y="42"/>
                  <a:pt x="223" y="44"/>
                </a:cubicBezTo>
                <a:cubicBezTo>
                  <a:pt x="223" y="46"/>
                  <a:pt x="227" y="46"/>
                  <a:pt x="228" y="47"/>
                </a:cubicBezTo>
                <a:cubicBezTo>
                  <a:pt x="229" y="48"/>
                  <a:pt x="229" y="49"/>
                  <a:pt x="229" y="49"/>
                </a:cubicBezTo>
                <a:cubicBezTo>
                  <a:pt x="230" y="50"/>
                  <a:pt x="231" y="50"/>
                  <a:pt x="231" y="51"/>
                </a:cubicBezTo>
                <a:cubicBezTo>
                  <a:pt x="231" y="54"/>
                  <a:pt x="229" y="54"/>
                  <a:pt x="229" y="57"/>
                </a:cubicBezTo>
                <a:cubicBezTo>
                  <a:pt x="228" y="58"/>
                  <a:pt x="227" y="58"/>
                  <a:pt x="227" y="59"/>
                </a:cubicBezTo>
                <a:cubicBezTo>
                  <a:pt x="227" y="62"/>
                  <a:pt x="231" y="60"/>
                  <a:pt x="232" y="62"/>
                </a:cubicBezTo>
                <a:cubicBezTo>
                  <a:pt x="232" y="63"/>
                  <a:pt x="231" y="64"/>
                  <a:pt x="231" y="65"/>
                </a:cubicBezTo>
                <a:cubicBezTo>
                  <a:pt x="232" y="66"/>
                  <a:pt x="232" y="69"/>
                  <a:pt x="230" y="69"/>
                </a:cubicBezTo>
                <a:cubicBezTo>
                  <a:pt x="229" y="69"/>
                  <a:pt x="229" y="67"/>
                  <a:pt x="227" y="67"/>
                </a:cubicBezTo>
                <a:cubicBezTo>
                  <a:pt x="227" y="67"/>
                  <a:pt x="226" y="67"/>
                  <a:pt x="225" y="67"/>
                </a:cubicBezTo>
                <a:cubicBezTo>
                  <a:pt x="224" y="66"/>
                  <a:pt x="223" y="66"/>
                  <a:pt x="222" y="66"/>
                </a:cubicBezTo>
                <a:cubicBezTo>
                  <a:pt x="221" y="66"/>
                  <a:pt x="219" y="66"/>
                  <a:pt x="218" y="65"/>
                </a:cubicBezTo>
                <a:cubicBezTo>
                  <a:pt x="219" y="63"/>
                  <a:pt x="222" y="61"/>
                  <a:pt x="224" y="59"/>
                </a:cubicBezTo>
                <a:cubicBezTo>
                  <a:pt x="225" y="58"/>
                  <a:pt x="226" y="58"/>
                  <a:pt x="226" y="56"/>
                </a:cubicBezTo>
                <a:cubicBezTo>
                  <a:pt x="224" y="55"/>
                  <a:pt x="223" y="57"/>
                  <a:pt x="222" y="57"/>
                </a:cubicBezTo>
                <a:cubicBezTo>
                  <a:pt x="220" y="58"/>
                  <a:pt x="219" y="59"/>
                  <a:pt x="218" y="59"/>
                </a:cubicBezTo>
                <a:cubicBezTo>
                  <a:pt x="215" y="60"/>
                  <a:pt x="212" y="58"/>
                  <a:pt x="210" y="60"/>
                </a:cubicBezTo>
                <a:cubicBezTo>
                  <a:pt x="209" y="61"/>
                  <a:pt x="212" y="60"/>
                  <a:pt x="212" y="62"/>
                </a:cubicBezTo>
                <a:cubicBezTo>
                  <a:pt x="211" y="62"/>
                  <a:pt x="210" y="62"/>
                  <a:pt x="209" y="62"/>
                </a:cubicBezTo>
                <a:cubicBezTo>
                  <a:pt x="208" y="61"/>
                  <a:pt x="209" y="60"/>
                  <a:pt x="208" y="60"/>
                </a:cubicBezTo>
                <a:cubicBezTo>
                  <a:pt x="208" y="59"/>
                  <a:pt x="205" y="59"/>
                  <a:pt x="203" y="59"/>
                </a:cubicBezTo>
                <a:cubicBezTo>
                  <a:pt x="202" y="59"/>
                  <a:pt x="200" y="60"/>
                  <a:pt x="200" y="62"/>
                </a:cubicBezTo>
                <a:cubicBezTo>
                  <a:pt x="202" y="63"/>
                  <a:pt x="205" y="61"/>
                  <a:pt x="206" y="63"/>
                </a:cubicBezTo>
                <a:cubicBezTo>
                  <a:pt x="205" y="65"/>
                  <a:pt x="202" y="66"/>
                  <a:pt x="203" y="68"/>
                </a:cubicBezTo>
                <a:cubicBezTo>
                  <a:pt x="203" y="69"/>
                  <a:pt x="204" y="71"/>
                  <a:pt x="205" y="71"/>
                </a:cubicBezTo>
                <a:cubicBezTo>
                  <a:pt x="206" y="71"/>
                  <a:pt x="206" y="70"/>
                  <a:pt x="207" y="70"/>
                </a:cubicBezTo>
                <a:cubicBezTo>
                  <a:pt x="208" y="70"/>
                  <a:pt x="208" y="71"/>
                  <a:pt x="209" y="71"/>
                </a:cubicBezTo>
                <a:cubicBezTo>
                  <a:pt x="210" y="70"/>
                  <a:pt x="211" y="68"/>
                  <a:pt x="212" y="69"/>
                </a:cubicBezTo>
                <a:cubicBezTo>
                  <a:pt x="214" y="71"/>
                  <a:pt x="211" y="72"/>
                  <a:pt x="209" y="73"/>
                </a:cubicBezTo>
                <a:cubicBezTo>
                  <a:pt x="206" y="74"/>
                  <a:pt x="203" y="74"/>
                  <a:pt x="201" y="75"/>
                </a:cubicBezTo>
                <a:cubicBezTo>
                  <a:pt x="200" y="75"/>
                  <a:pt x="197" y="79"/>
                  <a:pt x="196" y="76"/>
                </a:cubicBezTo>
                <a:cubicBezTo>
                  <a:pt x="196" y="74"/>
                  <a:pt x="198" y="75"/>
                  <a:pt x="198" y="73"/>
                </a:cubicBezTo>
                <a:cubicBezTo>
                  <a:pt x="196" y="73"/>
                  <a:pt x="194" y="74"/>
                  <a:pt x="192" y="75"/>
                </a:cubicBezTo>
                <a:cubicBezTo>
                  <a:pt x="189" y="76"/>
                  <a:pt x="184" y="77"/>
                  <a:pt x="183" y="80"/>
                </a:cubicBezTo>
                <a:cubicBezTo>
                  <a:pt x="183" y="81"/>
                  <a:pt x="183" y="82"/>
                  <a:pt x="183" y="83"/>
                </a:cubicBezTo>
                <a:cubicBezTo>
                  <a:pt x="183" y="83"/>
                  <a:pt x="180" y="83"/>
                  <a:pt x="179" y="83"/>
                </a:cubicBezTo>
                <a:cubicBezTo>
                  <a:pt x="178" y="84"/>
                  <a:pt x="177" y="85"/>
                  <a:pt x="176" y="85"/>
                </a:cubicBezTo>
                <a:cubicBezTo>
                  <a:pt x="175" y="85"/>
                  <a:pt x="174" y="85"/>
                  <a:pt x="174" y="85"/>
                </a:cubicBezTo>
                <a:cubicBezTo>
                  <a:pt x="173" y="86"/>
                  <a:pt x="172" y="87"/>
                  <a:pt x="171" y="88"/>
                </a:cubicBezTo>
                <a:cubicBezTo>
                  <a:pt x="170" y="89"/>
                  <a:pt x="169" y="89"/>
                  <a:pt x="169" y="90"/>
                </a:cubicBezTo>
                <a:cubicBezTo>
                  <a:pt x="168" y="90"/>
                  <a:pt x="168" y="92"/>
                  <a:pt x="166" y="93"/>
                </a:cubicBezTo>
                <a:cubicBezTo>
                  <a:pt x="165" y="93"/>
                  <a:pt x="165" y="92"/>
                  <a:pt x="164" y="93"/>
                </a:cubicBezTo>
                <a:cubicBezTo>
                  <a:pt x="164" y="94"/>
                  <a:pt x="165" y="97"/>
                  <a:pt x="164" y="99"/>
                </a:cubicBezTo>
                <a:cubicBezTo>
                  <a:pt x="162" y="100"/>
                  <a:pt x="160" y="101"/>
                  <a:pt x="158" y="103"/>
                </a:cubicBezTo>
                <a:cubicBezTo>
                  <a:pt x="157" y="103"/>
                  <a:pt x="155" y="104"/>
                  <a:pt x="154" y="104"/>
                </a:cubicBezTo>
                <a:cubicBezTo>
                  <a:pt x="153" y="105"/>
                  <a:pt x="152" y="106"/>
                  <a:pt x="151" y="107"/>
                </a:cubicBezTo>
                <a:cubicBezTo>
                  <a:pt x="148" y="108"/>
                  <a:pt x="144" y="110"/>
                  <a:pt x="144" y="115"/>
                </a:cubicBezTo>
                <a:cubicBezTo>
                  <a:pt x="144" y="116"/>
                  <a:pt x="145" y="117"/>
                  <a:pt x="145" y="118"/>
                </a:cubicBezTo>
                <a:cubicBezTo>
                  <a:pt x="145" y="118"/>
                  <a:pt x="145" y="119"/>
                  <a:pt x="145" y="120"/>
                </a:cubicBezTo>
                <a:cubicBezTo>
                  <a:pt x="145" y="121"/>
                  <a:pt x="146" y="123"/>
                  <a:pt x="145" y="124"/>
                </a:cubicBezTo>
                <a:cubicBezTo>
                  <a:pt x="143" y="123"/>
                  <a:pt x="140" y="123"/>
                  <a:pt x="139" y="122"/>
                </a:cubicBezTo>
                <a:cubicBezTo>
                  <a:pt x="139" y="120"/>
                  <a:pt x="140" y="119"/>
                  <a:pt x="140" y="118"/>
                </a:cubicBezTo>
                <a:cubicBezTo>
                  <a:pt x="139" y="117"/>
                  <a:pt x="138" y="115"/>
                  <a:pt x="137" y="115"/>
                </a:cubicBezTo>
                <a:cubicBezTo>
                  <a:pt x="136" y="114"/>
                  <a:pt x="135" y="115"/>
                  <a:pt x="134" y="115"/>
                </a:cubicBezTo>
                <a:cubicBezTo>
                  <a:pt x="133" y="115"/>
                  <a:pt x="132" y="114"/>
                  <a:pt x="131" y="114"/>
                </a:cubicBezTo>
                <a:cubicBezTo>
                  <a:pt x="129" y="113"/>
                  <a:pt x="127" y="114"/>
                  <a:pt x="125" y="114"/>
                </a:cubicBezTo>
                <a:cubicBezTo>
                  <a:pt x="123" y="115"/>
                  <a:pt x="122" y="117"/>
                  <a:pt x="119" y="117"/>
                </a:cubicBezTo>
                <a:cubicBezTo>
                  <a:pt x="118" y="117"/>
                  <a:pt x="117" y="116"/>
                  <a:pt x="116" y="116"/>
                </a:cubicBezTo>
                <a:cubicBezTo>
                  <a:pt x="115" y="115"/>
                  <a:pt x="113" y="115"/>
                  <a:pt x="112" y="115"/>
                </a:cubicBezTo>
                <a:cubicBezTo>
                  <a:pt x="109" y="115"/>
                  <a:pt x="107" y="117"/>
                  <a:pt x="105" y="118"/>
                </a:cubicBezTo>
                <a:cubicBezTo>
                  <a:pt x="103" y="119"/>
                  <a:pt x="101" y="121"/>
                  <a:pt x="100" y="123"/>
                </a:cubicBezTo>
                <a:cubicBezTo>
                  <a:pt x="100" y="124"/>
                  <a:pt x="100" y="125"/>
                  <a:pt x="100" y="126"/>
                </a:cubicBezTo>
                <a:cubicBezTo>
                  <a:pt x="99" y="127"/>
                  <a:pt x="99" y="128"/>
                  <a:pt x="98" y="128"/>
                </a:cubicBezTo>
                <a:cubicBezTo>
                  <a:pt x="97" y="131"/>
                  <a:pt x="95" y="135"/>
                  <a:pt x="97" y="140"/>
                </a:cubicBezTo>
                <a:cubicBezTo>
                  <a:pt x="97" y="140"/>
                  <a:pt x="99" y="144"/>
                  <a:pt x="99" y="145"/>
                </a:cubicBezTo>
                <a:cubicBezTo>
                  <a:pt x="100" y="146"/>
                  <a:pt x="102" y="147"/>
                  <a:pt x="104" y="147"/>
                </a:cubicBezTo>
                <a:cubicBezTo>
                  <a:pt x="105" y="147"/>
                  <a:pt x="106" y="146"/>
                  <a:pt x="107" y="146"/>
                </a:cubicBezTo>
                <a:cubicBezTo>
                  <a:pt x="108" y="146"/>
                  <a:pt x="110" y="146"/>
                  <a:pt x="111" y="146"/>
                </a:cubicBezTo>
                <a:cubicBezTo>
                  <a:pt x="114" y="145"/>
                  <a:pt x="113" y="140"/>
                  <a:pt x="117" y="139"/>
                </a:cubicBezTo>
                <a:cubicBezTo>
                  <a:pt x="118" y="138"/>
                  <a:pt x="120" y="138"/>
                  <a:pt x="122" y="138"/>
                </a:cubicBezTo>
                <a:cubicBezTo>
                  <a:pt x="123" y="138"/>
                  <a:pt x="123" y="140"/>
                  <a:pt x="123" y="141"/>
                </a:cubicBezTo>
                <a:cubicBezTo>
                  <a:pt x="123" y="141"/>
                  <a:pt x="122" y="142"/>
                  <a:pt x="122" y="143"/>
                </a:cubicBezTo>
                <a:cubicBezTo>
                  <a:pt x="122" y="144"/>
                  <a:pt x="122" y="145"/>
                  <a:pt x="121" y="146"/>
                </a:cubicBezTo>
                <a:cubicBezTo>
                  <a:pt x="121" y="147"/>
                  <a:pt x="120" y="148"/>
                  <a:pt x="119" y="149"/>
                </a:cubicBezTo>
                <a:cubicBezTo>
                  <a:pt x="119" y="149"/>
                  <a:pt x="119" y="150"/>
                  <a:pt x="119" y="151"/>
                </a:cubicBezTo>
                <a:cubicBezTo>
                  <a:pt x="119" y="152"/>
                  <a:pt x="118" y="152"/>
                  <a:pt x="118" y="153"/>
                </a:cubicBezTo>
                <a:cubicBezTo>
                  <a:pt x="121" y="155"/>
                  <a:pt x="125" y="153"/>
                  <a:pt x="128" y="153"/>
                </a:cubicBezTo>
                <a:cubicBezTo>
                  <a:pt x="129" y="154"/>
                  <a:pt x="132" y="155"/>
                  <a:pt x="132" y="157"/>
                </a:cubicBezTo>
                <a:cubicBezTo>
                  <a:pt x="132" y="158"/>
                  <a:pt x="131" y="159"/>
                  <a:pt x="130" y="161"/>
                </a:cubicBezTo>
                <a:cubicBezTo>
                  <a:pt x="130" y="162"/>
                  <a:pt x="129" y="165"/>
                  <a:pt x="129" y="166"/>
                </a:cubicBezTo>
                <a:cubicBezTo>
                  <a:pt x="129" y="169"/>
                  <a:pt x="133" y="173"/>
                  <a:pt x="136" y="173"/>
                </a:cubicBezTo>
                <a:cubicBezTo>
                  <a:pt x="138" y="173"/>
                  <a:pt x="140" y="170"/>
                  <a:pt x="144" y="172"/>
                </a:cubicBezTo>
                <a:cubicBezTo>
                  <a:pt x="145" y="172"/>
                  <a:pt x="146" y="174"/>
                  <a:pt x="147" y="174"/>
                </a:cubicBezTo>
                <a:cubicBezTo>
                  <a:pt x="148" y="174"/>
                  <a:pt x="150" y="172"/>
                  <a:pt x="150" y="171"/>
                </a:cubicBezTo>
                <a:cubicBezTo>
                  <a:pt x="151" y="169"/>
                  <a:pt x="151" y="168"/>
                  <a:pt x="153" y="167"/>
                </a:cubicBezTo>
                <a:cubicBezTo>
                  <a:pt x="154" y="166"/>
                  <a:pt x="156" y="167"/>
                  <a:pt x="158" y="166"/>
                </a:cubicBezTo>
                <a:cubicBezTo>
                  <a:pt x="159" y="166"/>
                  <a:pt x="159" y="165"/>
                  <a:pt x="160" y="164"/>
                </a:cubicBezTo>
                <a:cubicBezTo>
                  <a:pt x="161" y="164"/>
                  <a:pt x="162" y="163"/>
                  <a:pt x="163" y="164"/>
                </a:cubicBezTo>
                <a:cubicBezTo>
                  <a:pt x="164" y="165"/>
                  <a:pt x="161" y="165"/>
                  <a:pt x="162" y="167"/>
                </a:cubicBezTo>
                <a:cubicBezTo>
                  <a:pt x="164" y="168"/>
                  <a:pt x="165" y="165"/>
                  <a:pt x="167" y="165"/>
                </a:cubicBezTo>
                <a:cubicBezTo>
                  <a:pt x="167" y="165"/>
                  <a:pt x="169" y="166"/>
                  <a:pt x="170" y="166"/>
                </a:cubicBezTo>
                <a:cubicBezTo>
                  <a:pt x="171" y="167"/>
                  <a:pt x="171" y="168"/>
                  <a:pt x="173" y="168"/>
                </a:cubicBezTo>
                <a:cubicBezTo>
                  <a:pt x="173" y="168"/>
                  <a:pt x="175" y="168"/>
                  <a:pt x="176" y="168"/>
                </a:cubicBezTo>
                <a:cubicBezTo>
                  <a:pt x="177" y="168"/>
                  <a:pt x="178" y="170"/>
                  <a:pt x="179" y="170"/>
                </a:cubicBezTo>
                <a:cubicBezTo>
                  <a:pt x="181" y="169"/>
                  <a:pt x="182" y="168"/>
                  <a:pt x="183" y="168"/>
                </a:cubicBezTo>
                <a:cubicBezTo>
                  <a:pt x="185" y="167"/>
                  <a:pt x="186" y="168"/>
                  <a:pt x="188" y="170"/>
                </a:cubicBezTo>
                <a:cubicBezTo>
                  <a:pt x="189" y="170"/>
                  <a:pt x="189" y="168"/>
                  <a:pt x="190" y="169"/>
                </a:cubicBezTo>
                <a:cubicBezTo>
                  <a:pt x="189" y="170"/>
                  <a:pt x="190" y="171"/>
                  <a:pt x="191" y="172"/>
                </a:cubicBezTo>
                <a:cubicBezTo>
                  <a:pt x="191" y="172"/>
                  <a:pt x="191" y="173"/>
                  <a:pt x="191" y="173"/>
                </a:cubicBezTo>
                <a:cubicBezTo>
                  <a:pt x="192" y="174"/>
                  <a:pt x="194" y="174"/>
                  <a:pt x="195" y="175"/>
                </a:cubicBezTo>
                <a:cubicBezTo>
                  <a:pt x="196" y="175"/>
                  <a:pt x="196" y="177"/>
                  <a:pt x="198" y="178"/>
                </a:cubicBezTo>
                <a:cubicBezTo>
                  <a:pt x="199" y="179"/>
                  <a:pt x="201" y="181"/>
                  <a:pt x="203" y="181"/>
                </a:cubicBezTo>
                <a:cubicBezTo>
                  <a:pt x="204" y="181"/>
                  <a:pt x="206" y="181"/>
                  <a:pt x="207" y="181"/>
                </a:cubicBezTo>
                <a:cubicBezTo>
                  <a:pt x="210" y="181"/>
                  <a:pt x="212" y="183"/>
                  <a:pt x="214" y="184"/>
                </a:cubicBezTo>
                <a:cubicBezTo>
                  <a:pt x="215" y="185"/>
                  <a:pt x="217" y="186"/>
                  <a:pt x="217" y="187"/>
                </a:cubicBezTo>
                <a:cubicBezTo>
                  <a:pt x="217" y="188"/>
                  <a:pt x="217" y="189"/>
                  <a:pt x="217" y="190"/>
                </a:cubicBezTo>
                <a:cubicBezTo>
                  <a:pt x="218" y="192"/>
                  <a:pt x="221" y="193"/>
                  <a:pt x="220" y="196"/>
                </a:cubicBezTo>
                <a:cubicBezTo>
                  <a:pt x="220" y="197"/>
                  <a:pt x="221" y="197"/>
                  <a:pt x="222" y="198"/>
                </a:cubicBezTo>
                <a:cubicBezTo>
                  <a:pt x="223" y="198"/>
                  <a:pt x="224" y="199"/>
                  <a:pt x="225" y="199"/>
                </a:cubicBezTo>
                <a:cubicBezTo>
                  <a:pt x="225" y="200"/>
                  <a:pt x="226" y="199"/>
                  <a:pt x="227" y="199"/>
                </a:cubicBezTo>
                <a:cubicBezTo>
                  <a:pt x="228" y="199"/>
                  <a:pt x="229" y="200"/>
                  <a:pt x="231" y="201"/>
                </a:cubicBezTo>
                <a:cubicBezTo>
                  <a:pt x="232" y="201"/>
                  <a:pt x="233" y="201"/>
                  <a:pt x="234" y="202"/>
                </a:cubicBezTo>
                <a:cubicBezTo>
                  <a:pt x="234" y="202"/>
                  <a:pt x="235" y="204"/>
                  <a:pt x="235" y="204"/>
                </a:cubicBezTo>
                <a:cubicBezTo>
                  <a:pt x="236" y="205"/>
                  <a:pt x="237" y="204"/>
                  <a:pt x="238" y="204"/>
                </a:cubicBezTo>
                <a:cubicBezTo>
                  <a:pt x="240" y="204"/>
                  <a:pt x="242" y="205"/>
                  <a:pt x="244" y="205"/>
                </a:cubicBezTo>
                <a:cubicBezTo>
                  <a:pt x="245" y="205"/>
                  <a:pt x="245" y="205"/>
                  <a:pt x="246" y="205"/>
                </a:cubicBezTo>
                <a:cubicBezTo>
                  <a:pt x="248" y="205"/>
                  <a:pt x="249" y="206"/>
                  <a:pt x="251" y="208"/>
                </a:cubicBezTo>
                <a:cubicBezTo>
                  <a:pt x="233" y="237"/>
                  <a:pt x="204" y="258"/>
                  <a:pt x="170" y="266"/>
                </a:cubicBezTo>
                <a:cubicBezTo>
                  <a:pt x="170" y="265"/>
                  <a:pt x="169" y="264"/>
                  <a:pt x="169" y="262"/>
                </a:cubicBezTo>
                <a:cubicBezTo>
                  <a:pt x="169" y="260"/>
                  <a:pt x="169" y="258"/>
                  <a:pt x="169" y="255"/>
                </a:cubicBezTo>
                <a:cubicBezTo>
                  <a:pt x="169" y="253"/>
                  <a:pt x="168" y="250"/>
                  <a:pt x="168" y="249"/>
                </a:cubicBezTo>
                <a:cubicBezTo>
                  <a:pt x="167" y="247"/>
                  <a:pt x="164" y="245"/>
                  <a:pt x="162" y="244"/>
                </a:cubicBezTo>
                <a:cubicBezTo>
                  <a:pt x="161" y="244"/>
                  <a:pt x="160" y="243"/>
                  <a:pt x="159" y="243"/>
                </a:cubicBezTo>
                <a:cubicBezTo>
                  <a:pt x="156" y="242"/>
                  <a:pt x="151" y="239"/>
                  <a:pt x="150" y="237"/>
                </a:cubicBezTo>
                <a:cubicBezTo>
                  <a:pt x="150" y="236"/>
                  <a:pt x="150" y="235"/>
                  <a:pt x="150" y="234"/>
                </a:cubicBezTo>
                <a:cubicBezTo>
                  <a:pt x="149" y="233"/>
                  <a:pt x="148" y="231"/>
                  <a:pt x="147" y="230"/>
                </a:cubicBezTo>
                <a:cubicBezTo>
                  <a:pt x="145" y="227"/>
                  <a:pt x="143" y="224"/>
                  <a:pt x="142" y="221"/>
                </a:cubicBezTo>
                <a:cubicBezTo>
                  <a:pt x="141" y="219"/>
                  <a:pt x="140" y="218"/>
                  <a:pt x="139" y="216"/>
                </a:cubicBezTo>
                <a:cubicBezTo>
                  <a:pt x="138" y="216"/>
                  <a:pt x="136" y="215"/>
                  <a:pt x="136" y="214"/>
                </a:cubicBezTo>
                <a:cubicBezTo>
                  <a:pt x="136" y="213"/>
                  <a:pt x="135" y="211"/>
                  <a:pt x="135" y="210"/>
                </a:cubicBezTo>
                <a:cubicBezTo>
                  <a:pt x="135" y="208"/>
                  <a:pt x="138" y="207"/>
                  <a:pt x="138" y="206"/>
                </a:cubicBezTo>
                <a:cubicBezTo>
                  <a:pt x="138" y="205"/>
                  <a:pt x="136" y="204"/>
                  <a:pt x="136" y="203"/>
                </a:cubicBezTo>
                <a:cubicBezTo>
                  <a:pt x="135" y="201"/>
                  <a:pt x="136" y="200"/>
                  <a:pt x="137" y="198"/>
                </a:cubicBezTo>
                <a:cubicBezTo>
                  <a:pt x="138" y="197"/>
                  <a:pt x="138" y="196"/>
                  <a:pt x="138" y="196"/>
                </a:cubicBezTo>
                <a:cubicBezTo>
                  <a:pt x="139" y="195"/>
                  <a:pt x="140" y="195"/>
                  <a:pt x="141" y="194"/>
                </a:cubicBezTo>
                <a:cubicBezTo>
                  <a:pt x="141" y="193"/>
                  <a:pt x="141" y="192"/>
                  <a:pt x="142" y="191"/>
                </a:cubicBezTo>
                <a:cubicBezTo>
                  <a:pt x="143" y="190"/>
                  <a:pt x="145" y="189"/>
                  <a:pt x="145" y="188"/>
                </a:cubicBezTo>
                <a:cubicBezTo>
                  <a:pt x="146" y="187"/>
                  <a:pt x="146" y="181"/>
                  <a:pt x="145" y="180"/>
                </a:cubicBezTo>
                <a:cubicBezTo>
                  <a:pt x="145" y="178"/>
                  <a:pt x="144" y="178"/>
                  <a:pt x="144" y="177"/>
                </a:cubicBezTo>
                <a:cubicBezTo>
                  <a:pt x="143" y="175"/>
                  <a:pt x="143" y="173"/>
                  <a:pt x="141" y="173"/>
                </a:cubicBezTo>
                <a:cubicBezTo>
                  <a:pt x="140" y="173"/>
                  <a:pt x="139" y="174"/>
                  <a:pt x="138" y="175"/>
                </a:cubicBezTo>
                <a:cubicBezTo>
                  <a:pt x="138" y="176"/>
                  <a:pt x="138" y="177"/>
                  <a:pt x="137" y="177"/>
                </a:cubicBezTo>
                <a:cubicBezTo>
                  <a:pt x="135" y="178"/>
                  <a:pt x="135" y="176"/>
                  <a:pt x="133" y="175"/>
                </a:cubicBezTo>
                <a:cubicBezTo>
                  <a:pt x="132" y="175"/>
                  <a:pt x="131" y="175"/>
                  <a:pt x="130" y="175"/>
                </a:cubicBezTo>
                <a:cubicBezTo>
                  <a:pt x="129" y="174"/>
                  <a:pt x="128" y="172"/>
                  <a:pt x="127" y="171"/>
                </a:cubicBezTo>
                <a:cubicBezTo>
                  <a:pt x="126" y="170"/>
                  <a:pt x="124" y="171"/>
                  <a:pt x="124" y="170"/>
                </a:cubicBezTo>
                <a:cubicBezTo>
                  <a:pt x="123" y="169"/>
                  <a:pt x="124" y="168"/>
                  <a:pt x="124" y="167"/>
                </a:cubicBezTo>
                <a:cubicBezTo>
                  <a:pt x="122" y="166"/>
                  <a:pt x="120" y="162"/>
                  <a:pt x="119" y="161"/>
                </a:cubicBezTo>
                <a:cubicBezTo>
                  <a:pt x="117" y="161"/>
                  <a:pt x="115" y="161"/>
                  <a:pt x="114" y="160"/>
                </a:cubicBezTo>
                <a:cubicBezTo>
                  <a:pt x="113" y="160"/>
                  <a:pt x="112" y="160"/>
                  <a:pt x="112" y="159"/>
                </a:cubicBezTo>
                <a:cubicBezTo>
                  <a:pt x="111" y="159"/>
                  <a:pt x="110" y="159"/>
                  <a:pt x="109" y="159"/>
                </a:cubicBezTo>
                <a:cubicBezTo>
                  <a:pt x="106" y="157"/>
                  <a:pt x="104" y="153"/>
                  <a:pt x="101" y="153"/>
                </a:cubicBezTo>
                <a:cubicBezTo>
                  <a:pt x="99" y="153"/>
                  <a:pt x="98" y="154"/>
                  <a:pt x="96" y="154"/>
                </a:cubicBezTo>
                <a:cubicBezTo>
                  <a:pt x="95" y="154"/>
                  <a:pt x="93" y="153"/>
                  <a:pt x="91" y="152"/>
                </a:cubicBezTo>
                <a:cubicBezTo>
                  <a:pt x="89" y="151"/>
                  <a:pt x="87" y="151"/>
                  <a:pt x="85" y="150"/>
                </a:cubicBezTo>
                <a:cubicBezTo>
                  <a:pt x="84" y="150"/>
                  <a:pt x="83" y="148"/>
                  <a:pt x="82" y="148"/>
                </a:cubicBezTo>
                <a:cubicBezTo>
                  <a:pt x="82" y="148"/>
                  <a:pt x="80" y="147"/>
                  <a:pt x="80" y="147"/>
                </a:cubicBezTo>
                <a:cubicBezTo>
                  <a:pt x="79" y="147"/>
                  <a:pt x="78" y="146"/>
                  <a:pt x="77" y="145"/>
                </a:cubicBezTo>
                <a:cubicBezTo>
                  <a:pt x="75" y="144"/>
                  <a:pt x="74" y="143"/>
                  <a:pt x="74" y="142"/>
                </a:cubicBezTo>
                <a:cubicBezTo>
                  <a:pt x="74" y="141"/>
                  <a:pt x="75" y="140"/>
                  <a:pt x="75" y="139"/>
                </a:cubicBezTo>
                <a:cubicBezTo>
                  <a:pt x="76" y="135"/>
                  <a:pt x="73" y="133"/>
                  <a:pt x="71" y="130"/>
                </a:cubicBezTo>
                <a:cubicBezTo>
                  <a:pt x="70" y="129"/>
                  <a:pt x="69" y="128"/>
                  <a:pt x="68" y="126"/>
                </a:cubicBezTo>
                <a:cubicBezTo>
                  <a:pt x="68" y="125"/>
                  <a:pt x="68" y="125"/>
                  <a:pt x="68" y="124"/>
                </a:cubicBezTo>
                <a:cubicBezTo>
                  <a:pt x="67" y="123"/>
                  <a:pt x="66" y="122"/>
                  <a:pt x="65" y="121"/>
                </a:cubicBezTo>
                <a:cubicBezTo>
                  <a:pt x="64" y="119"/>
                  <a:pt x="62" y="118"/>
                  <a:pt x="62" y="117"/>
                </a:cubicBezTo>
                <a:cubicBezTo>
                  <a:pt x="62" y="115"/>
                  <a:pt x="63" y="113"/>
                  <a:pt x="62" y="112"/>
                </a:cubicBezTo>
                <a:cubicBezTo>
                  <a:pt x="61" y="109"/>
                  <a:pt x="57" y="110"/>
                  <a:pt x="58" y="114"/>
                </a:cubicBezTo>
                <a:cubicBezTo>
                  <a:pt x="58" y="115"/>
                  <a:pt x="59" y="116"/>
                  <a:pt x="60" y="117"/>
                </a:cubicBezTo>
                <a:cubicBezTo>
                  <a:pt x="60" y="118"/>
                  <a:pt x="60" y="119"/>
                  <a:pt x="60" y="121"/>
                </a:cubicBezTo>
                <a:cubicBezTo>
                  <a:pt x="61" y="122"/>
                  <a:pt x="62" y="123"/>
                  <a:pt x="62" y="124"/>
                </a:cubicBezTo>
                <a:cubicBezTo>
                  <a:pt x="63" y="126"/>
                  <a:pt x="63" y="128"/>
                  <a:pt x="64" y="130"/>
                </a:cubicBezTo>
                <a:cubicBezTo>
                  <a:pt x="64" y="131"/>
                  <a:pt x="66" y="132"/>
                  <a:pt x="65" y="133"/>
                </a:cubicBezTo>
                <a:cubicBezTo>
                  <a:pt x="63" y="133"/>
                  <a:pt x="63" y="132"/>
                  <a:pt x="62" y="131"/>
                </a:cubicBezTo>
                <a:cubicBezTo>
                  <a:pt x="62" y="131"/>
                  <a:pt x="60" y="130"/>
                  <a:pt x="60" y="129"/>
                </a:cubicBezTo>
                <a:cubicBezTo>
                  <a:pt x="59" y="128"/>
                  <a:pt x="60" y="127"/>
                  <a:pt x="60" y="126"/>
                </a:cubicBezTo>
                <a:cubicBezTo>
                  <a:pt x="59" y="124"/>
                  <a:pt x="55" y="124"/>
                  <a:pt x="55" y="121"/>
                </a:cubicBezTo>
                <a:cubicBezTo>
                  <a:pt x="55" y="120"/>
                  <a:pt x="57" y="120"/>
                  <a:pt x="57" y="119"/>
                </a:cubicBezTo>
                <a:cubicBezTo>
                  <a:pt x="57" y="117"/>
                  <a:pt x="55" y="116"/>
                  <a:pt x="54" y="115"/>
                </a:cubicBezTo>
                <a:cubicBezTo>
                  <a:pt x="54" y="114"/>
                  <a:pt x="54" y="112"/>
                  <a:pt x="54" y="110"/>
                </a:cubicBezTo>
                <a:cubicBezTo>
                  <a:pt x="54" y="109"/>
                  <a:pt x="54" y="107"/>
                  <a:pt x="54" y="106"/>
                </a:cubicBezTo>
                <a:cubicBezTo>
                  <a:pt x="53" y="105"/>
                  <a:pt x="52" y="103"/>
                  <a:pt x="51" y="103"/>
                </a:cubicBezTo>
                <a:cubicBezTo>
                  <a:pt x="49" y="102"/>
                  <a:pt x="48" y="103"/>
                  <a:pt x="48" y="101"/>
                </a:cubicBezTo>
                <a:cubicBezTo>
                  <a:pt x="47" y="101"/>
                  <a:pt x="47" y="99"/>
                  <a:pt x="47" y="98"/>
                </a:cubicBezTo>
                <a:cubicBezTo>
                  <a:pt x="46" y="96"/>
                  <a:pt x="47" y="94"/>
                  <a:pt x="47" y="92"/>
                </a:cubicBezTo>
                <a:cubicBezTo>
                  <a:pt x="46" y="90"/>
                  <a:pt x="46" y="88"/>
                  <a:pt x="47" y="86"/>
                </a:cubicBezTo>
                <a:cubicBezTo>
                  <a:pt x="47" y="85"/>
                  <a:pt x="49" y="84"/>
                  <a:pt x="49" y="83"/>
                </a:cubicBezTo>
                <a:cubicBezTo>
                  <a:pt x="50" y="82"/>
                  <a:pt x="50" y="80"/>
                  <a:pt x="51" y="79"/>
                </a:cubicBezTo>
                <a:cubicBezTo>
                  <a:pt x="52" y="77"/>
                  <a:pt x="54" y="76"/>
                  <a:pt x="56" y="74"/>
                </a:cubicBezTo>
                <a:cubicBezTo>
                  <a:pt x="57" y="72"/>
                  <a:pt x="59" y="70"/>
                  <a:pt x="60" y="67"/>
                </a:cubicBezTo>
                <a:cubicBezTo>
                  <a:pt x="60" y="66"/>
                  <a:pt x="61" y="64"/>
                  <a:pt x="61" y="63"/>
                </a:cubicBezTo>
                <a:cubicBezTo>
                  <a:pt x="61" y="62"/>
                  <a:pt x="58" y="61"/>
                  <a:pt x="58" y="59"/>
                </a:cubicBezTo>
                <a:cubicBezTo>
                  <a:pt x="59" y="58"/>
                  <a:pt x="60" y="58"/>
                  <a:pt x="61" y="57"/>
                </a:cubicBezTo>
                <a:cubicBezTo>
                  <a:pt x="61" y="57"/>
                  <a:pt x="61" y="55"/>
                  <a:pt x="61" y="54"/>
                </a:cubicBezTo>
                <a:cubicBezTo>
                  <a:pt x="61" y="53"/>
                  <a:pt x="60" y="51"/>
                  <a:pt x="61" y="50"/>
                </a:cubicBezTo>
                <a:cubicBezTo>
                  <a:pt x="61" y="49"/>
                  <a:pt x="63" y="48"/>
                  <a:pt x="62" y="47"/>
                </a:cubicBezTo>
                <a:cubicBezTo>
                  <a:pt x="61" y="45"/>
                  <a:pt x="59" y="47"/>
                  <a:pt x="58" y="46"/>
                </a:cubicBezTo>
                <a:cubicBezTo>
                  <a:pt x="57" y="46"/>
                  <a:pt x="58" y="45"/>
                  <a:pt x="58" y="43"/>
                </a:cubicBezTo>
                <a:cubicBezTo>
                  <a:pt x="58" y="42"/>
                  <a:pt x="58" y="42"/>
                  <a:pt x="58" y="41"/>
                </a:cubicBezTo>
                <a:cubicBezTo>
                  <a:pt x="58" y="41"/>
                  <a:pt x="59" y="39"/>
                  <a:pt x="59" y="39"/>
                </a:cubicBezTo>
                <a:cubicBezTo>
                  <a:pt x="58" y="38"/>
                  <a:pt x="58" y="37"/>
                  <a:pt x="57" y="36"/>
                </a:cubicBezTo>
                <a:cubicBezTo>
                  <a:pt x="74" y="23"/>
                  <a:pt x="94" y="13"/>
                  <a:pt x="115" y="9"/>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a:extLst>
              <a:ext uri="{FF2B5EF4-FFF2-40B4-BE49-F238E27FC236}">
                <a16:creationId xmlns:a16="http://schemas.microsoft.com/office/drawing/2014/main" id="{83D34F1D-F792-2FC4-A5CF-CA5D0CD6C453}"/>
              </a:ext>
            </a:extLst>
          </p:cNvPr>
          <p:cNvSpPr>
            <a:spLocks noChangeAspect="1" noEditPoints="1"/>
          </p:cNvSpPr>
          <p:nvPr/>
        </p:nvSpPr>
        <p:spPr bwMode="auto">
          <a:xfrm>
            <a:off x="7838052" y="4486414"/>
            <a:ext cx="385535" cy="384032"/>
          </a:xfrm>
          <a:custGeom>
            <a:avLst/>
            <a:gdLst/>
            <a:ahLst/>
            <a:cxnLst>
              <a:cxn ang="0">
                <a:pos x="0" y="128"/>
              </a:cxn>
              <a:cxn ang="0">
                <a:pos x="257" y="128"/>
              </a:cxn>
              <a:cxn ang="0">
                <a:pos x="173" y="226"/>
              </a:cxn>
              <a:cxn ang="0">
                <a:pos x="189" y="189"/>
              </a:cxn>
              <a:cxn ang="0">
                <a:pos x="227" y="173"/>
              </a:cxn>
              <a:cxn ang="0">
                <a:pos x="30" y="173"/>
              </a:cxn>
              <a:cxn ang="0">
                <a:pos x="68" y="189"/>
              </a:cxn>
              <a:cxn ang="0">
                <a:pos x="84" y="226"/>
              </a:cxn>
              <a:cxn ang="0">
                <a:pos x="84" y="30"/>
              </a:cxn>
              <a:cxn ang="0">
                <a:pos x="68" y="67"/>
              </a:cxn>
              <a:cxn ang="0">
                <a:pos x="30" y="83"/>
              </a:cxn>
              <a:cxn ang="0">
                <a:pos x="234" y="118"/>
              </a:cxn>
              <a:cxn ang="0">
                <a:pos x="194" y="90"/>
              </a:cxn>
              <a:cxn ang="0">
                <a:pos x="194" y="166"/>
              </a:cxn>
              <a:cxn ang="0">
                <a:pos x="234" y="138"/>
              </a:cxn>
              <a:cxn ang="0">
                <a:pos x="23" y="138"/>
              </a:cxn>
              <a:cxn ang="0">
                <a:pos x="63" y="166"/>
              </a:cxn>
              <a:cxn ang="0">
                <a:pos x="63" y="90"/>
              </a:cxn>
              <a:cxn ang="0">
                <a:pos x="23" y="118"/>
              </a:cxn>
              <a:cxn ang="0">
                <a:pos x="176" y="118"/>
              </a:cxn>
              <a:cxn ang="0">
                <a:pos x="138" y="80"/>
              </a:cxn>
              <a:cxn ang="0">
                <a:pos x="176" y="118"/>
              </a:cxn>
              <a:cxn ang="0">
                <a:pos x="138" y="176"/>
              </a:cxn>
              <a:cxn ang="0">
                <a:pos x="176" y="138"/>
              </a:cxn>
              <a:cxn ang="0">
                <a:pos x="80" y="138"/>
              </a:cxn>
              <a:cxn ang="0">
                <a:pos x="118" y="176"/>
              </a:cxn>
              <a:cxn ang="0">
                <a:pos x="80" y="138"/>
              </a:cxn>
              <a:cxn ang="0">
                <a:pos x="118" y="80"/>
              </a:cxn>
              <a:cxn ang="0">
                <a:pos x="80" y="118"/>
              </a:cxn>
              <a:cxn ang="0">
                <a:pos x="138" y="60"/>
              </a:cxn>
              <a:cxn ang="0">
                <a:pos x="166" y="62"/>
              </a:cxn>
              <a:cxn ang="0">
                <a:pos x="118" y="22"/>
              </a:cxn>
              <a:cxn ang="0">
                <a:pos x="91" y="62"/>
              </a:cxn>
              <a:cxn ang="0">
                <a:pos x="118" y="196"/>
              </a:cxn>
              <a:cxn ang="0">
                <a:pos x="91" y="193"/>
              </a:cxn>
              <a:cxn ang="0">
                <a:pos x="138" y="233"/>
              </a:cxn>
              <a:cxn ang="0">
                <a:pos x="166" y="193"/>
              </a:cxn>
              <a:cxn ang="0">
                <a:pos x="216" y="77"/>
              </a:cxn>
              <a:cxn ang="0">
                <a:pos x="179" y="40"/>
              </a:cxn>
              <a:cxn ang="0">
                <a:pos x="227" y="83"/>
              </a:cxn>
            </a:cxnLst>
            <a:rect l="0" t="0" r="r" b="b"/>
            <a:pathLst>
              <a:path w="257" h="256">
                <a:moveTo>
                  <a:pt x="128" y="0"/>
                </a:moveTo>
                <a:cubicBezTo>
                  <a:pt x="58" y="0"/>
                  <a:pt x="0" y="57"/>
                  <a:pt x="0" y="128"/>
                </a:cubicBezTo>
                <a:cubicBezTo>
                  <a:pt x="0" y="199"/>
                  <a:pt x="58" y="256"/>
                  <a:pt x="128" y="256"/>
                </a:cubicBezTo>
                <a:cubicBezTo>
                  <a:pt x="199" y="256"/>
                  <a:pt x="257" y="199"/>
                  <a:pt x="257" y="128"/>
                </a:cubicBezTo>
                <a:cubicBezTo>
                  <a:pt x="257" y="57"/>
                  <a:pt x="199" y="0"/>
                  <a:pt x="128" y="0"/>
                </a:cubicBezTo>
                <a:moveTo>
                  <a:pt x="173" y="226"/>
                </a:moveTo>
                <a:cubicBezTo>
                  <a:pt x="175" y="223"/>
                  <a:pt x="177" y="220"/>
                  <a:pt x="179" y="216"/>
                </a:cubicBezTo>
                <a:cubicBezTo>
                  <a:pt x="183" y="208"/>
                  <a:pt x="186" y="198"/>
                  <a:pt x="189" y="189"/>
                </a:cubicBezTo>
                <a:cubicBezTo>
                  <a:pt x="199" y="186"/>
                  <a:pt x="208" y="182"/>
                  <a:pt x="216" y="178"/>
                </a:cubicBezTo>
                <a:cubicBezTo>
                  <a:pt x="220" y="176"/>
                  <a:pt x="223" y="175"/>
                  <a:pt x="227" y="173"/>
                </a:cubicBezTo>
                <a:cubicBezTo>
                  <a:pt x="216" y="196"/>
                  <a:pt x="197" y="215"/>
                  <a:pt x="173" y="226"/>
                </a:cubicBezTo>
                <a:moveTo>
                  <a:pt x="30" y="173"/>
                </a:moveTo>
                <a:cubicBezTo>
                  <a:pt x="33" y="175"/>
                  <a:pt x="37" y="176"/>
                  <a:pt x="40" y="178"/>
                </a:cubicBezTo>
                <a:cubicBezTo>
                  <a:pt x="49" y="182"/>
                  <a:pt x="58" y="186"/>
                  <a:pt x="68" y="189"/>
                </a:cubicBezTo>
                <a:cubicBezTo>
                  <a:pt x="70" y="198"/>
                  <a:pt x="74" y="208"/>
                  <a:pt x="78" y="216"/>
                </a:cubicBezTo>
                <a:cubicBezTo>
                  <a:pt x="80" y="220"/>
                  <a:pt x="82" y="223"/>
                  <a:pt x="84" y="226"/>
                </a:cubicBezTo>
                <a:cubicBezTo>
                  <a:pt x="60" y="215"/>
                  <a:pt x="41" y="196"/>
                  <a:pt x="30" y="173"/>
                </a:cubicBezTo>
                <a:moveTo>
                  <a:pt x="84" y="30"/>
                </a:moveTo>
                <a:cubicBezTo>
                  <a:pt x="82" y="33"/>
                  <a:pt x="80" y="36"/>
                  <a:pt x="78" y="40"/>
                </a:cubicBezTo>
                <a:cubicBezTo>
                  <a:pt x="74" y="48"/>
                  <a:pt x="70" y="57"/>
                  <a:pt x="68" y="67"/>
                </a:cubicBezTo>
                <a:cubicBezTo>
                  <a:pt x="58" y="70"/>
                  <a:pt x="49" y="73"/>
                  <a:pt x="40" y="77"/>
                </a:cubicBezTo>
                <a:cubicBezTo>
                  <a:pt x="37" y="79"/>
                  <a:pt x="33" y="81"/>
                  <a:pt x="30" y="83"/>
                </a:cubicBezTo>
                <a:cubicBezTo>
                  <a:pt x="41" y="59"/>
                  <a:pt x="60" y="40"/>
                  <a:pt x="84" y="30"/>
                </a:cubicBezTo>
                <a:moveTo>
                  <a:pt x="234" y="118"/>
                </a:moveTo>
                <a:cubicBezTo>
                  <a:pt x="197" y="118"/>
                  <a:pt x="197" y="118"/>
                  <a:pt x="197" y="118"/>
                </a:cubicBezTo>
                <a:cubicBezTo>
                  <a:pt x="196" y="108"/>
                  <a:pt x="195" y="99"/>
                  <a:pt x="194" y="90"/>
                </a:cubicBezTo>
                <a:cubicBezTo>
                  <a:pt x="213" y="97"/>
                  <a:pt x="228" y="107"/>
                  <a:pt x="234" y="118"/>
                </a:cubicBezTo>
                <a:moveTo>
                  <a:pt x="194" y="166"/>
                </a:moveTo>
                <a:cubicBezTo>
                  <a:pt x="195" y="157"/>
                  <a:pt x="196" y="147"/>
                  <a:pt x="197" y="138"/>
                </a:cubicBezTo>
                <a:cubicBezTo>
                  <a:pt x="234" y="138"/>
                  <a:pt x="234" y="138"/>
                  <a:pt x="234" y="138"/>
                </a:cubicBezTo>
                <a:cubicBezTo>
                  <a:pt x="228" y="149"/>
                  <a:pt x="213" y="159"/>
                  <a:pt x="194" y="166"/>
                </a:cubicBezTo>
                <a:moveTo>
                  <a:pt x="23" y="138"/>
                </a:moveTo>
                <a:cubicBezTo>
                  <a:pt x="60" y="138"/>
                  <a:pt x="60" y="138"/>
                  <a:pt x="60" y="138"/>
                </a:cubicBezTo>
                <a:cubicBezTo>
                  <a:pt x="60" y="147"/>
                  <a:pt x="61" y="157"/>
                  <a:pt x="63" y="166"/>
                </a:cubicBezTo>
                <a:cubicBezTo>
                  <a:pt x="43" y="159"/>
                  <a:pt x="29" y="149"/>
                  <a:pt x="23" y="138"/>
                </a:cubicBezTo>
                <a:moveTo>
                  <a:pt x="63" y="90"/>
                </a:moveTo>
                <a:cubicBezTo>
                  <a:pt x="61" y="99"/>
                  <a:pt x="60" y="108"/>
                  <a:pt x="60" y="118"/>
                </a:cubicBezTo>
                <a:cubicBezTo>
                  <a:pt x="23" y="118"/>
                  <a:pt x="23" y="118"/>
                  <a:pt x="23" y="118"/>
                </a:cubicBezTo>
                <a:cubicBezTo>
                  <a:pt x="29" y="107"/>
                  <a:pt x="43" y="97"/>
                  <a:pt x="63" y="90"/>
                </a:cubicBezTo>
                <a:moveTo>
                  <a:pt x="176" y="118"/>
                </a:moveTo>
                <a:cubicBezTo>
                  <a:pt x="138" y="118"/>
                  <a:pt x="138" y="118"/>
                  <a:pt x="138" y="118"/>
                </a:cubicBezTo>
                <a:cubicBezTo>
                  <a:pt x="138" y="80"/>
                  <a:pt x="138" y="80"/>
                  <a:pt x="138" y="80"/>
                </a:cubicBezTo>
                <a:cubicBezTo>
                  <a:pt x="150" y="80"/>
                  <a:pt x="162" y="82"/>
                  <a:pt x="172" y="84"/>
                </a:cubicBezTo>
                <a:cubicBezTo>
                  <a:pt x="174" y="95"/>
                  <a:pt x="176" y="106"/>
                  <a:pt x="176" y="118"/>
                </a:cubicBezTo>
                <a:moveTo>
                  <a:pt x="172" y="172"/>
                </a:moveTo>
                <a:cubicBezTo>
                  <a:pt x="162" y="174"/>
                  <a:pt x="150" y="175"/>
                  <a:pt x="138" y="176"/>
                </a:cubicBezTo>
                <a:cubicBezTo>
                  <a:pt x="138" y="138"/>
                  <a:pt x="138" y="138"/>
                  <a:pt x="138" y="138"/>
                </a:cubicBezTo>
                <a:cubicBezTo>
                  <a:pt x="176" y="138"/>
                  <a:pt x="176" y="138"/>
                  <a:pt x="176" y="138"/>
                </a:cubicBezTo>
                <a:cubicBezTo>
                  <a:pt x="176" y="150"/>
                  <a:pt x="174" y="161"/>
                  <a:pt x="172" y="172"/>
                </a:cubicBezTo>
                <a:moveTo>
                  <a:pt x="80" y="138"/>
                </a:moveTo>
                <a:cubicBezTo>
                  <a:pt x="118" y="138"/>
                  <a:pt x="118" y="138"/>
                  <a:pt x="118" y="138"/>
                </a:cubicBezTo>
                <a:cubicBezTo>
                  <a:pt x="118" y="176"/>
                  <a:pt x="118" y="176"/>
                  <a:pt x="118" y="176"/>
                </a:cubicBezTo>
                <a:cubicBezTo>
                  <a:pt x="106" y="175"/>
                  <a:pt x="95" y="174"/>
                  <a:pt x="85" y="172"/>
                </a:cubicBezTo>
                <a:cubicBezTo>
                  <a:pt x="82" y="161"/>
                  <a:pt x="81" y="150"/>
                  <a:pt x="80" y="138"/>
                </a:cubicBezTo>
                <a:moveTo>
                  <a:pt x="85" y="84"/>
                </a:moveTo>
                <a:cubicBezTo>
                  <a:pt x="95" y="82"/>
                  <a:pt x="106" y="80"/>
                  <a:pt x="118" y="80"/>
                </a:cubicBezTo>
                <a:cubicBezTo>
                  <a:pt x="118" y="118"/>
                  <a:pt x="118" y="118"/>
                  <a:pt x="118" y="118"/>
                </a:cubicBezTo>
                <a:cubicBezTo>
                  <a:pt x="80" y="118"/>
                  <a:pt x="80" y="118"/>
                  <a:pt x="80" y="118"/>
                </a:cubicBezTo>
                <a:cubicBezTo>
                  <a:pt x="81" y="106"/>
                  <a:pt x="82" y="95"/>
                  <a:pt x="85" y="84"/>
                </a:cubicBezTo>
                <a:moveTo>
                  <a:pt x="138" y="60"/>
                </a:moveTo>
                <a:cubicBezTo>
                  <a:pt x="138" y="22"/>
                  <a:pt x="138" y="22"/>
                  <a:pt x="138" y="22"/>
                </a:cubicBezTo>
                <a:cubicBezTo>
                  <a:pt x="149" y="28"/>
                  <a:pt x="159" y="43"/>
                  <a:pt x="166" y="62"/>
                </a:cubicBezTo>
                <a:cubicBezTo>
                  <a:pt x="157" y="61"/>
                  <a:pt x="148" y="60"/>
                  <a:pt x="138" y="60"/>
                </a:cubicBezTo>
                <a:moveTo>
                  <a:pt x="118" y="22"/>
                </a:moveTo>
                <a:cubicBezTo>
                  <a:pt x="118" y="60"/>
                  <a:pt x="118" y="60"/>
                  <a:pt x="118" y="60"/>
                </a:cubicBezTo>
                <a:cubicBezTo>
                  <a:pt x="109" y="60"/>
                  <a:pt x="99" y="61"/>
                  <a:pt x="91" y="62"/>
                </a:cubicBezTo>
                <a:cubicBezTo>
                  <a:pt x="97" y="43"/>
                  <a:pt x="107" y="28"/>
                  <a:pt x="118" y="22"/>
                </a:cubicBezTo>
                <a:moveTo>
                  <a:pt x="118" y="196"/>
                </a:moveTo>
                <a:cubicBezTo>
                  <a:pt x="118" y="233"/>
                  <a:pt x="118" y="233"/>
                  <a:pt x="118" y="233"/>
                </a:cubicBezTo>
                <a:cubicBezTo>
                  <a:pt x="107" y="228"/>
                  <a:pt x="97" y="213"/>
                  <a:pt x="91" y="193"/>
                </a:cubicBezTo>
                <a:cubicBezTo>
                  <a:pt x="99" y="195"/>
                  <a:pt x="109" y="196"/>
                  <a:pt x="118" y="196"/>
                </a:cubicBezTo>
                <a:moveTo>
                  <a:pt x="138" y="233"/>
                </a:moveTo>
                <a:cubicBezTo>
                  <a:pt x="138" y="196"/>
                  <a:pt x="138" y="196"/>
                  <a:pt x="138" y="196"/>
                </a:cubicBezTo>
                <a:cubicBezTo>
                  <a:pt x="148" y="196"/>
                  <a:pt x="157" y="195"/>
                  <a:pt x="166" y="193"/>
                </a:cubicBezTo>
                <a:cubicBezTo>
                  <a:pt x="159" y="213"/>
                  <a:pt x="149" y="228"/>
                  <a:pt x="138" y="233"/>
                </a:cubicBezTo>
                <a:moveTo>
                  <a:pt x="216" y="77"/>
                </a:moveTo>
                <a:cubicBezTo>
                  <a:pt x="208" y="73"/>
                  <a:pt x="199" y="70"/>
                  <a:pt x="189" y="67"/>
                </a:cubicBezTo>
                <a:cubicBezTo>
                  <a:pt x="186" y="57"/>
                  <a:pt x="183" y="48"/>
                  <a:pt x="179" y="40"/>
                </a:cubicBezTo>
                <a:cubicBezTo>
                  <a:pt x="177" y="36"/>
                  <a:pt x="175" y="33"/>
                  <a:pt x="173" y="30"/>
                </a:cubicBezTo>
                <a:cubicBezTo>
                  <a:pt x="197" y="40"/>
                  <a:pt x="216" y="59"/>
                  <a:pt x="227" y="83"/>
                </a:cubicBezTo>
                <a:cubicBezTo>
                  <a:pt x="223" y="81"/>
                  <a:pt x="220" y="79"/>
                  <a:pt x="216" y="7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Tree>
    <p:extLst>
      <p:ext uri="{BB962C8B-B14F-4D97-AF65-F5344CB8AC3E}">
        <p14:creationId xmlns:p14="http://schemas.microsoft.com/office/powerpoint/2010/main" val="2578053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773A-5415-C408-A866-2B6074B2DF5C}"/>
              </a:ext>
            </a:extLst>
          </p:cNvPr>
          <p:cNvSpPr>
            <a:spLocks noGrp="1"/>
          </p:cNvSpPr>
          <p:nvPr>
            <p:ph type="title"/>
          </p:nvPr>
        </p:nvSpPr>
        <p:spPr/>
        <p:txBody>
          <a:bodyPr/>
          <a:lstStyle/>
          <a:p>
            <a:endParaRPr lang="en-US"/>
          </a:p>
        </p:txBody>
      </p:sp>
      <p:pic>
        <p:nvPicPr>
          <p:cNvPr id="21" name="Picture Placeholder 21" descr="A picture containing sky, grass, outdoor, day&#10;&#10;Description automatically generated">
            <a:extLst>
              <a:ext uri="{FF2B5EF4-FFF2-40B4-BE49-F238E27FC236}">
                <a16:creationId xmlns:a16="http://schemas.microsoft.com/office/drawing/2014/main" id="{17C64A0F-F807-4A5C-C707-A6135174327B}"/>
              </a:ext>
            </a:extLst>
          </p:cNvPr>
          <p:cNvPicPr>
            <a:picLocks noChangeAspect="1"/>
          </p:cNvPicPr>
          <p:nvPr/>
        </p:nvPicPr>
        <p:blipFill>
          <a:blip r:embed="rId2">
            <a:extLst>
              <a:ext uri="{28A0092B-C50C-407E-A947-70E740481C1C}">
                <a14:useLocalDpi xmlns:a14="http://schemas.microsoft.com/office/drawing/2010/main" val="0"/>
              </a:ext>
            </a:extLst>
          </a:blip>
          <a:srcRect l="9179" r="9179"/>
          <a:stretch>
            <a:fillRect/>
          </a:stretch>
        </p:blipFill>
        <p:spPr>
          <a:xfrm>
            <a:off x="838200" y="2166125"/>
            <a:ext cx="3200400" cy="2939769"/>
          </a:xfrm>
          <a:prstGeom prst="rect">
            <a:avLst/>
          </a:prstGeom>
        </p:spPr>
      </p:pic>
      <p:pic>
        <p:nvPicPr>
          <p:cNvPr id="22" name="Picture Placeholder 23" descr="A picture containing outdoor, nature, resort&#10;&#10;Description automatically generated">
            <a:extLst>
              <a:ext uri="{FF2B5EF4-FFF2-40B4-BE49-F238E27FC236}">
                <a16:creationId xmlns:a16="http://schemas.microsoft.com/office/drawing/2014/main" id="{FEF979E6-76C4-A99F-6C85-AC247615A7E2}"/>
              </a:ext>
            </a:extLst>
          </p:cNvPr>
          <p:cNvPicPr>
            <a:picLocks noChangeAspect="1"/>
          </p:cNvPicPr>
          <p:nvPr/>
        </p:nvPicPr>
        <p:blipFill>
          <a:blip r:embed="rId3">
            <a:extLst>
              <a:ext uri="{28A0092B-C50C-407E-A947-70E740481C1C}">
                <a14:useLocalDpi xmlns:a14="http://schemas.microsoft.com/office/drawing/2010/main" val="0"/>
              </a:ext>
            </a:extLst>
          </a:blip>
          <a:srcRect t="15087" b="15087"/>
          <a:stretch>
            <a:fillRect/>
          </a:stretch>
        </p:blipFill>
        <p:spPr>
          <a:xfrm>
            <a:off x="4495800" y="2166125"/>
            <a:ext cx="3200400" cy="2939769"/>
          </a:xfrm>
          <a:prstGeom prst="rect">
            <a:avLst/>
          </a:prstGeom>
        </p:spPr>
      </p:pic>
      <p:pic>
        <p:nvPicPr>
          <p:cNvPr id="23" name="Picture Placeholder 25" descr="A river running through a town&#10;&#10;Description automatically generated with low confidence">
            <a:extLst>
              <a:ext uri="{FF2B5EF4-FFF2-40B4-BE49-F238E27FC236}">
                <a16:creationId xmlns:a16="http://schemas.microsoft.com/office/drawing/2014/main" id="{6D168590-7A18-253C-A478-2D812E129E4D}"/>
              </a:ext>
            </a:extLst>
          </p:cNvPr>
          <p:cNvPicPr>
            <a:picLocks noChangeAspect="1"/>
          </p:cNvPicPr>
          <p:nvPr/>
        </p:nvPicPr>
        <p:blipFill>
          <a:blip r:embed="rId4">
            <a:extLst>
              <a:ext uri="{28A0092B-C50C-407E-A947-70E740481C1C}">
                <a14:useLocalDpi xmlns:a14="http://schemas.microsoft.com/office/drawing/2010/main" val="0"/>
              </a:ext>
            </a:extLst>
          </a:blip>
          <a:srcRect l="2183" r="2183"/>
          <a:stretch>
            <a:fillRect/>
          </a:stretch>
        </p:blipFill>
        <p:spPr>
          <a:xfrm>
            <a:off x="8158725" y="2166125"/>
            <a:ext cx="3200400" cy="2939769"/>
          </a:xfrm>
          <a:prstGeom prst="rect">
            <a:avLst/>
          </a:prstGeom>
        </p:spPr>
      </p:pic>
      <p:sp>
        <p:nvSpPr>
          <p:cNvPr id="24" name="Rectangle 23">
            <a:extLst>
              <a:ext uri="{FF2B5EF4-FFF2-40B4-BE49-F238E27FC236}">
                <a16:creationId xmlns:a16="http://schemas.microsoft.com/office/drawing/2014/main" id="{109E8BDB-72B2-0E7E-9CB8-33F6322F657E}"/>
              </a:ext>
            </a:extLst>
          </p:cNvPr>
          <p:cNvSpPr>
            <a:spLocks noChangeArrowheads="1"/>
          </p:cNvSpPr>
          <p:nvPr/>
        </p:nvSpPr>
        <p:spPr bwMode="auto">
          <a:xfrm>
            <a:off x="834341" y="5203013"/>
            <a:ext cx="601662"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eaLnBrk="1" hangingPunct="1">
              <a:lnSpc>
                <a:spcPct val="150000"/>
              </a:lnSpc>
            </a:pPr>
            <a:r>
              <a:rPr lang="en-US" altLang="en-US" sz="2800" b="1" dirty="0">
                <a:solidFill>
                  <a:schemeClr val="bg1"/>
                </a:solidFill>
                <a:latin typeface="+mn-lt"/>
              </a:rPr>
              <a:t>01</a:t>
            </a:r>
            <a:endParaRPr lang="en-US" altLang="en-US" sz="2800" dirty="0">
              <a:solidFill>
                <a:schemeClr val="bg1"/>
              </a:solidFill>
              <a:latin typeface="+mn-lt"/>
            </a:endParaRPr>
          </a:p>
        </p:txBody>
      </p:sp>
      <p:sp>
        <p:nvSpPr>
          <p:cNvPr id="25" name="Rectangle 24">
            <a:extLst>
              <a:ext uri="{FF2B5EF4-FFF2-40B4-BE49-F238E27FC236}">
                <a16:creationId xmlns:a16="http://schemas.microsoft.com/office/drawing/2014/main" id="{4635C794-6333-0AFB-937F-B4FB096C52C9}"/>
              </a:ext>
            </a:extLst>
          </p:cNvPr>
          <p:cNvSpPr>
            <a:spLocks noChangeArrowheads="1"/>
          </p:cNvSpPr>
          <p:nvPr/>
        </p:nvSpPr>
        <p:spPr bwMode="auto">
          <a:xfrm>
            <a:off x="4427619" y="5203013"/>
            <a:ext cx="803283"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eaLnBrk="1" hangingPunct="1">
              <a:lnSpc>
                <a:spcPct val="150000"/>
              </a:lnSpc>
            </a:pPr>
            <a:r>
              <a:rPr lang="en-US" altLang="en-US" sz="2800" b="1" dirty="0">
                <a:solidFill>
                  <a:schemeClr val="bg1"/>
                </a:solidFill>
                <a:latin typeface="+mn-lt"/>
              </a:rPr>
              <a:t>02</a:t>
            </a:r>
            <a:endParaRPr lang="en-US" altLang="en-US" sz="2800" dirty="0">
              <a:solidFill>
                <a:schemeClr val="bg1"/>
              </a:solidFill>
              <a:latin typeface="+mn-lt"/>
            </a:endParaRPr>
          </a:p>
        </p:txBody>
      </p:sp>
      <p:sp>
        <p:nvSpPr>
          <p:cNvPr id="26" name="Rectangle 25">
            <a:extLst>
              <a:ext uri="{FF2B5EF4-FFF2-40B4-BE49-F238E27FC236}">
                <a16:creationId xmlns:a16="http://schemas.microsoft.com/office/drawing/2014/main" id="{C5FE7B91-C38E-BE63-6E57-E7D5A6EF3BE4}"/>
              </a:ext>
            </a:extLst>
          </p:cNvPr>
          <p:cNvSpPr/>
          <p:nvPr/>
        </p:nvSpPr>
        <p:spPr>
          <a:xfrm>
            <a:off x="8177022" y="5203013"/>
            <a:ext cx="641170" cy="684803"/>
          </a:xfrm>
          <a:prstGeom prst="rect">
            <a:avLst/>
          </a:prstGeom>
        </p:spPr>
        <p:txBody>
          <a:bodyPr wrap="square">
            <a:spAutoFit/>
          </a:bodyPr>
          <a:lstStyle/>
          <a:p>
            <a:pPr eaLnBrk="1" fontAlgn="auto" hangingPunct="1">
              <a:lnSpc>
                <a:spcPct val="150000"/>
              </a:lnSpc>
              <a:spcBef>
                <a:spcPts val="0"/>
              </a:spcBef>
              <a:spcAft>
                <a:spcPts val="0"/>
              </a:spcAft>
              <a:defRPr/>
            </a:pPr>
            <a:r>
              <a:rPr lang="en-US" sz="2800" b="1" dirty="0">
                <a:solidFill>
                  <a:schemeClr val="bg1"/>
                </a:solidFill>
              </a:rPr>
              <a:t>03</a:t>
            </a:r>
            <a:endParaRPr lang="en-US" sz="2800" dirty="0">
              <a:solidFill>
                <a:schemeClr val="bg1"/>
              </a:solidFill>
            </a:endParaRPr>
          </a:p>
        </p:txBody>
      </p:sp>
      <p:sp>
        <p:nvSpPr>
          <p:cNvPr id="30" name="TextBox 29">
            <a:extLst>
              <a:ext uri="{FF2B5EF4-FFF2-40B4-BE49-F238E27FC236}">
                <a16:creationId xmlns:a16="http://schemas.microsoft.com/office/drawing/2014/main" id="{83BB72A1-A40D-22BB-39C0-85035D6803E7}"/>
              </a:ext>
            </a:extLst>
          </p:cNvPr>
          <p:cNvSpPr txBox="1"/>
          <p:nvPr/>
        </p:nvSpPr>
        <p:spPr>
          <a:xfrm>
            <a:off x="1436003" y="5684853"/>
            <a:ext cx="2406493" cy="600164"/>
          </a:xfrm>
          <a:prstGeom prst="rect">
            <a:avLst/>
          </a:prstGeom>
          <a:noFill/>
        </p:spPr>
        <p:txBody>
          <a:bodyPr wrap="square" lIns="0" rIns="0" rtlCol="0">
            <a:spAutoFit/>
          </a:bodyPr>
          <a:lstStyle/>
          <a:p>
            <a:pPr algn="ctr"/>
            <a:r>
              <a:rPr lang="en-US" sz="1100" dirty="0">
                <a:solidFill>
                  <a:schemeClr val="bg1"/>
                </a:solidFill>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1" name="TextBox 30">
            <a:extLst>
              <a:ext uri="{FF2B5EF4-FFF2-40B4-BE49-F238E27FC236}">
                <a16:creationId xmlns:a16="http://schemas.microsoft.com/office/drawing/2014/main" id="{175D3559-D58A-0DE9-F1E6-338E19E53FA0}"/>
              </a:ext>
            </a:extLst>
          </p:cNvPr>
          <p:cNvSpPr txBox="1"/>
          <p:nvPr/>
        </p:nvSpPr>
        <p:spPr>
          <a:xfrm>
            <a:off x="1365430" y="5416010"/>
            <a:ext cx="2557175" cy="307777"/>
          </a:xfrm>
          <a:prstGeom prst="rect">
            <a:avLst/>
          </a:prstGeom>
          <a:noFill/>
        </p:spPr>
        <p:txBody>
          <a:bodyPr wrap="none" rtlCol="0">
            <a:spAutoFit/>
          </a:bodyPr>
          <a:lstStyle/>
          <a:p>
            <a:pPr algn="ctr"/>
            <a:r>
              <a:rPr lang="en-US" sz="1400" dirty="0">
                <a:solidFill>
                  <a:schemeClr val="bg1"/>
                </a:solidFill>
              </a:rPr>
              <a:t>LORUM IPSUM DOLOR SIT AMET</a:t>
            </a:r>
          </a:p>
        </p:txBody>
      </p:sp>
      <p:sp>
        <p:nvSpPr>
          <p:cNvPr id="34" name="TextBox 33">
            <a:extLst>
              <a:ext uri="{FF2B5EF4-FFF2-40B4-BE49-F238E27FC236}">
                <a16:creationId xmlns:a16="http://schemas.microsoft.com/office/drawing/2014/main" id="{AA624F57-D380-6B2F-955E-7395CCEC0151}"/>
              </a:ext>
            </a:extLst>
          </p:cNvPr>
          <p:cNvSpPr txBox="1"/>
          <p:nvPr/>
        </p:nvSpPr>
        <p:spPr>
          <a:xfrm>
            <a:off x="5080403" y="5684853"/>
            <a:ext cx="2406493" cy="600164"/>
          </a:xfrm>
          <a:prstGeom prst="rect">
            <a:avLst/>
          </a:prstGeom>
          <a:noFill/>
        </p:spPr>
        <p:txBody>
          <a:bodyPr wrap="square" lIns="0" rIns="0" rtlCol="0">
            <a:spAutoFit/>
          </a:bodyPr>
          <a:lstStyle/>
          <a:p>
            <a:pPr algn="ctr"/>
            <a:r>
              <a:rPr lang="en-US" sz="1100" dirty="0">
                <a:solidFill>
                  <a:schemeClr val="bg1"/>
                </a:solidFill>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5" name="TextBox 34">
            <a:extLst>
              <a:ext uri="{FF2B5EF4-FFF2-40B4-BE49-F238E27FC236}">
                <a16:creationId xmlns:a16="http://schemas.microsoft.com/office/drawing/2014/main" id="{E2780775-AC4C-A2A8-405F-F8CA4B770890}"/>
              </a:ext>
            </a:extLst>
          </p:cNvPr>
          <p:cNvSpPr txBox="1"/>
          <p:nvPr/>
        </p:nvSpPr>
        <p:spPr>
          <a:xfrm>
            <a:off x="5009830" y="5416010"/>
            <a:ext cx="2557175" cy="307777"/>
          </a:xfrm>
          <a:prstGeom prst="rect">
            <a:avLst/>
          </a:prstGeom>
          <a:noFill/>
        </p:spPr>
        <p:txBody>
          <a:bodyPr wrap="none" rtlCol="0">
            <a:spAutoFit/>
          </a:bodyPr>
          <a:lstStyle/>
          <a:p>
            <a:pPr algn="ctr"/>
            <a:r>
              <a:rPr lang="en-US" sz="1400" dirty="0">
                <a:solidFill>
                  <a:schemeClr val="bg1"/>
                </a:solidFill>
              </a:rPr>
              <a:t>LORUM IPSUM DOLOR SIT AMET</a:t>
            </a:r>
          </a:p>
        </p:txBody>
      </p:sp>
      <p:sp>
        <p:nvSpPr>
          <p:cNvPr id="36" name="TextBox 35">
            <a:extLst>
              <a:ext uri="{FF2B5EF4-FFF2-40B4-BE49-F238E27FC236}">
                <a16:creationId xmlns:a16="http://schemas.microsoft.com/office/drawing/2014/main" id="{6DC9B990-AC88-9AD9-AC4D-5985E26246E8}"/>
              </a:ext>
            </a:extLst>
          </p:cNvPr>
          <p:cNvSpPr txBox="1"/>
          <p:nvPr/>
        </p:nvSpPr>
        <p:spPr>
          <a:xfrm>
            <a:off x="8804912" y="5684853"/>
            <a:ext cx="2406493" cy="600164"/>
          </a:xfrm>
          <a:prstGeom prst="rect">
            <a:avLst/>
          </a:prstGeom>
          <a:noFill/>
        </p:spPr>
        <p:txBody>
          <a:bodyPr wrap="square" lIns="0" rIns="0" rtlCol="0">
            <a:spAutoFit/>
          </a:bodyPr>
          <a:lstStyle/>
          <a:p>
            <a:pPr algn="ctr"/>
            <a:r>
              <a:rPr lang="en-US" sz="1100" dirty="0">
                <a:solidFill>
                  <a:schemeClr val="bg1"/>
                </a:solidFill>
                <a:ea typeface="Roboto Condensed Light" panose="02000000000000000000" pitchFamily="2" charset="0"/>
                <a:cs typeface="Roboto Condensed Light" panose="02000000000000000000" pitchFamily="2" charset="0"/>
              </a:rPr>
              <a:t>Lorem Ipsum is simply dummy text of the printing and typesetting industry. Lorem Ipsum has been.</a:t>
            </a:r>
          </a:p>
        </p:txBody>
      </p:sp>
      <p:sp>
        <p:nvSpPr>
          <p:cNvPr id="37" name="TextBox 36">
            <a:extLst>
              <a:ext uri="{FF2B5EF4-FFF2-40B4-BE49-F238E27FC236}">
                <a16:creationId xmlns:a16="http://schemas.microsoft.com/office/drawing/2014/main" id="{2A2D57FB-0D87-21BA-7721-EE45264729B5}"/>
              </a:ext>
            </a:extLst>
          </p:cNvPr>
          <p:cNvSpPr txBox="1"/>
          <p:nvPr/>
        </p:nvSpPr>
        <p:spPr>
          <a:xfrm>
            <a:off x="8734339" y="5416010"/>
            <a:ext cx="2557175" cy="307777"/>
          </a:xfrm>
          <a:prstGeom prst="rect">
            <a:avLst/>
          </a:prstGeom>
          <a:noFill/>
        </p:spPr>
        <p:txBody>
          <a:bodyPr wrap="none" rtlCol="0">
            <a:spAutoFit/>
          </a:bodyPr>
          <a:lstStyle/>
          <a:p>
            <a:pPr algn="ctr"/>
            <a:r>
              <a:rPr lang="en-US" sz="1400" dirty="0">
                <a:solidFill>
                  <a:schemeClr val="bg1"/>
                </a:solidFill>
              </a:rPr>
              <a:t>LORUM IPSUM DOLOR SIT AMET</a:t>
            </a:r>
          </a:p>
        </p:txBody>
      </p:sp>
      <p:pic>
        <p:nvPicPr>
          <p:cNvPr id="2" name="Picture 1">
            <a:extLst>
              <a:ext uri="{FF2B5EF4-FFF2-40B4-BE49-F238E27FC236}">
                <a16:creationId xmlns:a16="http://schemas.microsoft.com/office/drawing/2014/main" id="{500384DE-8BB0-8578-282C-6A8C12419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Tree>
    <p:extLst>
      <p:ext uri="{BB962C8B-B14F-4D97-AF65-F5344CB8AC3E}">
        <p14:creationId xmlns:p14="http://schemas.microsoft.com/office/powerpoint/2010/main" val="188155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696464"/>
      </a:dk2>
      <a:lt2>
        <a:srgbClr val="E9E5DC"/>
      </a:lt2>
      <a:accent1>
        <a:srgbClr val="6C1D35"/>
      </a:accent1>
      <a:accent2>
        <a:srgbClr val="9B2D1F"/>
      </a:accent2>
      <a:accent3>
        <a:srgbClr val="A28E6A"/>
      </a:accent3>
      <a:accent4>
        <a:srgbClr val="956251"/>
      </a:accent4>
      <a:accent5>
        <a:srgbClr val="918485"/>
      </a:accent5>
      <a:accent6>
        <a:srgbClr val="6C3636"/>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7261</TotalTime>
  <Words>2762</Words>
  <Application>Microsoft Macintosh PowerPoint</Application>
  <PresentationFormat>Widescreen</PresentationFormat>
  <Paragraphs>147</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Antonio</vt:lpstr>
      <vt:lpstr>Arial</vt:lpstr>
      <vt:lpstr>Calibri</vt:lpstr>
      <vt:lpstr>Calibri Light</vt:lpstr>
      <vt:lpstr>Lato</vt:lpstr>
      <vt:lpstr>Source Sans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AMALINA BINTI HAMIDI</dc:creator>
  <cp:lastModifiedBy>NORAINI BINTI IBRAHIM</cp:lastModifiedBy>
  <cp:revision>43</cp:revision>
  <dcterms:created xsi:type="dcterms:W3CDTF">2023-12-31T03:09:43Z</dcterms:created>
  <dcterms:modified xsi:type="dcterms:W3CDTF">2024-12-28T00:05:10Z</dcterms:modified>
</cp:coreProperties>
</file>